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71" r:id="rId3"/>
  </p:sldMasterIdLst>
  <p:notesMasterIdLst>
    <p:notesMasterId r:id="rId55"/>
  </p:notesMasterIdLst>
  <p:handoutMasterIdLst>
    <p:handoutMasterId r:id="rId56"/>
  </p:handoutMasterIdLst>
  <p:sldIdLst>
    <p:sldId id="277" r:id="rId4"/>
    <p:sldId id="377" r:id="rId5"/>
    <p:sldId id="344" r:id="rId6"/>
    <p:sldId id="341" r:id="rId7"/>
    <p:sldId id="342" r:id="rId8"/>
    <p:sldId id="346" r:id="rId9"/>
    <p:sldId id="347" r:id="rId10"/>
    <p:sldId id="309" r:id="rId11"/>
    <p:sldId id="348" r:id="rId12"/>
    <p:sldId id="356" r:id="rId13"/>
    <p:sldId id="349" r:id="rId14"/>
    <p:sldId id="311" r:id="rId15"/>
    <p:sldId id="325" r:id="rId16"/>
    <p:sldId id="350" r:id="rId17"/>
    <p:sldId id="324" r:id="rId18"/>
    <p:sldId id="351" r:id="rId19"/>
    <p:sldId id="326" r:id="rId20"/>
    <p:sldId id="328" r:id="rId21"/>
    <p:sldId id="358" r:id="rId22"/>
    <p:sldId id="339" r:id="rId23"/>
    <p:sldId id="357" r:id="rId24"/>
    <p:sldId id="359" r:id="rId25"/>
    <p:sldId id="360" r:id="rId26"/>
    <p:sldId id="361" r:id="rId27"/>
    <p:sldId id="363" r:id="rId28"/>
    <p:sldId id="338" r:id="rId29"/>
    <p:sldId id="352" r:id="rId30"/>
    <p:sldId id="329" r:id="rId31"/>
    <p:sldId id="364" r:id="rId32"/>
    <p:sldId id="365" r:id="rId33"/>
    <p:sldId id="366" r:id="rId34"/>
    <p:sldId id="367" r:id="rId35"/>
    <p:sldId id="370" r:id="rId36"/>
    <p:sldId id="368" r:id="rId37"/>
    <p:sldId id="317" r:id="rId38"/>
    <p:sldId id="371" r:id="rId39"/>
    <p:sldId id="372" r:id="rId40"/>
    <p:sldId id="369" r:id="rId41"/>
    <p:sldId id="353" r:id="rId42"/>
    <p:sldId id="318" r:id="rId43"/>
    <p:sldId id="330" r:id="rId44"/>
    <p:sldId id="373" r:id="rId45"/>
    <p:sldId id="374" r:id="rId46"/>
    <p:sldId id="354" r:id="rId47"/>
    <p:sldId id="375" r:id="rId48"/>
    <p:sldId id="376" r:id="rId49"/>
    <p:sldId id="321" r:id="rId50"/>
    <p:sldId id="355" r:id="rId51"/>
    <p:sldId id="299" r:id="rId52"/>
    <p:sldId id="322" r:id="rId53"/>
    <p:sldId id="276" r:id="rId5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1625">
          <p15:clr>
            <a:srgbClr val="A4A3A4"/>
          </p15:clr>
        </p15:guide>
        <p15:guide id="4" pos="2886">
          <p15:clr>
            <a:srgbClr val="A4A3A4"/>
          </p15:clr>
        </p15:guide>
        <p15:guide id="5" pos="13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:p15="http://schemas.microsoft.com/office/powerpoint/2012/main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D3F"/>
    <a:srgbClr val="BCBACE"/>
    <a:srgbClr val="555273"/>
    <a:srgbClr val="E7E6EE"/>
    <a:srgbClr val="FBFFFC"/>
    <a:srgbClr val="E7FFEE"/>
    <a:srgbClr val="F1FFED"/>
    <a:srgbClr val="EAE9EF"/>
    <a:srgbClr val="E3E2EA"/>
    <a:srgbClr val="C3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2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120" y="702"/>
      </p:cViewPr>
      <p:guideLst>
        <p:guide orient="horz" pos="2160"/>
        <p:guide pos="2857"/>
        <p:guide orient="horz" pos="1625"/>
        <p:guide pos="2886"/>
        <p:guide pos="13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-37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A3686-9BEB-49E9-BD20-B390B5963590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B706018C-5ADE-49B4-BB74-AAA3C2C5FF28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회원가입</a:t>
          </a:r>
        </a:p>
      </dgm:t>
    </dgm:pt>
    <dgm:pt modelId="{1AFADB45-5FA4-4632-8155-6D8453F197D7}" type="parTrans" cxnId="{E5A1B384-3FE2-4A14-A007-2A7BF8A6EDF0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4D352F4D-7CA5-4A72-9D8C-9544DB9D818C}" type="sibTrans" cxnId="{E5A1B384-3FE2-4A14-A007-2A7BF8A6EDF0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424A3323-1E72-4E20-A789-F33AB0DB48FF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로그인</a:t>
          </a:r>
        </a:p>
      </dgm:t>
    </dgm:pt>
    <dgm:pt modelId="{6DC38DA1-3E46-41F4-B5DC-9AECF3DFD87F}" type="parTrans" cxnId="{304198F2-9973-4356-85CA-3118D3341B31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F4EAF2B2-B0E9-46F4-9A15-738B6600BAE4}" type="sibTrans" cxnId="{304198F2-9973-4356-85CA-3118D3341B31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2CD33FEC-56F3-4401-BFB6-5F14A2C0A58C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회원정보수정</a:t>
          </a:r>
        </a:p>
      </dgm:t>
    </dgm:pt>
    <dgm:pt modelId="{C46CCC37-1A73-40DB-9D13-24964853E179}" type="parTrans" cxnId="{573F03A1-1D22-4381-B9AF-7017093B08E4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CC970D21-D0D7-4FF7-930C-C02624AE3420}" type="sibTrans" cxnId="{573F03A1-1D22-4381-B9AF-7017093B08E4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1975AE79-466E-4AC8-AFA1-8F9BA96D263D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로그아웃</a:t>
          </a:r>
        </a:p>
      </dgm:t>
    </dgm:pt>
    <dgm:pt modelId="{E5BB7CD7-6F1A-4314-82D4-5DCB7017624E}" type="parTrans" cxnId="{D44472BC-DF6C-4953-B9B3-28E02925E882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072E46A6-CACE-4A24-BAF9-DA2D5E684311}" type="sibTrans" cxnId="{D44472BC-DF6C-4953-B9B3-28E02925E882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02DAC262-BBB7-460D-9824-904E8ABC036B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회원탈퇴</a:t>
          </a:r>
        </a:p>
      </dgm:t>
    </dgm:pt>
    <dgm:pt modelId="{037D4CB2-1B8F-424B-A065-FCB2492473B3}" type="parTrans" cxnId="{CD92BE38-1A63-4194-AA24-AB4D838AFA03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88D1EBFE-35E8-4F32-BE58-215CA311A392}" type="sibTrans" cxnId="{CD92BE38-1A63-4194-AA24-AB4D838AFA03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150EF984-32D1-4586-A511-322E58299EEA}" type="pres">
      <dgm:prSet presAssocID="{F14A3686-9BEB-49E9-BD20-B390B5963590}" presName="Name0" presStyleCnt="0">
        <dgm:presLayoutVars>
          <dgm:dir/>
          <dgm:resizeHandles val="exact"/>
        </dgm:presLayoutVars>
      </dgm:prSet>
      <dgm:spPr/>
    </dgm:pt>
    <dgm:pt modelId="{BA13930A-DC06-44F2-8362-81272F48456C}" type="pres">
      <dgm:prSet presAssocID="{B706018C-5ADE-49B4-BB74-AAA3C2C5FF28}" presName="node" presStyleLbl="node1" presStyleIdx="0" presStyleCnt="5">
        <dgm:presLayoutVars>
          <dgm:bulletEnabled val="1"/>
        </dgm:presLayoutVars>
      </dgm:prSet>
      <dgm:spPr/>
    </dgm:pt>
    <dgm:pt modelId="{3C1C42F0-A6D7-4656-A76A-AF37F2F16DFF}" type="pres">
      <dgm:prSet presAssocID="{4D352F4D-7CA5-4A72-9D8C-9544DB9D818C}" presName="sibTrans" presStyleLbl="sibTrans2D1" presStyleIdx="0" presStyleCnt="4"/>
      <dgm:spPr/>
    </dgm:pt>
    <dgm:pt modelId="{FB61A520-65B9-4E0B-BC3F-765D176AD5F8}" type="pres">
      <dgm:prSet presAssocID="{4D352F4D-7CA5-4A72-9D8C-9544DB9D818C}" presName="connectorText" presStyleLbl="sibTrans2D1" presStyleIdx="0" presStyleCnt="4"/>
      <dgm:spPr/>
    </dgm:pt>
    <dgm:pt modelId="{70BD3B94-9BF0-4132-8184-E04B3214FFF1}" type="pres">
      <dgm:prSet presAssocID="{424A3323-1E72-4E20-A789-F33AB0DB48FF}" presName="node" presStyleLbl="node1" presStyleIdx="1" presStyleCnt="5" custScaleX="102376">
        <dgm:presLayoutVars>
          <dgm:bulletEnabled val="1"/>
        </dgm:presLayoutVars>
      </dgm:prSet>
      <dgm:spPr/>
    </dgm:pt>
    <dgm:pt modelId="{4F4C2593-6B0A-4613-A3F1-611F2F5C6827}" type="pres">
      <dgm:prSet presAssocID="{F4EAF2B2-B0E9-46F4-9A15-738B6600BAE4}" presName="sibTrans" presStyleLbl="sibTrans2D1" presStyleIdx="1" presStyleCnt="4"/>
      <dgm:spPr/>
    </dgm:pt>
    <dgm:pt modelId="{66FFEFBD-08F4-4765-8F3D-2F07AFBAE628}" type="pres">
      <dgm:prSet presAssocID="{F4EAF2B2-B0E9-46F4-9A15-738B6600BAE4}" presName="connectorText" presStyleLbl="sibTrans2D1" presStyleIdx="1" presStyleCnt="4"/>
      <dgm:spPr/>
    </dgm:pt>
    <dgm:pt modelId="{80B5117B-1F4B-4A61-ABA3-C09516C37E06}" type="pres">
      <dgm:prSet presAssocID="{2CD33FEC-56F3-4401-BFB6-5F14A2C0A58C}" presName="node" presStyleLbl="node1" presStyleIdx="2" presStyleCnt="5" custScaleX="139317">
        <dgm:presLayoutVars>
          <dgm:bulletEnabled val="1"/>
        </dgm:presLayoutVars>
      </dgm:prSet>
      <dgm:spPr/>
    </dgm:pt>
    <dgm:pt modelId="{11D4EEDE-9A2F-4517-AB18-C25BBE33B422}" type="pres">
      <dgm:prSet presAssocID="{CC970D21-D0D7-4FF7-930C-C02624AE3420}" presName="sibTrans" presStyleLbl="sibTrans2D1" presStyleIdx="2" presStyleCnt="4"/>
      <dgm:spPr/>
    </dgm:pt>
    <dgm:pt modelId="{764CF731-D73C-467E-9A3B-9EE96778B705}" type="pres">
      <dgm:prSet presAssocID="{CC970D21-D0D7-4FF7-930C-C02624AE3420}" presName="connectorText" presStyleLbl="sibTrans2D1" presStyleIdx="2" presStyleCnt="4"/>
      <dgm:spPr/>
    </dgm:pt>
    <dgm:pt modelId="{3F11921A-190A-48FB-9589-56EFBF6D74A2}" type="pres">
      <dgm:prSet presAssocID="{1975AE79-466E-4AC8-AFA1-8F9BA96D263D}" presName="node" presStyleLbl="node1" presStyleIdx="3" presStyleCnt="5">
        <dgm:presLayoutVars>
          <dgm:bulletEnabled val="1"/>
        </dgm:presLayoutVars>
      </dgm:prSet>
      <dgm:spPr/>
    </dgm:pt>
    <dgm:pt modelId="{FF82DE28-72FD-4F0B-AAE5-3B70D363C5A4}" type="pres">
      <dgm:prSet presAssocID="{072E46A6-CACE-4A24-BAF9-DA2D5E684311}" presName="sibTrans" presStyleLbl="sibTrans2D1" presStyleIdx="3" presStyleCnt="4"/>
      <dgm:spPr/>
    </dgm:pt>
    <dgm:pt modelId="{8BEF2331-49D2-47FE-A28F-F926461D4050}" type="pres">
      <dgm:prSet presAssocID="{072E46A6-CACE-4A24-BAF9-DA2D5E684311}" presName="connectorText" presStyleLbl="sibTrans2D1" presStyleIdx="3" presStyleCnt="4"/>
      <dgm:spPr/>
    </dgm:pt>
    <dgm:pt modelId="{D441A86D-0640-4AF9-A31B-D484F3C17205}" type="pres">
      <dgm:prSet presAssocID="{02DAC262-BBB7-460D-9824-904E8ABC036B}" presName="node" presStyleLbl="node1" presStyleIdx="4" presStyleCnt="5">
        <dgm:presLayoutVars>
          <dgm:bulletEnabled val="1"/>
        </dgm:presLayoutVars>
      </dgm:prSet>
      <dgm:spPr/>
    </dgm:pt>
  </dgm:ptLst>
  <dgm:cxnLst>
    <dgm:cxn modelId="{E5DDE91A-5286-49B2-9743-32080DFFB868}" type="presOf" srcId="{B706018C-5ADE-49B4-BB74-AAA3C2C5FF28}" destId="{BA13930A-DC06-44F2-8362-81272F48456C}" srcOrd="0" destOrd="0" presId="urn:microsoft.com/office/officeart/2005/8/layout/process1"/>
    <dgm:cxn modelId="{CD92BE38-1A63-4194-AA24-AB4D838AFA03}" srcId="{F14A3686-9BEB-49E9-BD20-B390B5963590}" destId="{02DAC262-BBB7-460D-9824-904E8ABC036B}" srcOrd="4" destOrd="0" parTransId="{037D4CB2-1B8F-424B-A065-FCB2492473B3}" sibTransId="{88D1EBFE-35E8-4F32-BE58-215CA311A392}"/>
    <dgm:cxn modelId="{7E4DFA61-10DA-4D2F-AD81-5BE96C11DEA1}" type="presOf" srcId="{CC970D21-D0D7-4FF7-930C-C02624AE3420}" destId="{764CF731-D73C-467E-9A3B-9EE96778B705}" srcOrd="1" destOrd="0" presId="urn:microsoft.com/office/officeart/2005/8/layout/process1"/>
    <dgm:cxn modelId="{8257CE65-6EAD-4D7A-BAF8-60289430FE18}" type="presOf" srcId="{072E46A6-CACE-4A24-BAF9-DA2D5E684311}" destId="{8BEF2331-49D2-47FE-A28F-F926461D4050}" srcOrd="1" destOrd="0" presId="urn:microsoft.com/office/officeart/2005/8/layout/process1"/>
    <dgm:cxn modelId="{C692DF45-47EB-40D8-899D-00B099F87180}" type="presOf" srcId="{424A3323-1E72-4E20-A789-F33AB0DB48FF}" destId="{70BD3B94-9BF0-4132-8184-E04B3214FFF1}" srcOrd="0" destOrd="0" presId="urn:microsoft.com/office/officeart/2005/8/layout/process1"/>
    <dgm:cxn modelId="{DB5C3D66-C14B-4A1B-8E2E-F6EC2727C1AB}" type="presOf" srcId="{CC970D21-D0D7-4FF7-930C-C02624AE3420}" destId="{11D4EEDE-9A2F-4517-AB18-C25BBE33B422}" srcOrd="0" destOrd="0" presId="urn:microsoft.com/office/officeart/2005/8/layout/process1"/>
    <dgm:cxn modelId="{84F95A6F-0539-46EF-8C57-6A1530B2D66B}" type="presOf" srcId="{4D352F4D-7CA5-4A72-9D8C-9544DB9D818C}" destId="{3C1C42F0-A6D7-4656-A76A-AF37F2F16DFF}" srcOrd="0" destOrd="0" presId="urn:microsoft.com/office/officeart/2005/8/layout/process1"/>
    <dgm:cxn modelId="{34C20774-CC8C-4F66-8BFF-7AE08BAF49B2}" type="presOf" srcId="{072E46A6-CACE-4A24-BAF9-DA2D5E684311}" destId="{FF82DE28-72FD-4F0B-AAE5-3B70D363C5A4}" srcOrd="0" destOrd="0" presId="urn:microsoft.com/office/officeart/2005/8/layout/process1"/>
    <dgm:cxn modelId="{C904A376-125F-4061-8363-035D991DB205}" type="presOf" srcId="{F4EAF2B2-B0E9-46F4-9A15-738B6600BAE4}" destId="{4F4C2593-6B0A-4613-A3F1-611F2F5C6827}" srcOrd="0" destOrd="0" presId="urn:microsoft.com/office/officeart/2005/8/layout/process1"/>
    <dgm:cxn modelId="{E5A1B384-3FE2-4A14-A007-2A7BF8A6EDF0}" srcId="{F14A3686-9BEB-49E9-BD20-B390B5963590}" destId="{B706018C-5ADE-49B4-BB74-AAA3C2C5FF28}" srcOrd="0" destOrd="0" parTransId="{1AFADB45-5FA4-4632-8155-6D8453F197D7}" sibTransId="{4D352F4D-7CA5-4A72-9D8C-9544DB9D818C}"/>
    <dgm:cxn modelId="{17FEF092-FB1D-4B1E-BCC6-24C26A6A7160}" type="presOf" srcId="{F14A3686-9BEB-49E9-BD20-B390B5963590}" destId="{150EF984-32D1-4586-A511-322E58299EEA}" srcOrd="0" destOrd="0" presId="urn:microsoft.com/office/officeart/2005/8/layout/process1"/>
    <dgm:cxn modelId="{573F03A1-1D22-4381-B9AF-7017093B08E4}" srcId="{F14A3686-9BEB-49E9-BD20-B390B5963590}" destId="{2CD33FEC-56F3-4401-BFB6-5F14A2C0A58C}" srcOrd="2" destOrd="0" parTransId="{C46CCC37-1A73-40DB-9D13-24964853E179}" sibTransId="{CC970D21-D0D7-4FF7-930C-C02624AE3420}"/>
    <dgm:cxn modelId="{0936E3A8-A1CF-4DDA-92B4-29CD684A5B4B}" type="presOf" srcId="{4D352F4D-7CA5-4A72-9D8C-9544DB9D818C}" destId="{FB61A520-65B9-4E0B-BC3F-765D176AD5F8}" srcOrd="1" destOrd="0" presId="urn:microsoft.com/office/officeart/2005/8/layout/process1"/>
    <dgm:cxn modelId="{046C67B1-516F-4231-B100-DE60266351A8}" type="presOf" srcId="{1975AE79-466E-4AC8-AFA1-8F9BA96D263D}" destId="{3F11921A-190A-48FB-9589-56EFBF6D74A2}" srcOrd="0" destOrd="0" presId="urn:microsoft.com/office/officeart/2005/8/layout/process1"/>
    <dgm:cxn modelId="{03183DBB-802A-4266-BA78-1789C75C7641}" type="presOf" srcId="{2CD33FEC-56F3-4401-BFB6-5F14A2C0A58C}" destId="{80B5117B-1F4B-4A61-ABA3-C09516C37E06}" srcOrd="0" destOrd="0" presId="urn:microsoft.com/office/officeart/2005/8/layout/process1"/>
    <dgm:cxn modelId="{D44472BC-DF6C-4953-B9B3-28E02925E882}" srcId="{F14A3686-9BEB-49E9-BD20-B390B5963590}" destId="{1975AE79-466E-4AC8-AFA1-8F9BA96D263D}" srcOrd="3" destOrd="0" parTransId="{E5BB7CD7-6F1A-4314-82D4-5DCB7017624E}" sibTransId="{072E46A6-CACE-4A24-BAF9-DA2D5E684311}"/>
    <dgm:cxn modelId="{304198F2-9973-4356-85CA-3118D3341B31}" srcId="{F14A3686-9BEB-49E9-BD20-B390B5963590}" destId="{424A3323-1E72-4E20-A789-F33AB0DB48FF}" srcOrd="1" destOrd="0" parTransId="{6DC38DA1-3E46-41F4-B5DC-9AECF3DFD87F}" sibTransId="{F4EAF2B2-B0E9-46F4-9A15-738B6600BAE4}"/>
    <dgm:cxn modelId="{B83439F7-4B7F-4F92-A14B-87D12D208DFD}" type="presOf" srcId="{02DAC262-BBB7-460D-9824-904E8ABC036B}" destId="{D441A86D-0640-4AF9-A31B-D484F3C17205}" srcOrd="0" destOrd="0" presId="urn:microsoft.com/office/officeart/2005/8/layout/process1"/>
    <dgm:cxn modelId="{D8077DFA-FBF0-4C14-9AD1-1BD0C39B5E08}" type="presOf" srcId="{F4EAF2B2-B0E9-46F4-9A15-738B6600BAE4}" destId="{66FFEFBD-08F4-4765-8F3D-2F07AFBAE628}" srcOrd="1" destOrd="0" presId="urn:microsoft.com/office/officeart/2005/8/layout/process1"/>
    <dgm:cxn modelId="{B6A4E08B-77EF-4329-95D2-921A2A85FA4F}" type="presParOf" srcId="{150EF984-32D1-4586-A511-322E58299EEA}" destId="{BA13930A-DC06-44F2-8362-81272F48456C}" srcOrd="0" destOrd="0" presId="urn:microsoft.com/office/officeart/2005/8/layout/process1"/>
    <dgm:cxn modelId="{612F89BD-6535-419F-A151-BDA7E718BC25}" type="presParOf" srcId="{150EF984-32D1-4586-A511-322E58299EEA}" destId="{3C1C42F0-A6D7-4656-A76A-AF37F2F16DFF}" srcOrd="1" destOrd="0" presId="urn:microsoft.com/office/officeart/2005/8/layout/process1"/>
    <dgm:cxn modelId="{C22B1E87-4F89-4B1A-AC3D-2EB400F6445F}" type="presParOf" srcId="{3C1C42F0-A6D7-4656-A76A-AF37F2F16DFF}" destId="{FB61A520-65B9-4E0B-BC3F-765D176AD5F8}" srcOrd="0" destOrd="0" presId="urn:microsoft.com/office/officeart/2005/8/layout/process1"/>
    <dgm:cxn modelId="{773F90C6-D4AA-4C60-BC93-81BBBB4C0DBE}" type="presParOf" srcId="{150EF984-32D1-4586-A511-322E58299EEA}" destId="{70BD3B94-9BF0-4132-8184-E04B3214FFF1}" srcOrd="2" destOrd="0" presId="urn:microsoft.com/office/officeart/2005/8/layout/process1"/>
    <dgm:cxn modelId="{08B17FE3-0E21-407B-A24E-97752A45C672}" type="presParOf" srcId="{150EF984-32D1-4586-A511-322E58299EEA}" destId="{4F4C2593-6B0A-4613-A3F1-611F2F5C6827}" srcOrd="3" destOrd="0" presId="urn:microsoft.com/office/officeart/2005/8/layout/process1"/>
    <dgm:cxn modelId="{8A7B8C01-52B8-4519-B06E-239F6C511EC2}" type="presParOf" srcId="{4F4C2593-6B0A-4613-A3F1-611F2F5C6827}" destId="{66FFEFBD-08F4-4765-8F3D-2F07AFBAE628}" srcOrd="0" destOrd="0" presId="urn:microsoft.com/office/officeart/2005/8/layout/process1"/>
    <dgm:cxn modelId="{C788ECA7-3F56-4C4C-AA80-2C4E04D5B9F4}" type="presParOf" srcId="{150EF984-32D1-4586-A511-322E58299EEA}" destId="{80B5117B-1F4B-4A61-ABA3-C09516C37E06}" srcOrd="4" destOrd="0" presId="urn:microsoft.com/office/officeart/2005/8/layout/process1"/>
    <dgm:cxn modelId="{F64E0862-FFC8-4C76-8092-2881237BAF88}" type="presParOf" srcId="{150EF984-32D1-4586-A511-322E58299EEA}" destId="{11D4EEDE-9A2F-4517-AB18-C25BBE33B422}" srcOrd="5" destOrd="0" presId="urn:microsoft.com/office/officeart/2005/8/layout/process1"/>
    <dgm:cxn modelId="{21325FD2-0B1C-4D22-9B76-3CFDB80C9575}" type="presParOf" srcId="{11D4EEDE-9A2F-4517-AB18-C25BBE33B422}" destId="{764CF731-D73C-467E-9A3B-9EE96778B705}" srcOrd="0" destOrd="0" presId="urn:microsoft.com/office/officeart/2005/8/layout/process1"/>
    <dgm:cxn modelId="{790A69D7-4E02-4A30-85E7-37CD70381E61}" type="presParOf" srcId="{150EF984-32D1-4586-A511-322E58299EEA}" destId="{3F11921A-190A-48FB-9589-56EFBF6D74A2}" srcOrd="6" destOrd="0" presId="urn:microsoft.com/office/officeart/2005/8/layout/process1"/>
    <dgm:cxn modelId="{4ED3D2FE-A5BC-4CBA-BFAC-FCD5BDC5B3FA}" type="presParOf" srcId="{150EF984-32D1-4586-A511-322E58299EEA}" destId="{FF82DE28-72FD-4F0B-AAE5-3B70D363C5A4}" srcOrd="7" destOrd="0" presId="urn:microsoft.com/office/officeart/2005/8/layout/process1"/>
    <dgm:cxn modelId="{A4E8CF84-D5AC-467A-ABC5-FCC4D059076D}" type="presParOf" srcId="{FF82DE28-72FD-4F0B-AAE5-3B70D363C5A4}" destId="{8BEF2331-49D2-47FE-A28F-F926461D4050}" srcOrd="0" destOrd="0" presId="urn:microsoft.com/office/officeart/2005/8/layout/process1"/>
    <dgm:cxn modelId="{4836E450-0299-4A7C-AF9A-259A9B89FA2E}" type="presParOf" srcId="{150EF984-32D1-4586-A511-322E58299EEA}" destId="{D441A86D-0640-4AF9-A31B-D484F3C172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4A3686-9BEB-49E9-BD20-B390B5963590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B706018C-5ADE-49B4-BB74-AAA3C2C5FF28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학습하기</a:t>
          </a:r>
        </a:p>
      </dgm:t>
    </dgm:pt>
    <dgm:pt modelId="{1AFADB45-5FA4-4632-8155-6D8453F197D7}" type="parTrans" cxnId="{E5A1B384-3FE2-4A14-A007-2A7BF8A6EDF0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4D352F4D-7CA5-4A72-9D8C-9544DB9D818C}" type="sibTrans" cxnId="{E5A1B384-3FE2-4A14-A007-2A7BF8A6EDF0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424A3323-1E72-4E20-A789-F33AB0DB48FF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이론학습</a:t>
          </a:r>
          <a:endParaRPr lang="en-US" altLang="ko-KR" sz="1000" dirty="0">
            <a:latin typeface="-윤고딕330" pitchFamily="18" charset="-127"/>
            <a:ea typeface="-윤고딕330" pitchFamily="18" charset="-127"/>
          </a:endParaRPr>
        </a:p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목록</a:t>
          </a:r>
        </a:p>
      </dgm:t>
    </dgm:pt>
    <dgm:pt modelId="{6DC38DA1-3E46-41F4-B5DC-9AECF3DFD87F}" type="parTrans" cxnId="{304198F2-9973-4356-85CA-3118D3341B31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F4EAF2B2-B0E9-46F4-9A15-738B6600BAE4}" type="sibTrans" cxnId="{304198F2-9973-4356-85CA-3118D3341B31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2CD33FEC-56F3-4401-BFB6-5F14A2C0A58C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과목 확인</a:t>
          </a:r>
        </a:p>
      </dgm:t>
    </dgm:pt>
    <dgm:pt modelId="{C46CCC37-1A73-40DB-9D13-24964853E179}" type="parTrans" cxnId="{573F03A1-1D22-4381-B9AF-7017093B08E4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CC970D21-D0D7-4FF7-930C-C02624AE3420}" type="sibTrans" cxnId="{573F03A1-1D22-4381-B9AF-7017093B08E4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1975AE79-466E-4AC8-AFA1-8F9BA96D263D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단원내용</a:t>
          </a:r>
          <a:endParaRPr lang="ko-KR" altLang="en-US" sz="1000" dirty="0">
            <a:latin typeface="-윤고딕330" pitchFamily="18" charset="-127"/>
            <a:ea typeface="-윤고딕330" pitchFamily="18" charset="-127"/>
          </a:endParaRPr>
        </a:p>
      </dgm:t>
    </dgm:pt>
    <dgm:pt modelId="{E5BB7CD7-6F1A-4314-82D4-5DCB7017624E}" type="parTrans" cxnId="{D44472BC-DF6C-4953-B9B3-28E02925E882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072E46A6-CACE-4A24-BAF9-DA2D5E684311}" type="sibTrans" cxnId="{D44472BC-DF6C-4953-B9B3-28E02925E882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02DAC262-BBB7-460D-9824-904E8ABC036B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마무리</a:t>
          </a:r>
          <a:endParaRPr lang="en-US" altLang="ko-KR" sz="1000" dirty="0">
            <a:latin typeface="-윤고딕330" pitchFamily="18" charset="-127"/>
            <a:ea typeface="-윤고딕330" pitchFamily="18" charset="-127"/>
          </a:endParaRPr>
        </a:p>
        <a:p>
          <a:pPr latinLnBrk="1"/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문제풀기</a:t>
          </a:r>
          <a:endParaRPr lang="ko-KR" altLang="en-US" sz="1000" dirty="0">
            <a:latin typeface="-윤고딕330" pitchFamily="18" charset="-127"/>
            <a:ea typeface="-윤고딕330" pitchFamily="18" charset="-127"/>
          </a:endParaRPr>
        </a:p>
      </dgm:t>
    </dgm:pt>
    <dgm:pt modelId="{037D4CB2-1B8F-424B-A065-FCB2492473B3}" type="parTrans" cxnId="{CD92BE38-1A63-4194-AA24-AB4D838AFA03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88D1EBFE-35E8-4F32-BE58-215CA311A392}" type="sibTrans" cxnId="{CD92BE38-1A63-4194-AA24-AB4D838AFA03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FE874096-C3D0-4BC6-B09D-2CAF5FA4824C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>
              <a:latin typeface="-윤고딕330" pitchFamily="18" charset="-127"/>
              <a:ea typeface="-윤고딕330" pitchFamily="18" charset="-127"/>
            </a:rPr>
            <a:t>정답확인</a:t>
          </a:r>
          <a:endParaRPr lang="ko-KR" altLang="en-US" sz="1000" dirty="0">
            <a:latin typeface="-윤고딕330" pitchFamily="18" charset="-127"/>
            <a:ea typeface="-윤고딕330" pitchFamily="18" charset="-127"/>
          </a:endParaRPr>
        </a:p>
      </dgm:t>
    </dgm:pt>
    <dgm:pt modelId="{865C5FCA-232D-4C90-A3CD-8D2A56D06989}" type="parTrans" cxnId="{4B1D9689-1FDA-4BC2-916A-98C492340235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126BCAD8-4E52-4BA0-B089-5A90F5A99A94}" type="sibTrans" cxnId="{4B1D9689-1FDA-4BC2-916A-98C492340235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A336B004-2E07-4CAC-BAB4-880E1CB4ABDE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>
              <a:latin typeface="-윤고딕330" pitchFamily="18" charset="-127"/>
              <a:ea typeface="-윤고딕330" pitchFamily="18" charset="-127"/>
            </a:rPr>
            <a:t>다음 단원</a:t>
          </a:r>
          <a:endParaRPr lang="ko-KR" altLang="en-US" sz="1000" dirty="0">
            <a:latin typeface="-윤고딕330" pitchFamily="18" charset="-127"/>
            <a:ea typeface="-윤고딕330" pitchFamily="18" charset="-127"/>
          </a:endParaRPr>
        </a:p>
      </dgm:t>
    </dgm:pt>
    <dgm:pt modelId="{2304F719-F609-49B7-B3FC-C424EC55DF87}" type="parTrans" cxnId="{F4B460A9-EC02-4D82-9586-92CED36F0568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C6EFF98A-9934-448A-B2EC-57EC21E6D7CD}" type="sibTrans" cxnId="{F4B460A9-EC02-4D82-9586-92CED36F0568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B5A713ED-95D2-44CB-8845-6C2A8CC9C0EB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진척도 </a:t>
          </a:r>
          <a:endParaRPr lang="en-US" altLang="ko-KR" sz="1000" dirty="0">
            <a:latin typeface="-윤고딕330" pitchFamily="18" charset="-127"/>
            <a:ea typeface="-윤고딕330" pitchFamily="18" charset="-127"/>
          </a:endParaRPr>
        </a:p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확인</a:t>
          </a:r>
        </a:p>
      </dgm:t>
    </dgm:pt>
    <dgm:pt modelId="{0F474E88-89BB-4048-A475-1A1CEA06248D}" type="parTrans" cxnId="{6043605B-EA71-46E7-AB82-43661A5411FA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C14AF666-8D4D-4017-9E7B-EC65CA240E4A}" type="sibTrans" cxnId="{6043605B-EA71-46E7-AB82-43661A5411FA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150EF984-32D1-4586-A511-322E58299EEA}" type="pres">
      <dgm:prSet presAssocID="{F14A3686-9BEB-49E9-BD20-B390B5963590}" presName="Name0" presStyleCnt="0">
        <dgm:presLayoutVars>
          <dgm:dir/>
          <dgm:resizeHandles val="exact"/>
        </dgm:presLayoutVars>
      </dgm:prSet>
      <dgm:spPr/>
    </dgm:pt>
    <dgm:pt modelId="{BA13930A-DC06-44F2-8362-81272F48456C}" type="pres">
      <dgm:prSet presAssocID="{B706018C-5ADE-49B4-BB74-AAA3C2C5FF28}" presName="node" presStyleLbl="node1" presStyleIdx="0" presStyleCnt="8">
        <dgm:presLayoutVars>
          <dgm:bulletEnabled val="1"/>
        </dgm:presLayoutVars>
      </dgm:prSet>
      <dgm:spPr/>
    </dgm:pt>
    <dgm:pt modelId="{3C1C42F0-A6D7-4656-A76A-AF37F2F16DFF}" type="pres">
      <dgm:prSet presAssocID="{4D352F4D-7CA5-4A72-9D8C-9544DB9D818C}" presName="sibTrans" presStyleLbl="sibTrans2D1" presStyleIdx="0" presStyleCnt="7"/>
      <dgm:spPr/>
    </dgm:pt>
    <dgm:pt modelId="{FB61A520-65B9-4E0B-BC3F-765D176AD5F8}" type="pres">
      <dgm:prSet presAssocID="{4D352F4D-7CA5-4A72-9D8C-9544DB9D818C}" presName="connectorText" presStyleLbl="sibTrans2D1" presStyleIdx="0" presStyleCnt="7"/>
      <dgm:spPr/>
    </dgm:pt>
    <dgm:pt modelId="{70BD3B94-9BF0-4132-8184-E04B3214FFF1}" type="pres">
      <dgm:prSet presAssocID="{424A3323-1E72-4E20-A789-F33AB0DB48FF}" presName="node" presStyleLbl="node1" presStyleIdx="1" presStyleCnt="8">
        <dgm:presLayoutVars>
          <dgm:bulletEnabled val="1"/>
        </dgm:presLayoutVars>
      </dgm:prSet>
      <dgm:spPr/>
    </dgm:pt>
    <dgm:pt modelId="{4F4C2593-6B0A-4613-A3F1-611F2F5C6827}" type="pres">
      <dgm:prSet presAssocID="{F4EAF2B2-B0E9-46F4-9A15-738B6600BAE4}" presName="sibTrans" presStyleLbl="sibTrans2D1" presStyleIdx="1" presStyleCnt="7"/>
      <dgm:spPr/>
    </dgm:pt>
    <dgm:pt modelId="{66FFEFBD-08F4-4765-8F3D-2F07AFBAE628}" type="pres">
      <dgm:prSet presAssocID="{F4EAF2B2-B0E9-46F4-9A15-738B6600BAE4}" presName="connectorText" presStyleLbl="sibTrans2D1" presStyleIdx="1" presStyleCnt="7"/>
      <dgm:spPr/>
    </dgm:pt>
    <dgm:pt modelId="{80B5117B-1F4B-4A61-ABA3-C09516C37E06}" type="pres">
      <dgm:prSet presAssocID="{2CD33FEC-56F3-4401-BFB6-5F14A2C0A58C}" presName="node" presStyleLbl="node1" presStyleIdx="2" presStyleCnt="8">
        <dgm:presLayoutVars>
          <dgm:bulletEnabled val="1"/>
        </dgm:presLayoutVars>
      </dgm:prSet>
      <dgm:spPr/>
    </dgm:pt>
    <dgm:pt modelId="{11D4EEDE-9A2F-4517-AB18-C25BBE33B422}" type="pres">
      <dgm:prSet presAssocID="{CC970D21-D0D7-4FF7-930C-C02624AE3420}" presName="sibTrans" presStyleLbl="sibTrans2D1" presStyleIdx="2" presStyleCnt="7"/>
      <dgm:spPr/>
    </dgm:pt>
    <dgm:pt modelId="{764CF731-D73C-467E-9A3B-9EE96778B705}" type="pres">
      <dgm:prSet presAssocID="{CC970D21-D0D7-4FF7-930C-C02624AE3420}" presName="connectorText" presStyleLbl="sibTrans2D1" presStyleIdx="2" presStyleCnt="7"/>
      <dgm:spPr/>
    </dgm:pt>
    <dgm:pt modelId="{3F11921A-190A-48FB-9589-56EFBF6D74A2}" type="pres">
      <dgm:prSet presAssocID="{1975AE79-466E-4AC8-AFA1-8F9BA96D263D}" presName="node" presStyleLbl="node1" presStyleIdx="3" presStyleCnt="8">
        <dgm:presLayoutVars>
          <dgm:bulletEnabled val="1"/>
        </dgm:presLayoutVars>
      </dgm:prSet>
      <dgm:spPr/>
    </dgm:pt>
    <dgm:pt modelId="{FF82DE28-72FD-4F0B-AAE5-3B70D363C5A4}" type="pres">
      <dgm:prSet presAssocID="{072E46A6-CACE-4A24-BAF9-DA2D5E684311}" presName="sibTrans" presStyleLbl="sibTrans2D1" presStyleIdx="3" presStyleCnt="7"/>
      <dgm:spPr/>
    </dgm:pt>
    <dgm:pt modelId="{8BEF2331-49D2-47FE-A28F-F926461D4050}" type="pres">
      <dgm:prSet presAssocID="{072E46A6-CACE-4A24-BAF9-DA2D5E684311}" presName="connectorText" presStyleLbl="sibTrans2D1" presStyleIdx="3" presStyleCnt="7"/>
      <dgm:spPr/>
    </dgm:pt>
    <dgm:pt modelId="{D441A86D-0640-4AF9-A31B-D484F3C17205}" type="pres">
      <dgm:prSet presAssocID="{02DAC262-BBB7-460D-9824-904E8ABC036B}" presName="node" presStyleLbl="node1" presStyleIdx="4" presStyleCnt="8">
        <dgm:presLayoutVars>
          <dgm:bulletEnabled val="1"/>
        </dgm:presLayoutVars>
      </dgm:prSet>
      <dgm:spPr/>
    </dgm:pt>
    <dgm:pt modelId="{BE9D4CC2-F91D-4774-8C08-82583109B115}" type="pres">
      <dgm:prSet presAssocID="{88D1EBFE-35E8-4F32-BE58-215CA311A392}" presName="sibTrans" presStyleLbl="sibTrans2D1" presStyleIdx="4" presStyleCnt="7"/>
      <dgm:spPr/>
    </dgm:pt>
    <dgm:pt modelId="{A1E8EFED-3D98-473E-9ACE-D1AEB68CEE4F}" type="pres">
      <dgm:prSet presAssocID="{88D1EBFE-35E8-4F32-BE58-215CA311A392}" presName="connectorText" presStyleLbl="sibTrans2D1" presStyleIdx="4" presStyleCnt="7"/>
      <dgm:spPr/>
    </dgm:pt>
    <dgm:pt modelId="{85DF2459-78E2-4FD0-BA13-23E9B672485C}" type="pres">
      <dgm:prSet presAssocID="{FE874096-C3D0-4BC6-B09D-2CAF5FA4824C}" presName="node" presStyleLbl="node1" presStyleIdx="5" presStyleCnt="8">
        <dgm:presLayoutVars>
          <dgm:bulletEnabled val="1"/>
        </dgm:presLayoutVars>
      </dgm:prSet>
      <dgm:spPr/>
    </dgm:pt>
    <dgm:pt modelId="{C2C14450-F853-469F-AF1F-25FC3E1B0033}" type="pres">
      <dgm:prSet presAssocID="{126BCAD8-4E52-4BA0-B089-5A90F5A99A94}" presName="sibTrans" presStyleLbl="sibTrans2D1" presStyleIdx="5" presStyleCnt="7"/>
      <dgm:spPr/>
    </dgm:pt>
    <dgm:pt modelId="{ADC2F18C-48B5-409F-AF68-C16B32FA6FDC}" type="pres">
      <dgm:prSet presAssocID="{126BCAD8-4E52-4BA0-B089-5A90F5A99A94}" presName="connectorText" presStyleLbl="sibTrans2D1" presStyleIdx="5" presStyleCnt="7"/>
      <dgm:spPr/>
    </dgm:pt>
    <dgm:pt modelId="{286007C7-39F5-4C9B-8A05-5EAB8A6AD78C}" type="pres">
      <dgm:prSet presAssocID="{A336B004-2E07-4CAC-BAB4-880E1CB4ABDE}" presName="node" presStyleLbl="node1" presStyleIdx="6" presStyleCnt="8">
        <dgm:presLayoutVars>
          <dgm:bulletEnabled val="1"/>
        </dgm:presLayoutVars>
      </dgm:prSet>
      <dgm:spPr/>
    </dgm:pt>
    <dgm:pt modelId="{E02CC91E-ECF2-4C01-9763-3DC00B26B2FC}" type="pres">
      <dgm:prSet presAssocID="{C6EFF98A-9934-448A-B2EC-57EC21E6D7CD}" presName="sibTrans" presStyleLbl="sibTrans2D1" presStyleIdx="6" presStyleCnt="7"/>
      <dgm:spPr/>
    </dgm:pt>
    <dgm:pt modelId="{13892392-1023-4818-B32A-512C600E9DF6}" type="pres">
      <dgm:prSet presAssocID="{C6EFF98A-9934-448A-B2EC-57EC21E6D7CD}" presName="connectorText" presStyleLbl="sibTrans2D1" presStyleIdx="6" presStyleCnt="7"/>
      <dgm:spPr/>
    </dgm:pt>
    <dgm:pt modelId="{68770503-AF36-4BE3-823C-077126C3DD63}" type="pres">
      <dgm:prSet presAssocID="{B5A713ED-95D2-44CB-8845-6C2A8CC9C0EB}" presName="node" presStyleLbl="node1" presStyleIdx="7" presStyleCnt="8">
        <dgm:presLayoutVars>
          <dgm:bulletEnabled val="1"/>
        </dgm:presLayoutVars>
      </dgm:prSet>
      <dgm:spPr/>
    </dgm:pt>
  </dgm:ptLst>
  <dgm:cxnLst>
    <dgm:cxn modelId="{FB1BB002-7C73-4C68-8DBE-6EF85BDA8DA9}" type="presOf" srcId="{88D1EBFE-35E8-4F32-BE58-215CA311A392}" destId="{BE9D4CC2-F91D-4774-8C08-82583109B115}" srcOrd="0" destOrd="0" presId="urn:microsoft.com/office/officeart/2005/8/layout/process1"/>
    <dgm:cxn modelId="{7DBC4008-F575-4EDB-8EEA-5702DCAF9A6C}" type="presOf" srcId="{2CD33FEC-56F3-4401-BFB6-5F14A2C0A58C}" destId="{80B5117B-1F4B-4A61-ABA3-C09516C37E06}" srcOrd="0" destOrd="0" presId="urn:microsoft.com/office/officeart/2005/8/layout/process1"/>
    <dgm:cxn modelId="{6FB9F509-4510-4575-AE30-00E8FAF26F35}" type="presOf" srcId="{B5A713ED-95D2-44CB-8845-6C2A8CC9C0EB}" destId="{68770503-AF36-4BE3-823C-077126C3DD63}" srcOrd="0" destOrd="0" presId="urn:microsoft.com/office/officeart/2005/8/layout/process1"/>
    <dgm:cxn modelId="{9B0B4323-5123-4112-8C40-E10B849C5967}" type="presOf" srcId="{CC970D21-D0D7-4FF7-930C-C02624AE3420}" destId="{764CF731-D73C-467E-9A3B-9EE96778B705}" srcOrd="1" destOrd="0" presId="urn:microsoft.com/office/officeart/2005/8/layout/process1"/>
    <dgm:cxn modelId="{BAA4C124-19F2-4905-8BE6-C341796427BB}" type="presOf" srcId="{126BCAD8-4E52-4BA0-B089-5A90F5A99A94}" destId="{C2C14450-F853-469F-AF1F-25FC3E1B0033}" srcOrd="0" destOrd="0" presId="urn:microsoft.com/office/officeart/2005/8/layout/process1"/>
    <dgm:cxn modelId="{CD92BE38-1A63-4194-AA24-AB4D838AFA03}" srcId="{F14A3686-9BEB-49E9-BD20-B390B5963590}" destId="{02DAC262-BBB7-460D-9824-904E8ABC036B}" srcOrd="4" destOrd="0" parTransId="{037D4CB2-1B8F-424B-A065-FCB2492473B3}" sibTransId="{88D1EBFE-35E8-4F32-BE58-215CA311A392}"/>
    <dgm:cxn modelId="{6043605B-EA71-46E7-AB82-43661A5411FA}" srcId="{F14A3686-9BEB-49E9-BD20-B390B5963590}" destId="{B5A713ED-95D2-44CB-8845-6C2A8CC9C0EB}" srcOrd="7" destOrd="0" parTransId="{0F474E88-89BB-4048-A475-1A1CEA06248D}" sibTransId="{C14AF666-8D4D-4017-9E7B-EC65CA240E4A}"/>
    <dgm:cxn modelId="{A8DACA5C-4216-4D38-AD6B-CE483C506025}" type="presOf" srcId="{4D352F4D-7CA5-4A72-9D8C-9544DB9D818C}" destId="{FB61A520-65B9-4E0B-BC3F-765D176AD5F8}" srcOrd="1" destOrd="0" presId="urn:microsoft.com/office/officeart/2005/8/layout/process1"/>
    <dgm:cxn modelId="{F086C347-B779-43E0-ACDD-EB440937EA2F}" type="presOf" srcId="{F14A3686-9BEB-49E9-BD20-B390B5963590}" destId="{150EF984-32D1-4586-A511-322E58299EEA}" srcOrd="0" destOrd="0" presId="urn:microsoft.com/office/officeart/2005/8/layout/process1"/>
    <dgm:cxn modelId="{F2883C50-5B5E-4637-B32A-79C12A1989C1}" type="presOf" srcId="{88D1EBFE-35E8-4F32-BE58-215CA311A392}" destId="{A1E8EFED-3D98-473E-9ACE-D1AEB68CEE4F}" srcOrd="1" destOrd="0" presId="urn:microsoft.com/office/officeart/2005/8/layout/process1"/>
    <dgm:cxn modelId="{F553CE55-4CFF-4861-977A-4119DAC9D9F7}" type="presOf" srcId="{CC970D21-D0D7-4FF7-930C-C02624AE3420}" destId="{11D4EEDE-9A2F-4517-AB18-C25BBE33B422}" srcOrd="0" destOrd="0" presId="urn:microsoft.com/office/officeart/2005/8/layout/process1"/>
    <dgm:cxn modelId="{71F8B658-3E0F-4529-843D-4AB48B59636F}" type="presOf" srcId="{1975AE79-466E-4AC8-AFA1-8F9BA96D263D}" destId="{3F11921A-190A-48FB-9589-56EFBF6D74A2}" srcOrd="0" destOrd="0" presId="urn:microsoft.com/office/officeart/2005/8/layout/process1"/>
    <dgm:cxn modelId="{16D9607D-6B20-4317-920F-BE40F1169C1C}" type="presOf" srcId="{C6EFF98A-9934-448A-B2EC-57EC21E6D7CD}" destId="{13892392-1023-4818-B32A-512C600E9DF6}" srcOrd="1" destOrd="0" presId="urn:microsoft.com/office/officeart/2005/8/layout/process1"/>
    <dgm:cxn modelId="{BB2C057F-39E4-4101-BF0A-FA7094069769}" type="presOf" srcId="{C6EFF98A-9934-448A-B2EC-57EC21E6D7CD}" destId="{E02CC91E-ECF2-4C01-9763-3DC00B26B2FC}" srcOrd="0" destOrd="0" presId="urn:microsoft.com/office/officeart/2005/8/layout/process1"/>
    <dgm:cxn modelId="{E5A1B384-3FE2-4A14-A007-2A7BF8A6EDF0}" srcId="{F14A3686-9BEB-49E9-BD20-B390B5963590}" destId="{B706018C-5ADE-49B4-BB74-AAA3C2C5FF28}" srcOrd="0" destOrd="0" parTransId="{1AFADB45-5FA4-4632-8155-6D8453F197D7}" sibTransId="{4D352F4D-7CA5-4A72-9D8C-9544DB9D818C}"/>
    <dgm:cxn modelId="{4B1D9689-1FDA-4BC2-916A-98C492340235}" srcId="{F14A3686-9BEB-49E9-BD20-B390B5963590}" destId="{FE874096-C3D0-4BC6-B09D-2CAF5FA4824C}" srcOrd="5" destOrd="0" parTransId="{865C5FCA-232D-4C90-A3CD-8D2A56D06989}" sibTransId="{126BCAD8-4E52-4BA0-B089-5A90F5A99A94}"/>
    <dgm:cxn modelId="{F033F591-B430-46A4-B1E7-B8E23483950D}" type="presOf" srcId="{B706018C-5ADE-49B4-BB74-AAA3C2C5FF28}" destId="{BA13930A-DC06-44F2-8362-81272F48456C}" srcOrd="0" destOrd="0" presId="urn:microsoft.com/office/officeart/2005/8/layout/process1"/>
    <dgm:cxn modelId="{4E796396-2291-41B2-BFFB-65A37E73657D}" type="presOf" srcId="{FE874096-C3D0-4BC6-B09D-2CAF5FA4824C}" destId="{85DF2459-78E2-4FD0-BA13-23E9B672485C}" srcOrd="0" destOrd="0" presId="urn:microsoft.com/office/officeart/2005/8/layout/process1"/>
    <dgm:cxn modelId="{BC61CF9F-8B9E-4733-93C9-DC6C09BFA786}" type="presOf" srcId="{02DAC262-BBB7-460D-9824-904E8ABC036B}" destId="{D441A86D-0640-4AF9-A31B-D484F3C17205}" srcOrd="0" destOrd="0" presId="urn:microsoft.com/office/officeart/2005/8/layout/process1"/>
    <dgm:cxn modelId="{573F03A1-1D22-4381-B9AF-7017093B08E4}" srcId="{F14A3686-9BEB-49E9-BD20-B390B5963590}" destId="{2CD33FEC-56F3-4401-BFB6-5F14A2C0A58C}" srcOrd="2" destOrd="0" parTransId="{C46CCC37-1A73-40DB-9D13-24964853E179}" sibTransId="{CC970D21-D0D7-4FF7-930C-C02624AE3420}"/>
    <dgm:cxn modelId="{F4B460A9-EC02-4D82-9586-92CED36F0568}" srcId="{F14A3686-9BEB-49E9-BD20-B390B5963590}" destId="{A336B004-2E07-4CAC-BAB4-880E1CB4ABDE}" srcOrd="6" destOrd="0" parTransId="{2304F719-F609-49B7-B3FC-C424EC55DF87}" sibTransId="{C6EFF98A-9934-448A-B2EC-57EC21E6D7CD}"/>
    <dgm:cxn modelId="{F7B9DDAF-8E13-46BA-8380-630F790660A0}" type="presOf" srcId="{072E46A6-CACE-4A24-BAF9-DA2D5E684311}" destId="{8BEF2331-49D2-47FE-A28F-F926461D4050}" srcOrd="1" destOrd="0" presId="urn:microsoft.com/office/officeart/2005/8/layout/process1"/>
    <dgm:cxn modelId="{01ED3FB5-316B-4571-B7B3-CB9446B97870}" type="presOf" srcId="{126BCAD8-4E52-4BA0-B089-5A90F5A99A94}" destId="{ADC2F18C-48B5-409F-AF68-C16B32FA6FDC}" srcOrd="1" destOrd="0" presId="urn:microsoft.com/office/officeart/2005/8/layout/process1"/>
    <dgm:cxn modelId="{E29647BB-3AF0-40BC-9176-45AC2238C84B}" type="presOf" srcId="{424A3323-1E72-4E20-A789-F33AB0DB48FF}" destId="{70BD3B94-9BF0-4132-8184-E04B3214FFF1}" srcOrd="0" destOrd="0" presId="urn:microsoft.com/office/officeart/2005/8/layout/process1"/>
    <dgm:cxn modelId="{D44472BC-DF6C-4953-B9B3-28E02925E882}" srcId="{F14A3686-9BEB-49E9-BD20-B390B5963590}" destId="{1975AE79-466E-4AC8-AFA1-8F9BA96D263D}" srcOrd="3" destOrd="0" parTransId="{E5BB7CD7-6F1A-4314-82D4-5DCB7017624E}" sibTransId="{072E46A6-CACE-4A24-BAF9-DA2D5E684311}"/>
    <dgm:cxn modelId="{1A4A00C1-8DE2-456D-84B0-44895DD5B31A}" type="presOf" srcId="{F4EAF2B2-B0E9-46F4-9A15-738B6600BAE4}" destId="{66FFEFBD-08F4-4765-8F3D-2F07AFBAE628}" srcOrd="1" destOrd="0" presId="urn:microsoft.com/office/officeart/2005/8/layout/process1"/>
    <dgm:cxn modelId="{B9CB2BC3-A2A0-49CF-A50D-02CA38213428}" type="presOf" srcId="{4D352F4D-7CA5-4A72-9D8C-9544DB9D818C}" destId="{3C1C42F0-A6D7-4656-A76A-AF37F2F16DFF}" srcOrd="0" destOrd="0" presId="urn:microsoft.com/office/officeart/2005/8/layout/process1"/>
    <dgm:cxn modelId="{79EF0DCC-8F6A-475C-AC7A-C3F994E5929E}" type="presOf" srcId="{072E46A6-CACE-4A24-BAF9-DA2D5E684311}" destId="{FF82DE28-72FD-4F0B-AAE5-3B70D363C5A4}" srcOrd="0" destOrd="0" presId="urn:microsoft.com/office/officeart/2005/8/layout/process1"/>
    <dgm:cxn modelId="{954A7DD5-BFF7-4C40-B265-AD282D6E907D}" type="presOf" srcId="{A336B004-2E07-4CAC-BAB4-880E1CB4ABDE}" destId="{286007C7-39F5-4C9B-8A05-5EAB8A6AD78C}" srcOrd="0" destOrd="0" presId="urn:microsoft.com/office/officeart/2005/8/layout/process1"/>
    <dgm:cxn modelId="{990AEAE0-DB99-4D33-9C59-84A08ED05FBF}" type="presOf" srcId="{F4EAF2B2-B0E9-46F4-9A15-738B6600BAE4}" destId="{4F4C2593-6B0A-4613-A3F1-611F2F5C6827}" srcOrd="0" destOrd="0" presId="urn:microsoft.com/office/officeart/2005/8/layout/process1"/>
    <dgm:cxn modelId="{304198F2-9973-4356-85CA-3118D3341B31}" srcId="{F14A3686-9BEB-49E9-BD20-B390B5963590}" destId="{424A3323-1E72-4E20-A789-F33AB0DB48FF}" srcOrd="1" destOrd="0" parTransId="{6DC38DA1-3E46-41F4-B5DC-9AECF3DFD87F}" sibTransId="{F4EAF2B2-B0E9-46F4-9A15-738B6600BAE4}"/>
    <dgm:cxn modelId="{80CFBEB6-4D00-4506-AE17-992EE4937A05}" type="presParOf" srcId="{150EF984-32D1-4586-A511-322E58299EEA}" destId="{BA13930A-DC06-44F2-8362-81272F48456C}" srcOrd="0" destOrd="0" presId="urn:microsoft.com/office/officeart/2005/8/layout/process1"/>
    <dgm:cxn modelId="{505DF231-B10C-46A5-9D28-6AD180CE6F9A}" type="presParOf" srcId="{150EF984-32D1-4586-A511-322E58299EEA}" destId="{3C1C42F0-A6D7-4656-A76A-AF37F2F16DFF}" srcOrd="1" destOrd="0" presId="urn:microsoft.com/office/officeart/2005/8/layout/process1"/>
    <dgm:cxn modelId="{5BA31824-FCF9-4511-BDC1-8F7835C1B76B}" type="presParOf" srcId="{3C1C42F0-A6D7-4656-A76A-AF37F2F16DFF}" destId="{FB61A520-65B9-4E0B-BC3F-765D176AD5F8}" srcOrd="0" destOrd="0" presId="urn:microsoft.com/office/officeart/2005/8/layout/process1"/>
    <dgm:cxn modelId="{FB710DBA-CE5C-495B-A110-540DC7578C96}" type="presParOf" srcId="{150EF984-32D1-4586-A511-322E58299EEA}" destId="{70BD3B94-9BF0-4132-8184-E04B3214FFF1}" srcOrd="2" destOrd="0" presId="urn:microsoft.com/office/officeart/2005/8/layout/process1"/>
    <dgm:cxn modelId="{A9D73479-D8BC-4930-B779-79B622A0E82D}" type="presParOf" srcId="{150EF984-32D1-4586-A511-322E58299EEA}" destId="{4F4C2593-6B0A-4613-A3F1-611F2F5C6827}" srcOrd="3" destOrd="0" presId="urn:microsoft.com/office/officeart/2005/8/layout/process1"/>
    <dgm:cxn modelId="{0538F008-4146-4886-9299-B0E5CEDCFB76}" type="presParOf" srcId="{4F4C2593-6B0A-4613-A3F1-611F2F5C6827}" destId="{66FFEFBD-08F4-4765-8F3D-2F07AFBAE628}" srcOrd="0" destOrd="0" presId="urn:microsoft.com/office/officeart/2005/8/layout/process1"/>
    <dgm:cxn modelId="{0C40C92C-0822-4F9A-A860-C88892F1A6E1}" type="presParOf" srcId="{150EF984-32D1-4586-A511-322E58299EEA}" destId="{80B5117B-1F4B-4A61-ABA3-C09516C37E06}" srcOrd="4" destOrd="0" presId="urn:microsoft.com/office/officeart/2005/8/layout/process1"/>
    <dgm:cxn modelId="{8078F2E0-C6C1-47EE-96F5-DA8B77F13602}" type="presParOf" srcId="{150EF984-32D1-4586-A511-322E58299EEA}" destId="{11D4EEDE-9A2F-4517-AB18-C25BBE33B422}" srcOrd="5" destOrd="0" presId="urn:microsoft.com/office/officeart/2005/8/layout/process1"/>
    <dgm:cxn modelId="{C1F95572-F15F-40EC-905C-8D5BEF4CE924}" type="presParOf" srcId="{11D4EEDE-9A2F-4517-AB18-C25BBE33B422}" destId="{764CF731-D73C-467E-9A3B-9EE96778B705}" srcOrd="0" destOrd="0" presId="urn:microsoft.com/office/officeart/2005/8/layout/process1"/>
    <dgm:cxn modelId="{41981CCA-AD61-441E-BA17-551DFCE3A3BF}" type="presParOf" srcId="{150EF984-32D1-4586-A511-322E58299EEA}" destId="{3F11921A-190A-48FB-9589-56EFBF6D74A2}" srcOrd="6" destOrd="0" presId="urn:microsoft.com/office/officeart/2005/8/layout/process1"/>
    <dgm:cxn modelId="{C051DD8A-6CA7-4C57-801C-0E031019CF77}" type="presParOf" srcId="{150EF984-32D1-4586-A511-322E58299EEA}" destId="{FF82DE28-72FD-4F0B-AAE5-3B70D363C5A4}" srcOrd="7" destOrd="0" presId="urn:microsoft.com/office/officeart/2005/8/layout/process1"/>
    <dgm:cxn modelId="{EF70422F-52F8-4EF1-A0C0-120237D31FA6}" type="presParOf" srcId="{FF82DE28-72FD-4F0B-AAE5-3B70D363C5A4}" destId="{8BEF2331-49D2-47FE-A28F-F926461D4050}" srcOrd="0" destOrd="0" presId="urn:microsoft.com/office/officeart/2005/8/layout/process1"/>
    <dgm:cxn modelId="{5AC17C76-A351-4BD3-8460-46F9A1CB6F0B}" type="presParOf" srcId="{150EF984-32D1-4586-A511-322E58299EEA}" destId="{D441A86D-0640-4AF9-A31B-D484F3C17205}" srcOrd="8" destOrd="0" presId="urn:microsoft.com/office/officeart/2005/8/layout/process1"/>
    <dgm:cxn modelId="{3D795ED1-02E5-459C-A238-B9756B0CDC70}" type="presParOf" srcId="{150EF984-32D1-4586-A511-322E58299EEA}" destId="{BE9D4CC2-F91D-4774-8C08-82583109B115}" srcOrd="9" destOrd="0" presId="urn:microsoft.com/office/officeart/2005/8/layout/process1"/>
    <dgm:cxn modelId="{4878CC76-94E8-403F-A194-EF3EBCFE56E7}" type="presParOf" srcId="{BE9D4CC2-F91D-4774-8C08-82583109B115}" destId="{A1E8EFED-3D98-473E-9ACE-D1AEB68CEE4F}" srcOrd="0" destOrd="0" presId="urn:microsoft.com/office/officeart/2005/8/layout/process1"/>
    <dgm:cxn modelId="{15C5FA9F-9AA7-4711-A18C-300D62CB838A}" type="presParOf" srcId="{150EF984-32D1-4586-A511-322E58299EEA}" destId="{85DF2459-78E2-4FD0-BA13-23E9B672485C}" srcOrd="10" destOrd="0" presId="urn:microsoft.com/office/officeart/2005/8/layout/process1"/>
    <dgm:cxn modelId="{DE9A6C7F-555A-4B17-80B0-40EFA54224AE}" type="presParOf" srcId="{150EF984-32D1-4586-A511-322E58299EEA}" destId="{C2C14450-F853-469F-AF1F-25FC3E1B0033}" srcOrd="11" destOrd="0" presId="urn:microsoft.com/office/officeart/2005/8/layout/process1"/>
    <dgm:cxn modelId="{FA19F726-DB0B-4B91-8941-5019F16F9BD5}" type="presParOf" srcId="{C2C14450-F853-469F-AF1F-25FC3E1B0033}" destId="{ADC2F18C-48B5-409F-AF68-C16B32FA6FDC}" srcOrd="0" destOrd="0" presId="urn:microsoft.com/office/officeart/2005/8/layout/process1"/>
    <dgm:cxn modelId="{9A9A4076-2738-49B4-B85E-F909319D2DDF}" type="presParOf" srcId="{150EF984-32D1-4586-A511-322E58299EEA}" destId="{286007C7-39F5-4C9B-8A05-5EAB8A6AD78C}" srcOrd="12" destOrd="0" presId="urn:microsoft.com/office/officeart/2005/8/layout/process1"/>
    <dgm:cxn modelId="{A2F492C6-A7BF-4105-997E-B19E9FB68A3A}" type="presParOf" srcId="{150EF984-32D1-4586-A511-322E58299EEA}" destId="{E02CC91E-ECF2-4C01-9763-3DC00B26B2FC}" srcOrd="13" destOrd="0" presId="urn:microsoft.com/office/officeart/2005/8/layout/process1"/>
    <dgm:cxn modelId="{D22B826C-5024-425C-B8B4-90DD2876BD5A}" type="presParOf" srcId="{E02CC91E-ECF2-4C01-9763-3DC00B26B2FC}" destId="{13892392-1023-4818-B32A-512C600E9DF6}" srcOrd="0" destOrd="0" presId="urn:microsoft.com/office/officeart/2005/8/layout/process1"/>
    <dgm:cxn modelId="{663D256D-BFE7-4A1A-A5F1-1632DDF3E186}" type="presParOf" srcId="{150EF984-32D1-4586-A511-322E58299EEA}" destId="{68770503-AF36-4BE3-823C-077126C3DD6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A3686-9BEB-49E9-BD20-B390B5963590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1D9BE776-A7FE-4CDA-94BC-330BCA1FEB8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도전과제</a:t>
          </a:r>
        </a:p>
      </dgm:t>
    </dgm:pt>
    <dgm:pt modelId="{4226F278-EAF0-420E-B14D-0383614FD743}" type="parTrans" cxnId="{FA89E341-CEE2-45DD-A527-72BE84FFA19E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08FB0F32-B501-4823-A539-DFE048F73C3D}" type="sibTrans" cxnId="{FA89E341-CEE2-45DD-A527-72BE84FFA19E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EB705D09-2543-4F0C-BAC3-DEFDC779D2D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도전과제</a:t>
          </a:r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 </a:t>
          </a:r>
          <a:endParaRPr lang="en-US" altLang="ko-KR" sz="1000" dirty="0">
            <a:latin typeface="-윤고딕330" pitchFamily="18" charset="-127"/>
            <a:ea typeface="-윤고딕330" pitchFamily="18" charset="-127"/>
          </a:endParaRPr>
        </a:p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풀기</a:t>
          </a:r>
        </a:p>
      </dgm:t>
    </dgm:pt>
    <dgm:pt modelId="{0582FA4D-B4D3-4425-84AD-BC4B2A54F793}" type="parTrans" cxnId="{04B0BF8E-8702-4D00-9BD2-57276F9F0F97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CD5BCBD2-08E7-4326-83B5-F753484548FE}" type="sibTrans" cxnId="{04B0BF8E-8702-4D00-9BD2-57276F9F0F97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F4C9C74C-F608-4B02-B20E-BA19C28C24E3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문제 입력</a:t>
          </a:r>
        </a:p>
      </dgm:t>
    </dgm:pt>
    <dgm:pt modelId="{0DC965AC-F38D-44B7-8E00-01556852A402}" type="parTrans" cxnId="{B797CC76-14F1-4EE5-B20E-51A194E454D2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BE3EF431-D9B5-424D-B78E-782C7FBD1081}" type="sibTrans" cxnId="{B797CC76-14F1-4EE5-B20E-51A194E454D2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5DD82A26-110F-4B01-9B11-648FC7B3CB9D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코드제출</a:t>
          </a:r>
          <a:endParaRPr lang="ko-KR" altLang="en-US" sz="1000" dirty="0">
            <a:latin typeface="-윤고딕330" pitchFamily="18" charset="-127"/>
            <a:ea typeface="-윤고딕330" pitchFamily="18" charset="-127"/>
          </a:endParaRPr>
        </a:p>
      </dgm:t>
    </dgm:pt>
    <dgm:pt modelId="{47F7B897-F364-4549-9EAB-3EAEA94A20FD}" type="parTrans" cxnId="{786436FA-5638-4DB6-A3CA-D09DD60DA195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9F4555C2-0F2A-4D69-B962-4EB863B3779E}" type="sibTrans" cxnId="{786436FA-5638-4DB6-A3CA-D09DD60DA195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C4B71AC0-A09B-49EA-A0ED-234066743D93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결과 화면</a:t>
          </a:r>
        </a:p>
      </dgm:t>
    </dgm:pt>
    <dgm:pt modelId="{C58E1814-5579-46DB-9622-34677F019359}" type="parTrans" cxnId="{66E16A33-BF28-4CA2-A3E1-1BC37923BF02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DA6C2B2F-AAD6-4209-8367-B193C7AF0442}" type="sibTrans" cxnId="{66E16A33-BF28-4CA2-A3E1-1BC37923BF02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565E57D4-0EE8-4B8C-9C2B-4AC26EB9B59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랭킹 확인</a:t>
          </a:r>
        </a:p>
      </dgm:t>
    </dgm:pt>
    <dgm:pt modelId="{0EC3A18C-098F-42A7-BC6C-B7E9D9EFBCF0}" type="parTrans" cxnId="{49DAD1EC-E460-443E-9C6A-C107653225CF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6796CF98-D15D-444E-8F83-A20BCCA5A28C}" type="sibTrans" cxnId="{49DAD1EC-E460-443E-9C6A-C107653225CF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BC6CBE72-B5A5-431C-8BEE-4A3ED7D7EC30}" type="pres">
      <dgm:prSet presAssocID="{F14A3686-9BEB-49E9-BD20-B390B5963590}" presName="Name0" presStyleCnt="0">
        <dgm:presLayoutVars>
          <dgm:dir/>
          <dgm:resizeHandles val="exact"/>
        </dgm:presLayoutVars>
      </dgm:prSet>
      <dgm:spPr/>
    </dgm:pt>
    <dgm:pt modelId="{D0CA4DC7-2DDC-4945-A405-19AE88717BB6}" type="pres">
      <dgm:prSet presAssocID="{1D9BE776-A7FE-4CDA-94BC-330BCA1FEB84}" presName="node" presStyleLbl="node1" presStyleIdx="0" presStyleCnt="6">
        <dgm:presLayoutVars>
          <dgm:bulletEnabled val="1"/>
        </dgm:presLayoutVars>
      </dgm:prSet>
      <dgm:spPr/>
    </dgm:pt>
    <dgm:pt modelId="{BC4F660F-A16E-4EF0-A74B-CA82FAF516E9}" type="pres">
      <dgm:prSet presAssocID="{08FB0F32-B501-4823-A539-DFE048F73C3D}" presName="sibTrans" presStyleLbl="sibTrans2D1" presStyleIdx="0" presStyleCnt="5"/>
      <dgm:spPr/>
    </dgm:pt>
    <dgm:pt modelId="{C9D0FB8D-A91C-4E96-9679-53EEA6185E2C}" type="pres">
      <dgm:prSet presAssocID="{08FB0F32-B501-4823-A539-DFE048F73C3D}" presName="connectorText" presStyleLbl="sibTrans2D1" presStyleIdx="0" presStyleCnt="5"/>
      <dgm:spPr/>
    </dgm:pt>
    <dgm:pt modelId="{F1AF3A63-26FC-47F6-916A-640D0355FED2}" type="pres">
      <dgm:prSet presAssocID="{EB705D09-2543-4F0C-BAC3-DEFDC779D2D4}" presName="node" presStyleLbl="node1" presStyleIdx="1" presStyleCnt="6">
        <dgm:presLayoutVars>
          <dgm:bulletEnabled val="1"/>
        </dgm:presLayoutVars>
      </dgm:prSet>
      <dgm:spPr/>
    </dgm:pt>
    <dgm:pt modelId="{A4D86205-6A17-4ED3-A461-2883BD6378F3}" type="pres">
      <dgm:prSet presAssocID="{CD5BCBD2-08E7-4326-83B5-F753484548FE}" presName="sibTrans" presStyleLbl="sibTrans2D1" presStyleIdx="1" presStyleCnt="5"/>
      <dgm:spPr/>
    </dgm:pt>
    <dgm:pt modelId="{BCD4962C-227F-4745-B8DC-0F5A9A74F5A5}" type="pres">
      <dgm:prSet presAssocID="{CD5BCBD2-08E7-4326-83B5-F753484548FE}" presName="connectorText" presStyleLbl="sibTrans2D1" presStyleIdx="1" presStyleCnt="5"/>
      <dgm:spPr/>
    </dgm:pt>
    <dgm:pt modelId="{DCFA1CDB-7C62-4CFD-88CA-F89F15960C6B}" type="pres">
      <dgm:prSet presAssocID="{F4C9C74C-F608-4B02-B20E-BA19C28C24E3}" presName="node" presStyleLbl="node1" presStyleIdx="2" presStyleCnt="6">
        <dgm:presLayoutVars>
          <dgm:bulletEnabled val="1"/>
        </dgm:presLayoutVars>
      </dgm:prSet>
      <dgm:spPr/>
    </dgm:pt>
    <dgm:pt modelId="{017347F8-BD5E-47FA-ADA2-6CED4D19FECA}" type="pres">
      <dgm:prSet presAssocID="{BE3EF431-D9B5-424D-B78E-782C7FBD1081}" presName="sibTrans" presStyleLbl="sibTrans2D1" presStyleIdx="2" presStyleCnt="5"/>
      <dgm:spPr/>
    </dgm:pt>
    <dgm:pt modelId="{4DB76851-E8F3-463F-803E-6D2EA3FE7BDE}" type="pres">
      <dgm:prSet presAssocID="{BE3EF431-D9B5-424D-B78E-782C7FBD1081}" presName="connectorText" presStyleLbl="sibTrans2D1" presStyleIdx="2" presStyleCnt="5"/>
      <dgm:spPr/>
    </dgm:pt>
    <dgm:pt modelId="{C3CFC08E-8AD4-4707-9A28-DC9A99F976E8}" type="pres">
      <dgm:prSet presAssocID="{5DD82A26-110F-4B01-9B11-648FC7B3CB9D}" presName="node" presStyleLbl="node1" presStyleIdx="3" presStyleCnt="6">
        <dgm:presLayoutVars>
          <dgm:bulletEnabled val="1"/>
        </dgm:presLayoutVars>
      </dgm:prSet>
      <dgm:spPr/>
    </dgm:pt>
    <dgm:pt modelId="{6FAB1F85-D229-4304-A8DE-4196095C3C9B}" type="pres">
      <dgm:prSet presAssocID="{9F4555C2-0F2A-4D69-B962-4EB863B3779E}" presName="sibTrans" presStyleLbl="sibTrans2D1" presStyleIdx="3" presStyleCnt="5"/>
      <dgm:spPr/>
    </dgm:pt>
    <dgm:pt modelId="{358E06CF-9478-4A9F-98E5-17294CC6C8D4}" type="pres">
      <dgm:prSet presAssocID="{9F4555C2-0F2A-4D69-B962-4EB863B3779E}" presName="connectorText" presStyleLbl="sibTrans2D1" presStyleIdx="3" presStyleCnt="5"/>
      <dgm:spPr/>
    </dgm:pt>
    <dgm:pt modelId="{95DE4057-2A86-4E8E-A538-47A043E2237A}" type="pres">
      <dgm:prSet presAssocID="{C4B71AC0-A09B-49EA-A0ED-234066743D93}" presName="node" presStyleLbl="node1" presStyleIdx="4" presStyleCnt="6">
        <dgm:presLayoutVars>
          <dgm:bulletEnabled val="1"/>
        </dgm:presLayoutVars>
      </dgm:prSet>
      <dgm:spPr/>
    </dgm:pt>
    <dgm:pt modelId="{F25CB06C-0A33-4A35-83D1-66F09CC8DE6B}" type="pres">
      <dgm:prSet presAssocID="{DA6C2B2F-AAD6-4209-8367-B193C7AF0442}" presName="sibTrans" presStyleLbl="sibTrans2D1" presStyleIdx="4" presStyleCnt="5"/>
      <dgm:spPr/>
    </dgm:pt>
    <dgm:pt modelId="{750E9184-99A2-4BA4-B098-A5CC6AAC1184}" type="pres">
      <dgm:prSet presAssocID="{DA6C2B2F-AAD6-4209-8367-B193C7AF0442}" presName="connectorText" presStyleLbl="sibTrans2D1" presStyleIdx="4" presStyleCnt="5"/>
      <dgm:spPr/>
    </dgm:pt>
    <dgm:pt modelId="{1678F42B-7ABD-4FBA-8A52-B27011066A10}" type="pres">
      <dgm:prSet presAssocID="{565E57D4-0EE8-4B8C-9C2B-4AC26EB9B596}" presName="node" presStyleLbl="node1" presStyleIdx="5" presStyleCnt="6">
        <dgm:presLayoutVars>
          <dgm:bulletEnabled val="1"/>
        </dgm:presLayoutVars>
      </dgm:prSet>
      <dgm:spPr/>
    </dgm:pt>
  </dgm:ptLst>
  <dgm:cxnLst>
    <dgm:cxn modelId="{CA558A07-B78A-4FDF-A9CB-97505EACC3AE}" type="presOf" srcId="{DA6C2B2F-AAD6-4209-8367-B193C7AF0442}" destId="{750E9184-99A2-4BA4-B098-A5CC6AAC1184}" srcOrd="1" destOrd="0" presId="urn:microsoft.com/office/officeart/2005/8/layout/process1"/>
    <dgm:cxn modelId="{1A818608-C7A3-4926-BE23-9007BE09C767}" type="presOf" srcId="{DA6C2B2F-AAD6-4209-8367-B193C7AF0442}" destId="{F25CB06C-0A33-4A35-83D1-66F09CC8DE6B}" srcOrd="0" destOrd="0" presId="urn:microsoft.com/office/officeart/2005/8/layout/process1"/>
    <dgm:cxn modelId="{61C0E01F-2743-4229-B690-C5BB09657F65}" type="presOf" srcId="{9F4555C2-0F2A-4D69-B962-4EB863B3779E}" destId="{358E06CF-9478-4A9F-98E5-17294CC6C8D4}" srcOrd="1" destOrd="0" presId="urn:microsoft.com/office/officeart/2005/8/layout/process1"/>
    <dgm:cxn modelId="{83E9BC2F-5EC4-4033-8F9A-1D8E0A5076AE}" type="presOf" srcId="{EB705D09-2543-4F0C-BAC3-DEFDC779D2D4}" destId="{F1AF3A63-26FC-47F6-916A-640D0355FED2}" srcOrd="0" destOrd="0" presId="urn:microsoft.com/office/officeart/2005/8/layout/process1"/>
    <dgm:cxn modelId="{66E16A33-BF28-4CA2-A3E1-1BC37923BF02}" srcId="{F14A3686-9BEB-49E9-BD20-B390B5963590}" destId="{C4B71AC0-A09B-49EA-A0ED-234066743D93}" srcOrd="4" destOrd="0" parTransId="{C58E1814-5579-46DB-9622-34677F019359}" sibTransId="{DA6C2B2F-AAD6-4209-8367-B193C7AF0442}"/>
    <dgm:cxn modelId="{6C612840-CEE9-401C-A604-1099C4694B6D}" type="presOf" srcId="{5DD82A26-110F-4B01-9B11-648FC7B3CB9D}" destId="{C3CFC08E-8AD4-4707-9A28-DC9A99F976E8}" srcOrd="0" destOrd="0" presId="urn:microsoft.com/office/officeart/2005/8/layout/process1"/>
    <dgm:cxn modelId="{FA89E341-CEE2-45DD-A527-72BE84FFA19E}" srcId="{F14A3686-9BEB-49E9-BD20-B390B5963590}" destId="{1D9BE776-A7FE-4CDA-94BC-330BCA1FEB84}" srcOrd="0" destOrd="0" parTransId="{4226F278-EAF0-420E-B14D-0383614FD743}" sibTransId="{08FB0F32-B501-4823-A539-DFE048F73C3D}"/>
    <dgm:cxn modelId="{D28AB866-DFE8-4495-9FE5-200D71D49676}" type="presOf" srcId="{F14A3686-9BEB-49E9-BD20-B390B5963590}" destId="{BC6CBE72-B5A5-431C-8BEE-4A3ED7D7EC30}" srcOrd="0" destOrd="0" presId="urn:microsoft.com/office/officeart/2005/8/layout/process1"/>
    <dgm:cxn modelId="{A8435847-A765-496D-A627-4C548EE9C860}" type="presOf" srcId="{BE3EF431-D9B5-424D-B78E-782C7FBD1081}" destId="{4DB76851-E8F3-463F-803E-6D2EA3FE7BDE}" srcOrd="1" destOrd="0" presId="urn:microsoft.com/office/officeart/2005/8/layout/process1"/>
    <dgm:cxn modelId="{A1736468-FC62-4725-BB5D-8F4B576B3CCB}" type="presOf" srcId="{C4B71AC0-A09B-49EA-A0ED-234066743D93}" destId="{95DE4057-2A86-4E8E-A538-47A043E2237A}" srcOrd="0" destOrd="0" presId="urn:microsoft.com/office/officeart/2005/8/layout/process1"/>
    <dgm:cxn modelId="{72D90753-FCA5-4A69-93CB-27CDF0B01A66}" type="presOf" srcId="{BE3EF431-D9B5-424D-B78E-782C7FBD1081}" destId="{017347F8-BD5E-47FA-ADA2-6CED4D19FECA}" srcOrd="0" destOrd="0" presId="urn:microsoft.com/office/officeart/2005/8/layout/process1"/>
    <dgm:cxn modelId="{B797CC76-14F1-4EE5-B20E-51A194E454D2}" srcId="{F14A3686-9BEB-49E9-BD20-B390B5963590}" destId="{F4C9C74C-F608-4B02-B20E-BA19C28C24E3}" srcOrd="2" destOrd="0" parTransId="{0DC965AC-F38D-44B7-8E00-01556852A402}" sibTransId="{BE3EF431-D9B5-424D-B78E-782C7FBD1081}"/>
    <dgm:cxn modelId="{86339377-AB25-4B03-9294-B752CE00C973}" type="presOf" srcId="{F4C9C74C-F608-4B02-B20E-BA19C28C24E3}" destId="{DCFA1CDB-7C62-4CFD-88CA-F89F15960C6B}" srcOrd="0" destOrd="0" presId="urn:microsoft.com/office/officeart/2005/8/layout/process1"/>
    <dgm:cxn modelId="{04B0BF8E-8702-4D00-9BD2-57276F9F0F97}" srcId="{F14A3686-9BEB-49E9-BD20-B390B5963590}" destId="{EB705D09-2543-4F0C-BAC3-DEFDC779D2D4}" srcOrd="1" destOrd="0" parTransId="{0582FA4D-B4D3-4425-84AD-BC4B2A54F793}" sibTransId="{CD5BCBD2-08E7-4326-83B5-F753484548FE}"/>
    <dgm:cxn modelId="{EFDF059C-2230-4402-8E95-B329FDD84DAA}" type="presOf" srcId="{565E57D4-0EE8-4B8C-9C2B-4AC26EB9B596}" destId="{1678F42B-7ABD-4FBA-8A52-B27011066A10}" srcOrd="0" destOrd="0" presId="urn:microsoft.com/office/officeart/2005/8/layout/process1"/>
    <dgm:cxn modelId="{4945F9B1-E846-4B87-8018-57281ABEB5F2}" type="presOf" srcId="{08FB0F32-B501-4823-A539-DFE048F73C3D}" destId="{C9D0FB8D-A91C-4E96-9679-53EEA6185E2C}" srcOrd="1" destOrd="0" presId="urn:microsoft.com/office/officeart/2005/8/layout/process1"/>
    <dgm:cxn modelId="{A98256BD-D1C1-479E-9A4D-9F665388CA97}" type="presOf" srcId="{08FB0F32-B501-4823-A539-DFE048F73C3D}" destId="{BC4F660F-A16E-4EF0-A74B-CA82FAF516E9}" srcOrd="0" destOrd="0" presId="urn:microsoft.com/office/officeart/2005/8/layout/process1"/>
    <dgm:cxn modelId="{EAB684C4-C619-4FF1-B16A-5B99AE196E7D}" type="presOf" srcId="{CD5BCBD2-08E7-4326-83B5-F753484548FE}" destId="{A4D86205-6A17-4ED3-A461-2883BD6378F3}" srcOrd="0" destOrd="0" presId="urn:microsoft.com/office/officeart/2005/8/layout/process1"/>
    <dgm:cxn modelId="{C412B7D6-6059-4769-B059-8098B9BFB7CF}" type="presOf" srcId="{9F4555C2-0F2A-4D69-B962-4EB863B3779E}" destId="{6FAB1F85-D229-4304-A8DE-4196095C3C9B}" srcOrd="0" destOrd="0" presId="urn:microsoft.com/office/officeart/2005/8/layout/process1"/>
    <dgm:cxn modelId="{C2E6C0D8-B555-4E7C-8C37-76CCD44E2EEA}" type="presOf" srcId="{1D9BE776-A7FE-4CDA-94BC-330BCA1FEB84}" destId="{D0CA4DC7-2DDC-4945-A405-19AE88717BB6}" srcOrd="0" destOrd="0" presId="urn:microsoft.com/office/officeart/2005/8/layout/process1"/>
    <dgm:cxn modelId="{193A42DD-1C62-4CE9-AE5C-7D816B0AE5AA}" type="presOf" srcId="{CD5BCBD2-08E7-4326-83B5-F753484548FE}" destId="{BCD4962C-227F-4745-B8DC-0F5A9A74F5A5}" srcOrd="1" destOrd="0" presId="urn:microsoft.com/office/officeart/2005/8/layout/process1"/>
    <dgm:cxn modelId="{49DAD1EC-E460-443E-9C6A-C107653225CF}" srcId="{F14A3686-9BEB-49E9-BD20-B390B5963590}" destId="{565E57D4-0EE8-4B8C-9C2B-4AC26EB9B596}" srcOrd="5" destOrd="0" parTransId="{0EC3A18C-098F-42A7-BC6C-B7E9D9EFBCF0}" sibTransId="{6796CF98-D15D-444E-8F83-A20BCCA5A28C}"/>
    <dgm:cxn modelId="{786436FA-5638-4DB6-A3CA-D09DD60DA195}" srcId="{F14A3686-9BEB-49E9-BD20-B390B5963590}" destId="{5DD82A26-110F-4B01-9B11-648FC7B3CB9D}" srcOrd="3" destOrd="0" parTransId="{47F7B897-F364-4549-9EAB-3EAEA94A20FD}" sibTransId="{9F4555C2-0F2A-4D69-B962-4EB863B3779E}"/>
    <dgm:cxn modelId="{37433960-A8DF-4438-B4F8-8D92505EA085}" type="presParOf" srcId="{BC6CBE72-B5A5-431C-8BEE-4A3ED7D7EC30}" destId="{D0CA4DC7-2DDC-4945-A405-19AE88717BB6}" srcOrd="0" destOrd="0" presId="urn:microsoft.com/office/officeart/2005/8/layout/process1"/>
    <dgm:cxn modelId="{9EC2898B-F8AA-4976-92AF-9440BFF5937D}" type="presParOf" srcId="{BC6CBE72-B5A5-431C-8BEE-4A3ED7D7EC30}" destId="{BC4F660F-A16E-4EF0-A74B-CA82FAF516E9}" srcOrd="1" destOrd="0" presId="urn:microsoft.com/office/officeart/2005/8/layout/process1"/>
    <dgm:cxn modelId="{42337002-BB03-40FE-96A3-B53F10D51907}" type="presParOf" srcId="{BC4F660F-A16E-4EF0-A74B-CA82FAF516E9}" destId="{C9D0FB8D-A91C-4E96-9679-53EEA6185E2C}" srcOrd="0" destOrd="0" presId="urn:microsoft.com/office/officeart/2005/8/layout/process1"/>
    <dgm:cxn modelId="{48FE3F29-9F25-4282-9F85-263D3A73D2BC}" type="presParOf" srcId="{BC6CBE72-B5A5-431C-8BEE-4A3ED7D7EC30}" destId="{F1AF3A63-26FC-47F6-916A-640D0355FED2}" srcOrd="2" destOrd="0" presId="urn:microsoft.com/office/officeart/2005/8/layout/process1"/>
    <dgm:cxn modelId="{7D16077E-28BB-48C2-B0DF-419ADBCC1C7F}" type="presParOf" srcId="{BC6CBE72-B5A5-431C-8BEE-4A3ED7D7EC30}" destId="{A4D86205-6A17-4ED3-A461-2883BD6378F3}" srcOrd="3" destOrd="0" presId="urn:microsoft.com/office/officeart/2005/8/layout/process1"/>
    <dgm:cxn modelId="{6BB4D979-E613-4C09-B927-387069B35FE6}" type="presParOf" srcId="{A4D86205-6A17-4ED3-A461-2883BD6378F3}" destId="{BCD4962C-227F-4745-B8DC-0F5A9A74F5A5}" srcOrd="0" destOrd="0" presId="urn:microsoft.com/office/officeart/2005/8/layout/process1"/>
    <dgm:cxn modelId="{E9B0A6DA-7185-492B-8C07-902BE6750B48}" type="presParOf" srcId="{BC6CBE72-B5A5-431C-8BEE-4A3ED7D7EC30}" destId="{DCFA1CDB-7C62-4CFD-88CA-F89F15960C6B}" srcOrd="4" destOrd="0" presId="urn:microsoft.com/office/officeart/2005/8/layout/process1"/>
    <dgm:cxn modelId="{575310C9-A516-4F36-91AC-11BAFC5AADFA}" type="presParOf" srcId="{BC6CBE72-B5A5-431C-8BEE-4A3ED7D7EC30}" destId="{017347F8-BD5E-47FA-ADA2-6CED4D19FECA}" srcOrd="5" destOrd="0" presId="urn:microsoft.com/office/officeart/2005/8/layout/process1"/>
    <dgm:cxn modelId="{9E30244E-DA9A-4D6B-B0BA-CD0CCAD35C5E}" type="presParOf" srcId="{017347F8-BD5E-47FA-ADA2-6CED4D19FECA}" destId="{4DB76851-E8F3-463F-803E-6D2EA3FE7BDE}" srcOrd="0" destOrd="0" presId="urn:microsoft.com/office/officeart/2005/8/layout/process1"/>
    <dgm:cxn modelId="{C3811462-8DC1-4A1D-8EB4-221796B5C047}" type="presParOf" srcId="{BC6CBE72-B5A5-431C-8BEE-4A3ED7D7EC30}" destId="{C3CFC08E-8AD4-4707-9A28-DC9A99F976E8}" srcOrd="6" destOrd="0" presId="urn:microsoft.com/office/officeart/2005/8/layout/process1"/>
    <dgm:cxn modelId="{32D43C2B-B0CC-4283-B2D8-E880C8D00896}" type="presParOf" srcId="{BC6CBE72-B5A5-431C-8BEE-4A3ED7D7EC30}" destId="{6FAB1F85-D229-4304-A8DE-4196095C3C9B}" srcOrd="7" destOrd="0" presId="urn:microsoft.com/office/officeart/2005/8/layout/process1"/>
    <dgm:cxn modelId="{AF3C97C8-ACBA-4C8A-AD45-A213E252A78A}" type="presParOf" srcId="{6FAB1F85-D229-4304-A8DE-4196095C3C9B}" destId="{358E06CF-9478-4A9F-98E5-17294CC6C8D4}" srcOrd="0" destOrd="0" presId="urn:microsoft.com/office/officeart/2005/8/layout/process1"/>
    <dgm:cxn modelId="{2DE8CE17-ADB4-4DEA-9613-0C6952DAF005}" type="presParOf" srcId="{BC6CBE72-B5A5-431C-8BEE-4A3ED7D7EC30}" destId="{95DE4057-2A86-4E8E-A538-47A043E2237A}" srcOrd="8" destOrd="0" presId="urn:microsoft.com/office/officeart/2005/8/layout/process1"/>
    <dgm:cxn modelId="{1376CAE5-6F98-4C1E-AF68-3A8B6E629285}" type="presParOf" srcId="{BC6CBE72-B5A5-431C-8BEE-4A3ED7D7EC30}" destId="{F25CB06C-0A33-4A35-83D1-66F09CC8DE6B}" srcOrd="9" destOrd="0" presId="urn:microsoft.com/office/officeart/2005/8/layout/process1"/>
    <dgm:cxn modelId="{B75C9808-9DD5-4358-8B4E-92CF590D04B2}" type="presParOf" srcId="{F25CB06C-0A33-4A35-83D1-66F09CC8DE6B}" destId="{750E9184-99A2-4BA4-B098-A5CC6AAC1184}" srcOrd="0" destOrd="0" presId="urn:microsoft.com/office/officeart/2005/8/layout/process1"/>
    <dgm:cxn modelId="{BA813B8A-6109-4751-BE76-0D5AA0896A39}" type="presParOf" srcId="{BC6CBE72-B5A5-431C-8BEE-4A3ED7D7EC30}" destId="{1678F42B-7ABD-4FBA-8A52-B27011066A1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4A3686-9BEB-49E9-BD20-B390B5963590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1D9BE776-A7FE-4CDA-94BC-330BCA1FEB84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게시글쓰기</a:t>
          </a:r>
        </a:p>
      </dgm:t>
    </dgm:pt>
    <dgm:pt modelId="{4226F278-EAF0-420E-B14D-0383614FD743}" type="parTrans" cxnId="{FA89E341-CEE2-45DD-A527-72BE84FFA19E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08FB0F32-B501-4823-A539-DFE048F73C3D}" type="sibTrans" cxnId="{FA89E341-CEE2-45DD-A527-72BE84FFA19E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EB705D09-2543-4F0C-BAC3-DEFDC779D2D4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게시글조회</a:t>
          </a:r>
          <a:endParaRPr lang="ko-KR" altLang="en-US" sz="1000" dirty="0">
            <a:latin typeface="-윤고딕330" pitchFamily="18" charset="-127"/>
            <a:ea typeface="-윤고딕330" pitchFamily="18" charset="-127"/>
          </a:endParaRPr>
        </a:p>
      </dgm:t>
    </dgm:pt>
    <dgm:pt modelId="{0582FA4D-B4D3-4425-84AD-BC4B2A54F793}" type="parTrans" cxnId="{04B0BF8E-8702-4D00-9BD2-57276F9F0F97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CD5BCBD2-08E7-4326-83B5-F753484548FE}" type="sibTrans" cxnId="{04B0BF8E-8702-4D00-9BD2-57276F9F0F97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F4C9C74C-F608-4B02-B20E-BA19C28C24E3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게시글수정</a:t>
          </a:r>
          <a:endParaRPr lang="ko-KR" altLang="en-US" sz="1000" dirty="0">
            <a:latin typeface="-윤고딕330" pitchFamily="18" charset="-127"/>
            <a:ea typeface="-윤고딕330" pitchFamily="18" charset="-127"/>
          </a:endParaRPr>
        </a:p>
      </dgm:t>
    </dgm:pt>
    <dgm:pt modelId="{0DC965AC-F38D-44B7-8E00-01556852A402}" type="parTrans" cxnId="{B797CC76-14F1-4EE5-B20E-51A194E454D2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BE3EF431-D9B5-424D-B78E-782C7FBD1081}" type="sibTrans" cxnId="{B797CC76-14F1-4EE5-B20E-51A194E454D2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5DD82A26-110F-4B01-9B11-648FC7B3CB9D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게시글삭제</a:t>
          </a:r>
          <a:endParaRPr lang="ko-KR" altLang="en-US" sz="1000" dirty="0">
            <a:latin typeface="-윤고딕330" pitchFamily="18" charset="-127"/>
            <a:ea typeface="-윤고딕330" pitchFamily="18" charset="-127"/>
          </a:endParaRPr>
        </a:p>
      </dgm:t>
    </dgm:pt>
    <dgm:pt modelId="{47F7B897-F364-4549-9EAB-3EAEA94A20FD}" type="parTrans" cxnId="{786436FA-5638-4DB6-A3CA-D09DD60DA195}">
      <dgm:prSet/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9F4555C2-0F2A-4D69-B962-4EB863B3779E}" type="sibTrans" cxnId="{786436FA-5638-4DB6-A3CA-D09DD60DA195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latin typeface="-윤고딕330" pitchFamily="18" charset="-127"/>
            <a:ea typeface="-윤고딕330" pitchFamily="18" charset="-127"/>
          </a:endParaRPr>
        </a:p>
      </dgm:t>
    </dgm:pt>
    <dgm:pt modelId="{BC6CBE72-B5A5-431C-8BEE-4A3ED7D7EC30}" type="pres">
      <dgm:prSet presAssocID="{F14A3686-9BEB-49E9-BD20-B390B5963590}" presName="Name0" presStyleCnt="0">
        <dgm:presLayoutVars>
          <dgm:dir/>
          <dgm:resizeHandles val="exact"/>
        </dgm:presLayoutVars>
      </dgm:prSet>
      <dgm:spPr/>
    </dgm:pt>
    <dgm:pt modelId="{D0CA4DC7-2DDC-4945-A405-19AE88717BB6}" type="pres">
      <dgm:prSet presAssocID="{1D9BE776-A7FE-4CDA-94BC-330BCA1FEB84}" presName="node" presStyleLbl="node1" presStyleIdx="0" presStyleCnt="4">
        <dgm:presLayoutVars>
          <dgm:bulletEnabled val="1"/>
        </dgm:presLayoutVars>
      </dgm:prSet>
      <dgm:spPr/>
    </dgm:pt>
    <dgm:pt modelId="{BC4F660F-A16E-4EF0-A74B-CA82FAF516E9}" type="pres">
      <dgm:prSet presAssocID="{08FB0F32-B501-4823-A539-DFE048F73C3D}" presName="sibTrans" presStyleLbl="sibTrans2D1" presStyleIdx="0" presStyleCnt="3"/>
      <dgm:spPr/>
    </dgm:pt>
    <dgm:pt modelId="{C9D0FB8D-A91C-4E96-9679-53EEA6185E2C}" type="pres">
      <dgm:prSet presAssocID="{08FB0F32-B501-4823-A539-DFE048F73C3D}" presName="connectorText" presStyleLbl="sibTrans2D1" presStyleIdx="0" presStyleCnt="3"/>
      <dgm:spPr/>
    </dgm:pt>
    <dgm:pt modelId="{F1AF3A63-26FC-47F6-916A-640D0355FED2}" type="pres">
      <dgm:prSet presAssocID="{EB705D09-2543-4F0C-BAC3-DEFDC779D2D4}" presName="node" presStyleLbl="node1" presStyleIdx="1" presStyleCnt="4">
        <dgm:presLayoutVars>
          <dgm:bulletEnabled val="1"/>
        </dgm:presLayoutVars>
      </dgm:prSet>
      <dgm:spPr/>
    </dgm:pt>
    <dgm:pt modelId="{A4D86205-6A17-4ED3-A461-2883BD6378F3}" type="pres">
      <dgm:prSet presAssocID="{CD5BCBD2-08E7-4326-83B5-F753484548FE}" presName="sibTrans" presStyleLbl="sibTrans2D1" presStyleIdx="1" presStyleCnt="3"/>
      <dgm:spPr/>
    </dgm:pt>
    <dgm:pt modelId="{BCD4962C-227F-4745-B8DC-0F5A9A74F5A5}" type="pres">
      <dgm:prSet presAssocID="{CD5BCBD2-08E7-4326-83B5-F753484548FE}" presName="connectorText" presStyleLbl="sibTrans2D1" presStyleIdx="1" presStyleCnt="3"/>
      <dgm:spPr/>
    </dgm:pt>
    <dgm:pt modelId="{DCFA1CDB-7C62-4CFD-88CA-F89F15960C6B}" type="pres">
      <dgm:prSet presAssocID="{F4C9C74C-F608-4B02-B20E-BA19C28C24E3}" presName="node" presStyleLbl="node1" presStyleIdx="2" presStyleCnt="4">
        <dgm:presLayoutVars>
          <dgm:bulletEnabled val="1"/>
        </dgm:presLayoutVars>
      </dgm:prSet>
      <dgm:spPr/>
    </dgm:pt>
    <dgm:pt modelId="{017347F8-BD5E-47FA-ADA2-6CED4D19FECA}" type="pres">
      <dgm:prSet presAssocID="{BE3EF431-D9B5-424D-B78E-782C7FBD1081}" presName="sibTrans" presStyleLbl="sibTrans2D1" presStyleIdx="2" presStyleCnt="3"/>
      <dgm:spPr/>
    </dgm:pt>
    <dgm:pt modelId="{4DB76851-E8F3-463F-803E-6D2EA3FE7BDE}" type="pres">
      <dgm:prSet presAssocID="{BE3EF431-D9B5-424D-B78E-782C7FBD1081}" presName="connectorText" presStyleLbl="sibTrans2D1" presStyleIdx="2" presStyleCnt="3"/>
      <dgm:spPr/>
    </dgm:pt>
    <dgm:pt modelId="{C3CFC08E-8AD4-4707-9A28-DC9A99F976E8}" type="pres">
      <dgm:prSet presAssocID="{5DD82A26-110F-4B01-9B11-648FC7B3CB9D}" presName="node" presStyleLbl="node1" presStyleIdx="3" presStyleCnt="4">
        <dgm:presLayoutVars>
          <dgm:bulletEnabled val="1"/>
        </dgm:presLayoutVars>
      </dgm:prSet>
      <dgm:spPr/>
    </dgm:pt>
  </dgm:ptLst>
  <dgm:cxnLst>
    <dgm:cxn modelId="{EEA31802-3DB2-46E1-BC77-D55ADF7B175B}" type="presOf" srcId="{08FB0F32-B501-4823-A539-DFE048F73C3D}" destId="{BC4F660F-A16E-4EF0-A74B-CA82FAF516E9}" srcOrd="0" destOrd="0" presId="urn:microsoft.com/office/officeart/2005/8/layout/process1"/>
    <dgm:cxn modelId="{4A035A1E-3268-4B6C-92C7-20DCD3801E02}" type="presOf" srcId="{BE3EF431-D9B5-424D-B78E-782C7FBD1081}" destId="{4DB76851-E8F3-463F-803E-6D2EA3FE7BDE}" srcOrd="1" destOrd="0" presId="urn:microsoft.com/office/officeart/2005/8/layout/process1"/>
    <dgm:cxn modelId="{FA89E341-CEE2-45DD-A527-72BE84FFA19E}" srcId="{F14A3686-9BEB-49E9-BD20-B390B5963590}" destId="{1D9BE776-A7FE-4CDA-94BC-330BCA1FEB84}" srcOrd="0" destOrd="0" parTransId="{4226F278-EAF0-420E-B14D-0383614FD743}" sibTransId="{08FB0F32-B501-4823-A539-DFE048F73C3D}"/>
    <dgm:cxn modelId="{9B584C49-CA62-497C-9A48-F233A5EC7E72}" type="presOf" srcId="{F14A3686-9BEB-49E9-BD20-B390B5963590}" destId="{BC6CBE72-B5A5-431C-8BEE-4A3ED7D7EC30}" srcOrd="0" destOrd="0" presId="urn:microsoft.com/office/officeart/2005/8/layout/process1"/>
    <dgm:cxn modelId="{C1BF406D-FEF4-4B83-A48C-F22D5EE3D21D}" type="presOf" srcId="{BE3EF431-D9B5-424D-B78E-782C7FBD1081}" destId="{017347F8-BD5E-47FA-ADA2-6CED4D19FECA}" srcOrd="0" destOrd="0" presId="urn:microsoft.com/office/officeart/2005/8/layout/process1"/>
    <dgm:cxn modelId="{B797CC76-14F1-4EE5-B20E-51A194E454D2}" srcId="{F14A3686-9BEB-49E9-BD20-B390B5963590}" destId="{F4C9C74C-F608-4B02-B20E-BA19C28C24E3}" srcOrd="2" destOrd="0" parTransId="{0DC965AC-F38D-44B7-8E00-01556852A402}" sibTransId="{BE3EF431-D9B5-424D-B78E-782C7FBD1081}"/>
    <dgm:cxn modelId="{1D358D79-ECC3-4B95-9183-342CF26A074F}" type="presOf" srcId="{EB705D09-2543-4F0C-BAC3-DEFDC779D2D4}" destId="{F1AF3A63-26FC-47F6-916A-640D0355FED2}" srcOrd="0" destOrd="0" presId="urn:microsoft.com/office/officeart/2005/8/layout/process1"/>
    <dgm:cxn modelId="{9FCC4F7A-CF1B-43F2-A66A-09E13D6AB82A}" type="presOf" srcId="{1D9BE776-A7FE-4CDA-94BC-330BCA1FEB84}" destId="{D0CA4DC7-2DDC-4945-A405-19AE88717BB6}" srcOrd="0" destOrd="0" presId="urn:microsoft.com/office/officeart/2005/8/layout/process1"/>
    <dgm:cxn modelId="{478D9B7F-2C8A-40AB-BD5C-F41EFD7E0262}" type="presOf" srcId="{F4C9C74C-F608-4B02-B20E-BA19C28C24E3}" destId="{DCFA1CDB-7C62-4CFD-88CA-F89F15960C6B}" srcOrd="0" destOrd="0" presId="urn:microsoft.com/office/officeart/2005/8/layout/process1"/>
    <dgm:cxn modelId="{BE65858A-CEF6-47A7-A93E-4FB0986BC086}" type="presOf" srcId="{5DD82A26-110F-4B01-9B11-648FC7B3CB9D}" destId="{C3CFC08E-8AD4-4707-9A28-DC9A99F976E8}" srcOrd="0" destOrd="0" presId="urn:microsoft.com/office/officeart/2005/8/layout/process1"/>
    <dgm:cxn modelId="{04B0BF8E-8702-4D00-9BD2-57276F9F0F97}" srcId="{F14A3686-9BEB-49E9-BD20-B390B5963590}" destId="{EB705D09-2543-4F0C-BAC3-DEFDC779D2D4}" srcOrd="1" destOrd="0" parTransId="{0582FA4D-B4D3-4425-84AD-BC4B2A54F793}" sibTransId="{CD5BCBD2-08E7-4326-83B5-F753484548FE}"/>
    <dgm:cxn modelId="{B33BA8AD-D91A-4389-8B7F-5E414455DF07}" type="presOf" srcId="{CD5BCBD2-08E7-4326-83B5-F753484548FE}" destId="{BCD4962C-227F-4745-B8DC-0F5A9A74F5A5}" srcOrd="1" destOrd="0" presId="urn:microsoft.com/office/officeart/2005/8/layout/process1"/>
    <dgm:cxn modelId="{6B4F89E2-4AC6-4BE3-838E-1681A24B2DC6}" type="presOf" srcId="{08FB0F32-B501-4823-A539-DFE048F73C3D}" destId="{C9D0FB8D-A91C-4E96-9679-53EEA6185E2C}" srcOrd="1" destOrd="0" presId="urn:microsoft.com/office/officeart/2005/8/layout/process1"/>
    <dgm:cxn modelId="{3FA94DF7-9EF9-4A6C-88A7-BEBC25C179CF}" type="presOf" srcId="{CD5BCBD2-08E7-4326-83B5-F753484548FE}" destId="{A4D86205-6A17-4ED3-A461-2883BD6378F3}" srcOrd="0" destOrd="0" presId="urn:microsoft.com/office/officeart/2005/8/layout/process1"/>
    <dgm:cxn modelId="{786436FA-5638-4DB6-A3CA-D09DD60DA195}" srcId="{F14A3686-9BEB-49E9-BD20-B390B5963590}" destId="{5DD82A26-110F-4B01-9B11-648FC7B3CB9D}" srcOrd="3" destOrd="0" parTransId="{47F7B897-F364-4549-9EAB-3EAEA94A20FD}" sibTransId="{9F4555C2-0F2A-4D69-B962-4EB863B3779E}"/>
    <dgm:cxn modelId="{4CFDF30A-3A76-4BBF-93B0-6AAF3A592875}" type="presParOf" srcId="{BC6CBE72-B5A5-431C-8BEE-4A3ED7D7EC30}" destId="{D0CA4DC7-2DDC-4945-A405-19AE88717BB6}" srcOrd="0" destOrd="0" presId="urn:microsoft.com/office/officeart/2005/8/layout/process1"/>
    <dgm:cxn modelId="{A2B42FC5-C667-416D-8A0B-9613D76F0001}" type="presParOf" srcId="{BC6CBE72-B5A5-431C-8BEE-4A3ED7D7EC30}" destId="{BC4F660F-A16E-4EF0-A74B-CA82FAF516E9}" srcOrd="1" destOrd="0" presId="urn:microsoft.com/office/officeart/2005/8/layout/process1"/>
    <dgm:cxn modelId="{76A7BDBA-3BBF-4B8C-B73B-6284DCB544D1}" type="presParOf" srcId="{BC4F660F-A16E-4EF0-A74B-CA82FAF516E9}" destId="{C9D0FB8D-A91C-4E96-9679-53EEA6185E2C}" srcOrd="0" destOrd="0" presId="urn:microsoft.com/office/officeart/2005/8/layout/process1"/>
    <dgm:cxn modelId="{1567D7D4-06ED-4A47-BB2C-F786936C5E9E}" type="presParOf" srcId="{BC6CBE72-B5A5-431C-8BEE-4A3ED7D7EC30}" destId="{F1AF3A63-26FC-47F6-916A-640D0355FED2}" srcOrd="2" destOrd="0" presId="urn:microsoft.com/office/officeart/2005/8/layout/process1"/>
    <dgm:cxn modelId="{F0117BA8-157D-4786-8D6D-F8F524B73262}" type="presParOf" srcId="{BC6CBE72-B5A5-431C-8BEE-4A3ED7D7EC30}" destId="{A4D86205-6A17-4ED3-A461-2883BD6378F3}" srcOrd="3" destOrd="0" presId="urn:microsoft.com/office/officeart/2005/8/layout/process1"/>
    <dgm:cxn modelId="{65E26B18-57AA-42D9-98EF-834F4ABE0935}" type="presParOf" srcId="{A4D86205-6A17-4ED3-A461-2883BD6378F3}" destId="{BCD4962C-227F-4745-B8DC-0F5A9A74F5A5}" srcOrd="0" destOrd="0" presId="urn:microsoft.com/office/officeart/2005/8/layout/process1"/>
    <dgm:cxn modelId="{899D9687-E0AA-4ABA-AD75-63144F03BD7C}" type="presParOf" srcId="{BC6CBE72-B5A5-431C-8BEE-4A3ED7D7EC30}" destId="{DCFA1CDB-7C62-4CFD-88CA-F89F15960C6B}" srcOrd="4" destOrd="0" presId="urn:microsoft.com/office/officeart/2005/8/layout/process1"/>
    <dgm:cxn modelId="{6754DB68-E2CC-4284-8CED-AC09E5DB6DBE}" type="presParOf" srcId="{BC6CBE72-B5A5-431C-8BEE-4A3ED7D7EC30}" destId="{017347F8-BD5E-47FA-ADA2-6CED4D19FECA}" srcOrd="5" destOrd="0" presId="urn:microsoft.com/office/officeart/2005/8/layout/process1"/>
    <dgm:cxn modelId="{D85707BD-4E8B-496C-BB2F-424B6733C070}" type="presParOf" srcId="{017347F8-BD5E-47FA-ADA2-6CED4D19FECA}" destId="{4DB76851-E8F3-463F-803E-6D2EA3FE7BDE}" srcOrd="0" destOrd="0" presId="urn:microsoft.com/office/officeart/2005/8/layout/process1"/>
    <dgm:cxn modelId="{A347CDED-7BBF-4622-84EF-1817F81B4320}" type="presParOf" srcId="{BC6CBE72-B5A5-431C-8BEE-4A3ED7D7EC30}" destId="{C3CFC08E-8AD4-4707-9A28-DC9A99F976E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4A3686-9BEB-49E9-BD20-B390B5963590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1D9BE776-A7FE-4CDA-94BC-330BCA1FEB84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신청서작성</a:t>
          </a:r>
        </a:p>
      </dgm:t>
    </dgm:pt>
    <dgm:pt modelId="{4226F278-EAF0-420E-B14D-0383614FD743}" type="parTrans" cxnId="{FA89E341-CEE2-45DD-A527-72BE84FFA19E}">
      <dgm:prSet/>
      <dgm:spPr/>
      <dgm:t>
        <a:bodyPr/>
        <a:lstStyle/>
        <a:p>
          <a:pPr latinLnBrk="1"/>
          <a:endParaRPr lang="ko-KR" altLang="en-US" sz="800">
            <a:latin typeface="-윤고딕330" pitchFamily="18" charset="-127"/>
            <a:ea typeface="-윤고딕330" pitchFamily="18" charset="-127"/>
          </a:endParaRPr>
        </a:p>
      </dgm:t>
    </dgm:pt>
    <dgm:pt modelId="{08FB0F32-B501-4823-A539-DFE048F73C3D}" type="sibTrans" cxnId="{FA89E341-CEE2-45DD-A527-72BE84FFA19E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800">
            <a:latin typeface="-윤고딕330" pitchFamily="18" charset="-127"/>
            <a:ea typeface="-윤고딕330" pitchFamily="18" charset="-127"/>
          </a:endParaRPr>
        </a:p>
      </dgm:t>
    </dgm:pt>
    <dgm:pt modelId="{EB705D09-2543-4F0C-BAC3-DEFDC779D2D4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신청서 작성완료</a:t>
          </a:r>
        </a:p>
      </dgm:t>
    </dgm:pt>
    <dgm:pt modelId="{0582FA4D-B4D3-4425-84AD-BC4B2A54F793}" type="parTrans" cxnId="{04B0BF8E-8702-4D00-9BD2-57276F9F0F97}">
      <dgm:prSet/>
      <dgm:spPr/>
      <dgm:t>
        <a:bodyPr/>
        <a:lstStyle/>
        <a:p>
          <a:pPr latinLnBrk="1"/>
          <a:endParaRPr lang="ko-KR" altLang="en-US" sz="800">
            <a:latin typeface="-윤고딕330" pitchFamily="18" charset="-127"/>
            <a:ea typeface="-윤고딕330" pitchFamily="18" charset="-127"/>
          </a:endParaRPr>
        </a:p>
      </dgm:t>
    </dgm:pt>
    <dgm:pt modelId="{CD5BCBD2-08E7-4326-83B5-F753484548FE}" type="sibTrans" cxnId="{04B0BF8E-8702-4D00-9BD2-57276F9F0F9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800">
            <a:latin typeface="-윤고딕330" pitchFamily="18" charset="-127"/>
            <a:ea typeface="-윤고딕330" pitchFamily="18" charset="-127"/>
          </a:endParaRPr>
        </a:p>
      </dgm:t>
    </dgm:pt>
    <dgm:pt modelId="{BC6CBE72-B5A5-431C-8BEE-4A3ED7D7EC30}" type="pres">
      <dgm:prSet presAssocID="{F14A3686-9BEB-49E9-BD20-B390B5963590}" presName="Name0" presStyleCnt="0">
        <dgm:presLayoutVars>
          <dgm:dir/>
          <dgm:resizeHandles val="exact"/>
        </dgm:presLayoutVars>
      </dgm:prSet>
      <dgm:spPr/>
    </dgm:pt>
    <dgm:pt modelId="{D0CA4DC7-2DDC-4945-A405-19AE88717BB6}" type="pres">
      <dgm:prSet presAssocID="{1D9BE776-A7FE-4CDA-94BC-330BCA1FEB84}" presName="node" presStyleLbl="node1" presStyleIdx="0" presStyleCnt="2" custLinFactNeighborY="-1357">
        <dgm:presLayoutVars>
          <dgm:bulletEnabled val="1"/>
        </dgm:presLayoutVars>
      </dgm:prSet>
      <dgm:spPr/>
    </dgm:pt>
    <dgm:pt modelId="{BC4F660F-A16E-4EF0-A74B-CA82FAF516E9}" type="pres">
      <dgm:prSet presAssocID="{08FB0F32-B501-4823-A539-DFE048F73C3D}" presName="sibTrans" presStyleLbl="sibTrans2D1" presStyleIdx="0" presStyleCnt="1"/>
      <dgm:spPr/>
    </dgm:pt>
    <dgm:pt modelId="{C9D0FB8D-A91C-4E96-9679-53EEA6185E2C}" type="pres">
      <dgm:prSet presAssocID="{08FB0F32-B501-4823-A539-DFE048F73C3D}" presName="connectorText" presStyleLbl="sibTrans2D1" presStyleIdx="0" presStyleCnt="1"/>
      <dgm:spPr/>
    </dgm:pt>
    <dgm:pt modelId="{F1AF3A63-26FC-47F6-916A-640D0355FED2}" type="pres">
      <dgm:prSet presAssocID="{EB705D09-2543-4F0C-BAC3-DEFDC779D2D4}" presName="node" presStyleLbl="node1" presStyleIdx="1" presStyleCnt="2">
        <dgm:presLayoutVars>
          <dgm:bulletEnabled val="1"/>
        </dgm:presLayoutVars>
      </dgm:prSet>
      <dgm:spPr/>
    </dgm:pt>
  </dgm:ptLst>
  <dgm:cxnLst>
    <dgm:cxn modelId="{64718518-944E-4C43-8520-A788894B43BB}" type="presOf" srcId="{08FB0F32-B501-4823-A539-DFE048F73C3D}" destId="{BC4F660F-A16E-4EF0-A74B-CA82FAF516E9}" srcOrd="0" destOrd="0" presId="urn:microsoft.com/office/officeart/2005/8/layout/process1"/>
    <dgm:cxn modelId="{6F6AF73B-E4B2-401F-99A5-F8C5CBC72A9B}" type="presOf" srcId="{1D9BE776-A7FE-4CDA-94BC-330BCA1FEB84}" destId="{D0CA4DC7-2DDC-4945-A405-19AE88717BB6}" srcOrd="0" destOrd="0" presId="urn:microsoft.com/office/officeart/2005/8/layout/process1"/>
    <dgm:cxn modelId="{AD4D7C5E-37C5-41C0-9EE5-9330B8EFACC6}" type="presOf" srcId="{F14A3686-9BEB-49E9-BD20-B390B5963590}" destId="{BC6CBE72-B5A5-431C-8BEE-4A3ED7D7EC30}" srcOrd="0" destOrd="0" presId="urn:microsoft.com/office/officeart/2005/8/layout/process1"/>
    <dgm:cxn modelId="{FA89E341-CEE2-45DD-A527-72BE84FFA19E}" srcId="{F14A3686-9BEB-49E9-BD20-B390B5963590}" destId="{1D9BE776-A7FE-4CDA-94BC-330BCA1FEB84}" srcOrd="0" destOrd="0" parTransId="{4226F278-EAF0-420E-B14D-0383614FD743}" sibTransId="{08FB0F32-B501-4823-A539-DFE048F73C3D}"/>
    <dgm:cxn modelId="{6AC2594E-9382-4497-AFDF-22057DE17346}" type="presOf" srcId="{EB705D09-2543-4F0C-BAC3-DEFDC779D2D4}" destId="{F1AF3A63-26FC-47F6-916A-640D0355FED2}" srcOrd="0" destOrd="0" presId="urn:microsoft.com/office/officeart/2005/8/layout/process1"/>
    <dgm:cxn modelId="{04B0BF8E-8702-4D00-9BD2-57276F9F0F97}" srcId="{F14A3686-9BEB-49E9-BD20-B390B5963590}" destId="{EB705D09-2543-4F0C-BAC3-DEFDC779D2D4}" srcOrd="1" destOrd="0" parTransId="{0582FA4D-B4D3-4425-84AD-BC4B2A54F793}" sibTransId="{CD5BCBD2-08E7-4326-83B5-F753484548FE}"/>
    <dgm:cxn modelId="{B2AC61A8-3CE9-4757-BCE0-1789C1A27D77}" type="presOf" srcId="{08FB0F32-B501-4823-A539-DFE048F73C3D}" destId="{C9D0FB8D-A91C-4E96-9679-53EEA6185E2C}" srcOrd="1" destOrd="0" presId="urn:microsoft.com/office/officeart/2005/8/layout/process1"/>
    <dgm:cxn modelId="{678E31B6-D8D9-418D-BE5F-60F6098680B5}" type="presParOf" srcId="{BC6CBE72-B5A5-431C-8BEE-4A3ED7D7EC30}" destId="{D0CA4DC7-2DDC-4945-A405-19AE88717BB6}" srcOrd="0" destOrd="0" presId="urn:microsoft.com/office/officeart/2005/8/layout/process1"/>
    <dgm:cxn modelId="{D9177524-C999-4960-89BF-9002DEEDED5E}" type="presParOf" srcId="{BC6CBE72-B5A5-431C-8BEE-4A3ED7D7EC30}" destId="{BC4F660F-A16E-4EF0-A74B-CA82FAF516E9}" srcOrd="1" destOrd="0" presId="urn:microsoft.com/office/officeart/2005/8/layout/process1"/>
    <dgm:cxn modelId="{3F751F73-DE1A-4F7B-B1F8-8FCC51C1E4D3}" type="presParOf" srcId="{BC4F660F-A16E-4EF0-A74B-CA82FAF516E9}" destId="{C9D0FB8D-A91C-4E96-9679-53EEA6185E2C}" srcOrd="0" destOrd="0" presId="urn:microsoft.com/office/officeart/2005/8/layout/process1"/>
    <dgm:cxn modelId="{2EE9B06E-63F4-4B2A-BAC1-6152427FB9E4}" type="presParOf" srcId="{BC6CBE72-B5A5-431C-8BEE-4A3ED7D7EC30}" destId="{F1AF3A63-26FC-47F6-916A-640D0355FED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A3686-9BEB-49E9-BD20-B390B5963590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B706018C-5ADE-49B4-BB74-AAA3C2C5FF28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과목생성</a:t>
          </a:r>
        </a:p>
      </dgm:t>
    </dgm:pt>
    <dgm:pt modelId="{1AFADB45-5FA4-4632-8155-6D8453F197D7}" type="parTrans" cxnId="{E5A1B384-3FE2-4A14-A007-2A7BF8A6EDF0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4D352F4D-7CA5-4A72-9D8C-9544DB9D818C}" type="sibTrans" cxnId="{E5A1B384-3FE2-4A14-A007-2A7BF8A6EDF0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424A3323-1E72-4E20-A789-F33AB0DB48FF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과목이미지</a:t>
          </a:r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 </a:t>
          </a:r>
          <a:endParaRPr lang="en-US" altLang="ko-KR" sz="1000" dirty="0">
            <a:latin typeface="-윤고딕330" pitchFamily="18" charset="-127"/>
            <a:ea typeface="-윤고딕330" pitchFamily="18" charset="-127"/>
          </a:endParaRPr>
        </a:p>
        <a:p>
          <a:pPr latinLnBrk="1">
            <a:lnSpc>
              <a:spcPct val="90000"/>
            </a:lnSpc>
            <a:spcAft>
              <a:spcPct val="35000"/>
            </a:spcAft>
          </a:pPr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등록</a:t>
          </a:r>
        </a:p>
      </dgm:t>
    </dgm:pt>
    <dgm:pt modelId="{6DC38DA1-3E46-41F4-B5DC-9AECF3DFD87F}" type="parTrans" cxnId="{304198F2-9973-4356-85CA-3118D3341B31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F4EAF2B2-B0E9-46F4-9A15-738B6600BAE4}" type="sibTrans" cxnId="{304198F2-9973-4356-85CA-3118D3341B31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2CD33FEC-56F3-4401-BFB6-5F14A2C0A58C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단원생성</a:t>
          </a:r>
        </a:p>
      </dgm:t>
    </dgm:pt>
    <dgm:pt modelId="{C46CCC37-1A73-40DB-9D13-24964853E179}" type="parTrans" cxnId="{573F03A1-1D22-4381-B9AF-7017093B08E4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CC970D21-D0D7-4FF7-930C-C02624AE3420}" type="sibTrans" cxnId="{573F03A1-1D22-4381-B9AF-7017093B08E4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1975AE79-466E-4AC8-AFA1-8F9BA96D263D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단원편집</a:t>
          </a:r>
        </a:p>
      </dgm:t>
    </dgm:pt>
    <dgm:pt modelId="{E5BB7CD7-6F1A-4314-82D4-5DCB7017624E}" type="parTrans" cxnId="{D44472BC-DF6C-4953-B9B3-28E02925E882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072E46A6-CACE-4A24-BAF9-DA2D5E684311}" type="sibTrans" cxnId="{D44472BC-DF6C-4953-B9B3-28E02925E882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02DAC262-BBB7-460D-9824-904E8ABC036B}">
      <dgm:prSet phldrT="[텍스트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문제관리</a:t>
          </a:r>
        </a:p>
      </dgm:t>
    </dgm:pt>
    <dgm:pt modelId="{037D4CB2-1B8F-424B-A065-FCB2492473B3}" type="parTrans" cxnId="{CD92BE38-1A63-4194-AA24-AB4D838AFA03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88D1EBFE-35E8-4F32-BE58-215CA311A392}" type="sibTrans" cxnId="{CD92BE38-1A63-4194-AA24-AB4D838AFA03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150EF984-32D1-4586-A511-322E58299EEA}" type="pres">
      <dgm:prSet presAssocID="{F14A3686-9BEB-49E9-BD20-B390B5963590}" presName="Name0" presStyleCnt="0">
        <dgm:presLayoutVars>
          <dgm:dir/>
          <dgm:resizeHandles val="exact"/>
        </dgm:presLayoutVars>
      </dgm:prSet>
      <dgm:spPr/>
    </dgm:pt>
    <dgm:pt modelId="{BA13930A-DC06-44F2-8362-81272F48456C}" type="pres">
      <dgm:prSet presAssocID="{B706018C-5ADE-49B4-BB74-AAA3C2C5FF28}" presName="node" presStyleLbl="node1" presStyleIdx="0" presStyleCnt="5" custLinFactNeighborX="-1100" custLinFactNeighborY="-1419">
        <dgm:presLayoutVars>
          <dgm:bulletEnabled val="1"/>
        </dgm:presLayoutVars>
      </dgm:prSet>
      <dgm:spPr/>
    </dgm:pt>
    <dgm:pt modelId="{3C1C42F0-A6D7-4656-A76A-AF37F2F16DFF}" type="pres">
      <dgm:prSet presAssocID="{4D352F4D-7CA5-4A72-9D8C-9544DB9D818C}" presName="sibTrans" presStyleLbl="sibTrans2D1" presStyleIdx="0" presStyleCnt="4"/>
      <dgm:spPr/>
    </dgm:pt>
    <dgm:pt modelId="{FB61A520-65B9-4E0B-BC3F-765D176AD5F8}" type="pres">
      <dgm:prSet presAssocID="{4D352F4D-7CA5-4A72-9D8C-9544DB9D818C}" presName="connectorText" presStyleLbl="sibTrans2D1" presStyleIdx="0" presStyleCnt="4"/>
      <dgm:spPr/>
    </dgm:pt>
    <dgm:pt modelId="{70BD3B94-9BF0-4132-8184-E04B3214FFF1}" type="pres">
      <dgm:prSet presAssocID="{424A3323-1E72-4E20-A789-F33AB0DB48FF}" presName="node" presStyleLbl="node1" presStyleIdx="1" presStyleCnt="5" custScaleX="102376">
        <dgm:presLayoutVars>
          <dgm:bulletEnabled val="1"/>
        </dgm:presLayoutVars>
      </dgm:prSet>
      <dgm:spPr/>
    </dgm:pt>
    <dgm:pt modelId="{4F4C2593-6B0A-4613-A3F1-611F2F5C6827}" type="pres">
      <dgm:prSet presAssocID="{F4EAF2B2-B0E9-46F4-9A15-738B6600BAE4}" presName="sibTrans" presStyleLbl="sibTrans2D1" presStyleIdx="1" presStyleCnt="4"/>
      <dgm:spPr/>
    </dgm:pt>
    <dgm:pt modelId="{66FFEFBD-08F4-4765-8F3D-2F07AFBAE628}" type="pres">
      <dgm:prSet presAssocID="{F4EAF2B2-B0E9-46F4-9A15-738B6600BAE4}" presName="connectorText" presStyleLbl="sibTrans2D1" presStyleIdx="1" presStyleCnt="4"/>
      <dgm:spPr/>
    </dgm:pt>
    <dgm:pt modelId="{80B5117B-1F4B-4A61-ABA3-C09516C37E06}" type="pres">
      <dgm:prSet presAssocID="{2CD33FEC-56F3-4401-BFB6-5F14A2C0A58C}" presName="node" presStyleLbl="node1" presStyleIdx="2" presStyleCnt="5" custScaleX="139317" custLinFactNeighborX="0">
        <dgm:presLayoutVars>
          <dgm:bulletEnabled val="1"/>
        </dgm:presLayoutVars>
      </dgm:prSet>
      <dgm:spPr/>
    </dgm:pt>
    <dgm:pt modelId="{11D4EEDE-9A2F-4517-AB18-C25BBE33B422}" type="pres">
      <dgm:prSet presAssocID="{CC970D21-D0D7-4FF7-930C-C02624AE3420}" presName="sibTrans" presStyleLbl="sibTrans2D1" presStyleIdx="2" presStyleCnt="4"/>
      <dgm:spPr/>
    </dgm:pt>
    <dgm:pt modelId="{764CF731-D73C-467E-9A3B-9EE96778B705}" type="pres">
      <dgm:prSet presAssocID="{CC970D21-D0D7-4FF7-930C-C02624AE3420}" presName="connectorText" presStyleLbl="sibTrans2D1" presStyleIdx="2" presStyleCnt="4"/>
      <dgm:spPr/>
    </dgm:pt>
    <dgm:pt modelId="{3F11921A-190A-48FB-9589-56EFBF6D74A2}" type="pres">
      <dgm:prSet presAssocID="{1975AE79-466E-4AC8-AFA1-8F9BA96D263D}" presName="node" presStyleLbl="node1" presStyleIdx="3" presStyleCnt="5">
        <dgm:presLayoutVars>
          <dgm:bulletEnabled val="1"/>
        </dgm:presLayoutVars>
      </dgm:prSet>
      <dgm:spPr/>
    </dgm:pt>
    <dgm:pt modelId="{FF82DE28-72FD-4F0B-AAE5-3B70D363C5A4}" type="pres">
      <dgm:prSet presAssocID="{072E46A6-CACE-4A24-BAF9-DA2D5E684311}" presName="sibTrans" presStyleLbl="sibTrans2D1" presStyleIdx="3" presStyleCnt="4"/>
      <dgm:spPr/>
    </dgm:pt>
    <dgm:pt modelId="{8BEF2331-49D2-47FE-A28F-F926461D4050}" type="pres">
      <dgm:prSet presAssocID="{072E46A6-CACE-4A24-BAF9-DA2D5E684311}" presName="connectorText" presStyleLbl="sibTrans2D1" presStyleIdx="3" presStyleCnt="4"/>
      <dgm:spPr/>
    </dgm:pt>
    <dgm:pt modelId="{D441A86D-0640-4AF9-A31B-D484F3C17205}" type="pres">
      <dgm:prSet presAssocID="{02DAC262-BBB7-460D-9824-904E8ABC036B}" presName="node" presStyleLbl="node1" presStyleIdx="4" presStyleCnt="5">
        <dgm:presLayoutVars>
          <dgm:bulletEnabled val="1"/>
        </dgm:presLayoutVars>
      </dgm:prSet>
      <dgm:spPr/>
    </dgm:pt>
  </dgm:ptLst>
  <dgm:cxnLst>
    <dgm:cxn modelId="{3C95CE04-BC7C-45B8-BC68-A5B709DC1F32}" type="presOf" srcId="{F4EAF2B2-B0E9-46F4-9A15-738B6600BAE4}" destId="{66FFEFBD-08F4-4765-8F3D-2F07AFBAE628}" srcOrd="1" destOrd="0" presId="urn:microsoft.com/office/officeart/2005/8/layout/process1"/>
    <dgm:cxn modelId="{3543560B-7FB4-436F-9629-68062DCED1F1}" type="presOf" srcId="{4D352F4D-7CA5-4A72-9D8C-9544DB9D818C}" destId="{3C1C42F0-A6D7-4656-A76A-AF37F2F16DFF}" srcOrd="0" destOrd="0" presId="urn:microsoft.com/office/officeart/2005/8/layout/process1"/>
    <dgm:cxn modelId="{6905C413-C5EE-4CD7-817A-C9407003A3BE}" type="presOf" srcId="{B706018C-5ADE-49B4-BB74-AAA3C2C5FF28}" destId="{BA13930A-DC06-44F2-8362-81272F48456C}" srcOrd="0" destOrd="0" presId="urn:microsoft.com/office/officeart/2005/8/layout/process1"/>
    <dgm:cxn modelId="{CD92BE38-1A63-4194-AA24-AB4D838AFA03}" srcId="{F14A3686-9BEB-49E9-BD20-B390B5963590}" destId="{02DAC262-BBB7-460D-9824-904E8ABC036B}" srcOrd="4" destOrd="0" parTransId="{037D4CB2-1B8F-424B-A065-FCB2492473B3}" sibTransId="{88D1EBFE-35E8-4F32-BE58-215CA311A392}"/>
    <dgm:cxn modelId="{E8DA663C-2EA3-4CD6-AEB4-4967977C2B0E}" type="presOf" srcId="{F14A3686-9BEB-49E9-BD20-B390B5963590}" destId="{150EF984-32D1-4586-A511-322E58299EEA}" srcOrd="0" destOrd="0" presId="urn:microsoft.com/office/officeart/2005/8/layout/process1"/>
    <dgm:cxn modelId="{7E7F4B3D-CCB2-4316-8CD6-05E0936A9A50}" type="presOf" srcId="{4D352F4D-7CA5-4A72-9D8C-9544DB9D818C}" destId="{FB61A520-65B9-4E0B-BC3F-765D176AD5F8}" srcOrd="1" destOrd="0" presId="urn:microsoft.com/office/officeart/2005/8/layout/process1"/>
    <dgm:cxn modelId="{5900F741-EE57-43AB-82CF-3ADC85731E60}" type="presOf" srcId="{CC970D21-D0D7-4FF7-930C-C02624AE3420}" destId="{11D4EEDE-9A2F-4517-AB18-C25BBE33B422}" srcOrd="0" destOrd="0" presId="urn:microsoft.com/office/officeart/2005/8/layout/process1"/>
    <dgm:cxn modelId="{EAA46047-D928-4E47-BCD9-699AB5E91F80}" type="presOf" srcId="{02DAC262-BBB7-460D-9824-904E8ABC036B}" destId="{D441A86D-0640-4AF9-A31B-D484F3C17205}" srcOrd="0" destOrd="0" presId="urn:microsoft.com/office/officeart/2005/8/layout/process1"/>
    <dgm:cxn modelId="{B550524B-8900-40C3-8870-64A66E121946}" type="presOf" srcId="{072E46A6-CACE-4A24-BAF9-DA2D5E684311}" destId="{8BEF2331-49D2-47FE-A28F-F926461D4050}" srcOrd="1" destOrd="0" presId="urn:microsoft.com/office/officeart/2005/8/layout/process1"/>
    <dgm:cxn modelId="{44FD1972-8EDD-4478-8350-FF988A5C233C}" type="presOf" srcId="{F4EAF2B2-B0E9-46F4-9A15-738B6600BAE4}" destId="{4F4C2593-6B0A-4613-A3F1-611F2F5C6827}" srcOrd="0" destOrd="0" presId="urn:microsoft.com/office/officeart/2005/8/layout/process1"/>
    <dgm:cxn modelId="{C2EB0E74-849C-46CD-B465-6DA4C05C4B4A}" type="presOf" srcId="{2CD33FEC-56F3-4401-BFB6-5F14A2C0A58C}" destId="{80B5117B-1F4B-4A61-ABA3-C09516C37E06}" srcOrd="0" destOrd="0" presId="urn:microsoft.com/office/officeart/2005/8/layout/process1"/>
    <dgm:cxn modelId="{E5A1B384-3FE2-4A14-A007-2A7BF8A6EDF0}" srcId="{F14A3686-9BEB-49E9-BD20-B390B5963590}" destId="{B706018C-5ADE-49B4-BB74-AAA3C2C5FF28}" srcOrd="0" destOrd="0" parTransId="{1AFADB45-5FA4-4632-8155-6D8453F197D7}" sibTransId="{4D352F4D-7CA5-4A72-9D8C-9544DB9D818C}"/>
    <dgm:cxn modelId="{573F03A1-1D22-4381-B9AF-7017093B08E4}" srcId="{F14A3686-9BEB-49E9-BD20-B390B5963590}" destId="{2CD33FEC-56F3-4401-BFB6-5F14A2C0A58C}" srcOrd="2" destOrd="0" parTransId="{C46CCC37-1A73-40DB-9D13-24964853E179}" sibTransId="{CC970D21-D0D7-4FF7-930C-C02624AE3420}"/>
    <dgm:cxn modelId="{CEC1ACA3-A8D2-4731-9C75-0CA6D5DFB931}" type="presOf" srcId="{424A3323-1E72-4E20-A789-F33AB0DB48FF}" destId="{70BD3B94-9BF0-4132-8184-E04B3214FFF1}" srcOrd="0" destOrd="0" presId="urn:microsoft.com/office/officeart/2005/8/layout/process1"/>
    <dgm:cxn modelId="{26A627AF-CB54-4FB2-B288-22CD7DB3CBAD}" type="presOf" srcId="{CC970D21-D0D7-4FF7-930C-C02624AE3420}" destId="{764CF731-D73C-467E-9A3B-9EE96778B705}" srcOrd="1" destOrd="0" presId="urn:microsoft.com/office/officeart/2005/8/layout/process1"/>
    <dgm:cxn modelId="{E28564B7-41F3-4386-A7CB-97D007DDDF8D}" type="presOf" srcId="{072E46A6-CACE-4A24-BAF9-DA2D5E684311}" destId="{FF82DE28-72FD-4F0B-AAE5-3B70D363C5A4}" srcOrd="0" destOrd="0" presId="urn:microsoft.com/office/officeart/2005/8/layout/process1"/>
    <dgm:cxn modelId="{D44472BC-DF6C-4953-B9B3-28E02925E882}" srcId="{F14A3686-9BEB-49E9-BD20-B390B5963590}" destId="{1975AE79-466E-4AC8-AFA1-8F9BA96D263D}" srcOrd="3" destOrd="0" parTransId="{E5BB7CD7-6F1A-4314-82D4-5DCB7017624E}" sibTransId="{072E46A6-CACE-4A24-BAF9-DA2D5E684311}"/>
    <dgm:cxn modelId="{0ED1FCE9-6B9B-4B64-AA2E-B3F9C793E11E}" type="presOf" srcId="{1975AE79-466E-4AC8-AFA1-8F9BA96D263D}" destId="{3F11921A-190A-48FB-9589-56EFBF6D74A2}" srcOrd="0" destOrd="0" presId="urn:microsoft.com/office/officeart/2005/8/layout/process1"/>
    <dgm:cxn modelId="{304198F2-9973-4356-85CA-3118D3341B31}" srcId="{F14A3686-9BEB-49E9-BD20-B390B5963590}" destId="{424A3323-1E72-4E20-A789-F33AB0DB48FF}" srcOrd="1" destOrd="0" parTransId="{6DC38DA1-3E46-41F4-B5DC-9AECF3DFD87F}" sibTransId="{F4EAF2B2-B0E9-46F4-9A15-738B6600BAE4}"/>
    <dgm:cxn modelId="{172C0E99-B9D7-41D5-B29E-7015080B66B3}" type="presParOf" srcId="{150EF984-32D1-4586-A511-322E58299EEA}" destId="{BA13930A-DC06-44F2-8362-81272F48456C}" srcOrd="0" destOrd="0" presId="urn:microsoft.com/office/officeart/2005/8/layout/process1"/>
    <dgm:cxn modelId="{EB9A3103-1CAB-4632-9A01-F30367776A34}" type="presParOf" srcId="{150EF984-32D1-4586-A511-322E58299EEA}" destId="{3C1C42F0-A6D7-4656-A76A-AF37F2F16DFF}" srcOrd="1" destOrd="0" presId="urn:microsoft.com/office/officeart/2005/8/layout/process1"/>
    <dgm:cxn modelId="{A82C9ABA-5956-43F9-9F76-48857D64FBBF}" type="presParOf" srcId="{3C1C42F0-A6D7-4656-A76A-AF37F2F16DFF}" destId="{FB61A520-65B9-4E0B-BC3F-765D176AD5F8}" srcOrd="0" destOrd="0" presId="urn:microsoft.com/office/officeart/2005/8/layout/process1"/>
    <dgm:cxn modelId="{EAB0EA9F-CFC1-4AC4-AC3C-058E2A508730}" type="presParOf" srcId="{150EF984-32D1-4586-A511-322E58299EEA}" destId="{70BD3B94-9BF0-4132-8184-E04B3214FFF1}" srcOrd="2" destOrd="0" presId="urn:microsoft.com/office/officeart/2005/8/layout/process1"/>
    <dgm:cxn modelId="{2802FA90-BD16-4A85-8376-0ABE4AFAFFD6}" type="presParOf" srcId="{150EF984-32D1-4586-A511-322E58299EEA}" destId="{4F4C2593-6B0A-4613-A3F1-611F2F5C6827}" srcOrd="3" destOrd="0" presId="urn:microsoft.com/office/officeart/2005/8/layout/process1"/>
    <dgm:cxn modelId="{339A5711-0647-4875-BF9E-A1DCA8BEE77F}" type="presParOf" srcId="{4F4C2593-6B0A-4613-A3F1-611F2F5C6827}" destId="{66FFEFBD-08F4-4765-8F3D-2F07AFBAE628}" srcOrd="0" destOrd="0" presId="urn:microsoft.com/office/officeart/2005/8/layout/process1"/>
    <dgm:cxn modelId="{8FA1A4D8-9475-486C-ADDB-96446C215118}" type="presParOf" srcId="{150EF984-32D1-4586-A511-322E58299EEA}" destId="{80B5117B-1F4B-4A61-ABA3-C09516C37E06}" srcOrd="4" destOrd="0" presId="urn:microsoft.com/office/officeart/2005/8/layout/process1"/>
    <dgm:cxn modelId="{B275731A-1A9A-41CF-A51F-448E8A2AEA04}" type="presParOf" srcId="{150EF984-32D1-4586-A511-322E58299EEA}" destId="{11D4EEDE-9A2F-4517-AB18-C25BBE33B422}" srcOrd="5" destOrd="0" presId="urn:microsoft.com/office/officeart/2005/8/layout/process1"/>
    <dgm:cxn modelId="{9995A0AC-67AB-4F65-AFD0-56DD395656A8}" type="presParOf" srcId="{11D4EEDE-9A2F-4517-AB18-C25BBE33B422}" destId="{764CF731-D73C-467E-9A3B-9EE96778B705}" srcOrd="0" destOrd="0" presId="urn:microsoft.com/office/officeart/2005/8/layout/process1"/>
    <dgm:cxn modelId="{91142825-4095-4D6F-9D9C-FC04184E20C6}" type="presParOf" srcId="{150EF984-32D1-4586-A511-322E58299EEA}" destId="{3F11921A-190A-48FB-9589-56EFBF6D74A2}" srcOrd="6" destOrd="0" presId="urn:microsoft.com/office/officeart/2005/8/layout/process1"/>
    <dgm:cxn modelId="{0EE288F1-3D11-4892-9E18-52ACAE2AC975}" type="presParOf" srcId="{150EF984-32D1-4586-A511-322E58299EEA}" destId="{FF82DE28-72FD-4F0B-AAE5-3B70D363C5A4}" srcOrd="7" destOrd="0" presId="urn:microsoft.com/office/officeart/2005/8/layout/process1"/>
    <dgm:cxn modelId="{7BF07384-ECCD-4A22-B9D5-18C21A59AA12}" type="presParOf" srcId="{FF82DE28-72FD-4F0B-AAE5-3B70D363C5A4}" destId="{8BEF2331-49D2-47FE-A28F-F926461D4050}" srcOrd="0" destOrd="0" presId="urn:microsoft.com/office/officeart/2005/8/layout/process1"/>
    <dgm:cxn modelId="{5C6C5926-2A6A-4A02-84F2-77C43CAE64C2}" type="presParOf" srcId="{150EF984-32D1-4586-A511-322E58299EEA}" destId="{D441A86D-0640-4AF9-A31B-D484F3C172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4A3686-9BEB-49E9-BD20-B390B5963590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B706018C-5ADE-49B4-BB74-AAA3C2C5FF28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과제생성</a:t>
          </a:r>
        </a:p>
      </dgm:t>
    </dgm:pt>
    <dgm:pt modelId="{1AFADB45-5FA4-4632-8155-6D8453F197D7}" type="parTrans" cxnId="{E5A1B384-3FE2-4A14-A007-2A7BF8A6EDF0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4D352F4D-7CA5-4A72-9D8C-9544DB9D818C}" type="sibTrans" cxnId="{E5A1B384-3FE2-4A14-A007-2A7BF8A6EDF0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424A3323-1E72-4E20-A789-F33AB0DB48FF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>
              <a:latin typeface="-윤고딕330" pitchFamily="18" charset="-127"/>
              <a:ea typeface="-윤고딕330" pitchFamily="18" charset="-127"/>
            </a:rPr>
            <a:t>과제편집</a:t>
          </a:r>
        </a:p>
      </dgm:t>
    </dgm:pt>
    <dgm:pt modelId="{6DC38DA1-3E46-41F4-B5DC-9AECF3DFD87F}" type="parTrans" cxnId="{304198F2-9973-4356-85CA-3118D3341B31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F4EAF2B2-B0E9-46F4-9A15-738B6600BAE4}" type="sibTrans" cxnId="{304198F2-9973-4356-85CA-3118D3341B31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2CD33FEC-56F3-4401-BFB6-5F14A2C0A58C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900" dirty="0">
              <a:latin typeface="-윤고딕330" pitchFamily="18" charset="-127"/>
              <a:ea typeface="-윤고딕330" pitchFamily="18" charset="-127"/>
            </a:rPr>
            <a:t>테스트케이스 생성</a:t>
          </a:r>
        </a:p>
      </dgm:t>
    </dgm:pt>
    <dgm:pt modelId="{C46CCC37-1A73-40DB-9D13-24964853E179}" type="parTrans" cxnId="{573F03A1-1D22-4381-B9AF-7017093B08E4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CC970D21-D0D7-4FF7-930C-C02624AE3420}" type="sibTrans" cxnId="{573F03A1-1D22-4381-B9AF-7017093B08E4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1975AE79-466E-4AC8-AFA1-8F9BA96D263D}">
      <dgm:prSet phldrT="[텍스트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900" dirty="0">
              <a:latin typeface="-윤고딕330" pitchFamily="18" charset="-127"/>
              <a:ea typeface="-윤고딕330" pitchFamily="18" charset="-127"/>
            </a:rPr>
            <a:t>테스트케이스 내용수정</a:t>
          </a:r>
        </a:p>
      </dgm:t>
    </dgm:pt>
    <dgm:pt modelId="{E5BB7CD7-6F1A-4314-82D4-5DCB7017624E}" type="parTrans" cxnId="{D44472BC-DF6C-4953-B9B3-28E02925E882}">
      <dgm:prSet/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072E46A6-CACE-4A24-BAF9-DA2D5E684311}" type="sibTrans" cxnId="{D44472BC-DF6C-4953-B9B3-28E02925E882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10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gm:t>
    </dgm:pt>
    <dgm:pt modelId="{150EF984-32D1-4586-A511-322E58299EEA}" type="pres">
      <dgm:prSet presAssocID="{F14A3686-9BEB-49E9-BD20-B390B5963590}" presName="Name0" presStyleCnt="0">
        <dgm:presLayoutVars>
          <dgm:dir/>
          <dgm:resizeHandles val="exact"/>
        </dgm:presLayoutVars>
      </dgm:prSet>
      <dgm:spPr/>
    </dgm:pt>
    <dgm:pt modelId="{BA13930A-DC06-44F2-8362-81272F48456C}" type="pres">
      <dgm:prSet presAssocID="{B706018C-5ADE-49B4-BB74-AAA3C2C5FF28}" presName="node" presStyleLbl="node1" presStyleIdx="0" presStyleCnt="4" custLinFactNeighborX="-7389" custLinFactNeighborY="-1565">
        <dgm:presLayoutVars>
          <dgm:bulletEnabled val="1"/>
        </dgm:presLayoutVars>
      </dgm:prSet>
      <dgm:spPr/>
    </dgm:pt>
    <dgm:pt modelId="{3C1C42F0-A6D7-4656-A76A-AF37F2F16DFF}" type="pres">
      <dgm:prSet presAssocID="{4D352F4D-7CA5-4A72-9D8C-9544DB9D818C}" presName="sibTrans" presStyleLbl="sibTrans2D1" presStyleIdx="0" presStyleCnt="3"/>
      <dgm:spPr/>
    </dgm:pt>
    <dgm:pt modelId="{FB61A520-65B9-4E0B-BC3F-765D176AD5F8}" type="pres">
      <dgm:prSet presAssocID="{4D352F4D-7CA5-4A72-9D8C-9544DB9D818C}" presName="connectorText" presStyleLbl="sibTrans2D1" presStyleIdx="0" presStyleCnt="3"/>
      <dgm:spPr/>
    </dgm:pt>
    <dgm:pt modelId="{70BD3B94-9BF0-4132-8184-E04B3214FFF1}" type="pres">
      <dgm:prSet presAssocID="{424A3323-1E72-4E20-A789-F33AB0DB48FF}" presName="node" presStyleLbl="node1" presStyleIdx="1" presStyleCnt="4">
        <dgm:presLayoutVars>
          <dgm:bulletEnabled val="1"/>
        </dgm:presLayoutVars>
      </dgm:prSet>
      <dgm:spPr/>
    </dgm:pt>
    <dgm:pt modelId="{4F4C2593-6B0A-4613-A3F1-611F2F5C6827}" type="pres">
      <dgm:prSet presAssocID="{F4EAF2B2-B0E9-46F4-9A15-738B6600BAE4}" presName="sibTrans" presStyleLbl="sibTrans2D1" presStyleIdx="1" presStyleCnt="3"/>
      <dgm:spPr/>
    </dgm:pt>
    <dgm:pt modelId="{66FFEFBD-08F4-4765-8F3D-2F07AFBAE628}" type="pres">
      <dgm:prSet presAssocID="{F4EAF2B2-B0E9-46F4-9A15-738B6600BAE4}" presName="connectorText" presStyleLbl="sibTrans2D1" presStyleIdx="1" presStyleCnt="3"/>
      <dgm:spPr/>
    </dgm:pt>
    <dgm:pt modelId="{80B5117B-1F4B-4A61-ABA3-C09516C37E06}" type="pres">
      <dgm:prSet presAssocID="{2CD33FEC-56F3-4401-BFB6-5F14A2C0A58C}" presName="node" presStyleLbl="node1" presStyleIdx="2" presStyleCnt="4" custScaleY="71296">
        <dgm:presLayoutVars>
          <dgm:bulletEnabled val="1"/>
        </dgm:presLayoutVars>
      </dgm:prSet>
      <dgm:spPr/>
    </dgm:pt>
    <dgm:pt modelId="{11D4EEDE-9A2F-4517-AB18-C25BBE33B422}" type="pres">
      <dgm:prSet presAssocID="{CC970D21-D0D7-4FF7-930C-C02624AE3420}" presName="sibTrans" presStyleLbl="sibTrans2D1" presStyleIdx="2" presStyleCnt="3"/>
      <dgm:spPr/>
    </dgm:pt>
    <dgm:pt modelId="{764CF731-D73C-467E-9A3B-9EE96778B705}" type="pres">
      <dgm:prSet presAssocID="{CC970D21-D0D7-4FF7-930C-C02624AE3420}" presName="connectorText" presStyleLbl="sibTrans2D1" presStyleIdx="2" presStyleCnt="3"/>
      <dgm:spPr/>
    </dgm:pt>
    <dgm:pt modelId="{3F11921A-190A-48FB-9589-56EFBF6D74A2}" type="pres">
      <dgm:prSet presAssocID="{1975AE79-466E-4AC8-AFA1-8F9BA96D263D}" presName="node" presStyleLbl="node1" presStyleIdx="3" presStyleCnt="4">
        <dgm:presLayoutVars>
          <dgm:bulletEnabled val="1"/>
        </dgm:presLayoutVars>
      </dgm:prSet>
      <dgm:spPr/>
    </dgm:pt>
  </dgm:ptLst>
  <dgm:cxnLst>
    <dgm:cxn modelId="{1DE8D503-1861-4998-BB62-76B2EEB00F05}" type="presOf" srcId="{4D352F4D-7CA5-4A72-9D8C-9544DB9D818C}" destId="{3C1C42F0-A6D7-4656-A76A-AF37F2F16DFF}" srcOrd="0" destOrd="0" presId="urn:microsoft.com/office/officeart/2005/8/layout/process1"/>
    <dgm:cxn modelId="{59D0845E-0EEA-441C-8CE8-3847E7867C33}" type="presOf" srcId="{2CD33FEC-56F3-4401-BFB6-5F14A2C0A58C}" destId="{80B5117B-1F4B-4A61-ABA3-C09516C37E06}" srcOrd="0" destOrd="0" presId="urn:microsoft.com/office/officeart/2005/8/layout/process1"/>
    <dgm:cxn modelId="{4F60B346-03E7-4AE0-AFD0-79F7A2D695CC}" type="presOf" srcId="{1975AE79-466E-4AC8-AFA1-8F9BA96D263D}" destId="{3F11921A-190A-48FB-9589-56EFBF6D74A2}" srcOrd="0" destOrd="0" presId="urn:microsoft.com/office/officeart/2005/8/layout/process1"/>
    <dgm:cxn modelId="{B4D96D47-9ABD-4227-86A7-872A1E2AC5E8}" type="presOf" srcId="{B706018C-5ADE-49B4-BB74-AAA3C2C5FF28}" destId="{BA13930A-DC06-44F2-8362-81272F48456C}" srcOrd="0" destOrd="0" presId="urn:microsoft.com/office/officeart/2005/8/layout/process1"/>
    <dgm:cxn modelId="{123BB16B-C7B0-4F36-9329-BFF3FCCABE82}" type="presOf" srcId="{4D352F4D-7CA5-4A72-9D8C-9544DB9D818C}" destId="{FB61A520-65B9-4E0B-BC3F-765D176AD5F8}" srcOrd="1" destOrd="0" presId="urn:microsoft.com/office/officeart/2005/8/layout/process1"/>
    <dgm:cxn modelId="{9D970550-DFB3-4685-BD28-F5CC9F6FF3BB}" type="presOf" srcId="{F4EAF2B2-B0E9-46F4-9A15-738B6600BAE4}" destId="{4F4C2593-6B0A-4613-A3F1-611F2F5C6827}" srcOrd="0" destOrd="0" presId="urn:microsoft.com/office/officeart/2005/8/layout/process1"/>
    <dgm:cxn modelId="{5878C183-5272-40A5-8419-C6FB7C1D467E}" type="presOf" srcId="{F4EAF2B2-B0E9-46F4-9A15-738B6600BAE4}" destId="{66FFEFBD-08F4-4765-8F3D-2F07AFBAE628}" srcOrd="1" destOrd="0" presId="urn:microsoft.com/office/officeart/2005/8/layout/process1"/>
    <dgm:cxn modelId="{E5A1B384-3FE2-4A14-A007-2A7BF8A6EDF0}" srcId="{F14A3686-9BEB-49E9-BD20-B390B5963590}" destId="{B706018C-5ADE-49B4-BB74-AAA3C2C5FF28}" srcOrd="0" destOrd="0" parTransId="{1AFADB45-5FA4-4632-8155-6D8453F197D7}" sibTransId="{4D352F4D-7CA5-4A72-9D8C-9544DB9D818C}"/>
    <dgm:cxn modelId="{D6678685-3AA8-44C4-83CA-648F9027A69F}" type="presOf" srcId="{CC970D21-D0D7-4FF7-930C-C02624AE3420}" destId="{764CF731-D73C-467E-9A3B-9EE96778B705}" srcOrd="1" destOrd="0" presId="urn:microsoft.com/office/officeart/2005/8/layout/process1"/>
    <dgm:cxn modelId="{6C8A1A92-E4BA-4853-BA1E-AF95E2123099}" type="presOf" srcId="{424A3323-1E72-4E20-A789-F33AB0DB48FF}" destId="{70BD3B94-9BF0-4132-8184-E04B3214FFF1}" srcOrd="0" destOrd="0" presId="urn:microsoft.com/office/officeart/2005/8/layout/process1"/>
    <dgm:cxn modelId="{573F03A1-1D22-4381-B9AF-7017093B08E4}" srcId="{F14A3686-9BEB-49E9-BD20-B390B5963590}" destId="{2CD33FEC-56F3-4401-BFB6-5F14A2C0A58C}" srcOrd="2" destOrd="0" parTransId="{C46CCC37-1A73-40DB-9D13-24964853E179}" sibTransId="{CC970D21-D0D7-4FF7-930C-C02624AE3420}"/>
    <dgm:cxn modelId="{B8E1AAA7-3919-49B5-8186-62189F181960}" type="presOf" srcId="{F14A3686-9BEB-49E9-BD20-B390B5963590}" destId="{150EF984-32D1-4586-A511-322E58299EEA}" srcOrd="0" destOrd="0" presId="urn:microsoft.com/office/officeart/2005/8/layout/process1"/>
    <dgm:cxn modelId="{D44472BC-DF6C-4953-B9B3-28E02925E882}" srcId="{F14A3686-9BEB-49E9-BD20-B390B5963590}" destId="{1975AE79-466E-4AC8-AFA1-8F9BA96D263D}" srcOrd="3" destOrd="0" parTransId="{E5BB7CD7-6F1A-4314-82D4-5DCB7017624E}" sibTransId="{072E46A6-CACE-4A24-BAF9-DA2D5E684311}"/>
    <dgm:cxn modelId="{E01734DA-650F-4124-838C-4473B728FD45}" type="presOf" srcId="{CC970D21-D0D7-4FF7-930C-C02624AE3420}" destId="{11D4EEDE-9A2F-4517-AB18-C25BBE33B422}" srcOrd="0" destOrd="0" presId="urn:microsoft.com/office/officeart/2005/8/layout/process1"/>
    <dgm:cxn modelId="{304198F2-9973-4356-85CA-3118D3341B31}" srcId="{F14A3686-9BEB-49E9-BD20-B390B5963590}" destId="{424A3323-1E72-4E20-A789-F33AB0DB48FF}" srcOrd="1" destOrd="0" parTransId="{6DC38DA1-3E46-41F4-B5DC-9AECF3DFD87F}" sibTransId="{F4EAF2B2-B0E9-46F4-9A15-738B6600BAE4}"/>
    <dgm:cxn modelId="{982E3490-EFEB-4BF6-AB62-CDD4301F2F52}" type="presParOf" srcId="{150EF984-32D1-4586-A511-322E58299EEA}" destId="{BA13930A-DC06-44F2-8362-81272F48456C}" srcOrd="0" destOrd="0" presId="urn:microsoft.com/office/officeart/2005/8/layout/process1"/>
    <dgm:cxn modelId="{436C80A8-8131-4F32-9D92-82E59EC0CD84}" type="presParOf" srcId="{150EF984-32D1-4586-A511-322E58299EEA}" destId="{3C1C42F0-A6D7-4656-A76A-AF37F2F16DFF}" srcOrd="1" destOrd="0" presId="urn:microsoft.com/office/officeart/2005/8/layout/process1"/>
    <dgm:cxn modelId="{14072132-E50A-4AA3-B953-B612F624D269}" type="presParOf" srcId="{3C1C42F0-A6D7-4656-A76A-AF37F2F16DFF}" destId="{FB61A520-65B9-4E0B-BC3F-765D176AD5F8}" srcOrd="0" destOrd="0" presId="urn:microsoft.com/office/officeart/2005/8/layout/process1"/>
    <dgm:cxn modelId="{40E99404-130F-4BE3-A1C5-94C421DBCD31}" type="presParOf" srcId="{150EF984-32D1-4586-A511-322E58299EEA}" destId="{70BD3B94-9BF0-4132-8184-E04B3214FFF1}" srcOrd="2" destOrd="0" presId="urn:microsoft.com/office/officeart/2005/8/layout/process1"/>
    <dgm:cxn modelId="{5CE1B3F1-FCE1-4412-B488-D8581D917256}" type="presParOf" srcId="{150EF984-32D1-4586-A511-322E58299EEA}" destId="{4F4C2593-6B0A-4613-A3F1-611F2F5C6827}" srcOrd="3" destOrd="0" presId="urn:microsoft.com/office/officeart/2005/8/layout/process1"/>
    <dgm:cxn modelId="{C2F6037A-A5AB-4F1B-A487-271E34E22BBD}" type="presParOf" srcId="{4F4C2593-6B0A-4613-A3F1-611F2F5C6827}" destId="{66FFEFBD-08F4-4765-8F3D-2F07AFBAE628}" srcOrd="0" destOrd="0" presId="urn:microsoft.com/office/officeart/2005/8/layout/process1"/>
    <dgm:cxn modelId="{E9241FAB-5AC1-4D03-AF28-72056A7B30CE}" type="presParOf" srcId="{150EF984-32D1-4586-A511-322E58299EEA}" destId="{80B5117B-1F4B-4A61-ABA3-C09516C37E06}" srcOrd="4" destOrd="0" presId="urn:microsoft.com/office/officeart/2005/8/layout/process1"/>
    <dgm:cxn modelId="{2E160E81-9157-4D3B-A062-8988353B4BCE}" type="presParOf" srcId="{150EF984-32D1-4586-A511-322E58299EEA}" destId="{11D4EEDE-9A2F-4517-AB18-C25BBE33B422}" srcOrd="5" destOrd="0" presId="urn:microsoft.com/office/officeart/2005/8/layout/process1"/>
    <dgm:cxn modelId="{6FAFC99D-6C8B-408D-8912-895828FA7175}" type="presParOf" srcId="{11D4EEDE-9A2F-4517-AB18-C25BBE33B422}" destId="{764CF731-D73C-467E-9A3B-9EE96778B705}" srcOrd="0" destOrd="0" presId="urn:microsoft.com/office/officeart/2005/8/layout/process1"/>
    <dgm:cxn modelId="{FD81252C-9BAB-4DF0-BC4B-8538C3BCD17B}" type="presParOf" srcId="{150EF984-32D1-4586-A511-322E58299EEA}" destId="{3F11921A-190A-48FB-9589-56EFBF6D74A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4A3686-9BEB-49E9-BD20-B390B5963590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1D9BE776-A7FE-4CDA-94BC-330BCA1FEB8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000" dirty="0" err="1">
              <a:latin typeface="-윤고딕330" pitchFamily="18" charset="-127"/>
              <a:ea typeface="-윤고딕330" pitchFamily="18" charset="-127"/>
            </a:rPr>
            <a:t>튜터신청확인</a:t>
          </a:r>
          <a:endParaRPr lang="ko-KR" altLang="en-US" sz="1000" dirty="0">
            <a:latin typeface="-윤고딕330" pitchFamily="18" charset="-127"/>
            <a:ea typeface="-윤고딕330" pitchFamily="18" charset="-127"/>
          </a:endParaRPr>
        </a:p>
      </dgm:t>
    </dgm:pt>
    <dgm:pt modelId="{4226F278-EAF0-420E-B14D-0383614FD743}" type="parTrans" cxnId="{FA89E341-CEE2-45DD-A527-72BE84FFA19E}">
      <dgm:prSet/>
      <dgm:spPr/>
      <dgm:t>
        <a:bodyPr/>
        <a:lstStyle/>
        <a:p>
          <a:pPr latinLnBrk="1"/>
          <a:endParaRPr lang="ko-KR" altLang="en-US" sz="800">
            <a:latin typeface="-윤고딕330" pitchFamily="18" charset="-127"/>
            <a:ea typeface="-윤고딕330" pitchFamily="18" charset="-127"/>
          </a:endParaRPr>
        </a:p>
      </dgm:t>
    </dgm:pt>
    <dgm:pt modelId="{08FB0F32-B501-4823-A539-DFE048F73C3D}" type="sibTrans" cxnId="{FA89E341-CEE2-45DD-A527-72BE84FFA19E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800">
            <a:latin typeface="-윤고딕330" pitchFamily="18" charset="-127"/>
            <a:ea typeface="-윤고딕330" pitchFamily="18" charset="-127"/>
          </a:endParaRPr>
        </a:p>
      </dgm:t>
    </dgm:pt>
    <dgm:pt modelId="{EB705D09-2543-4F0C-BAC3-DEFDC779D2D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900" dirty="0" err="1">
              <a:latin typeface="-윤고딕330" pitchFamily="18" charset="-127"/>
              <a:ea typeface="-윤고딕330" pitchFamily="18" charset="-127"/>
            </a:rPr>
            <a:t>튜터신청</a:t>
          </a:r>
          <a:r>
            <a:rPr lang="ko-KR" altLang="en-US" sz="900" dirty="0">
              <a:latin typeface="-윤고딕330" pitchFamily="18" charset="-127"/>
              <a:ea typeface="-윤고딕330" pitchFamily="18" charset="-127"/>
            </a:rPr>
            <a:t>  승인 및 거부</a:t>
          </a:r>
        </a:p>
      </dgm:t>
    </dgm:pt>
    <dgm:pt modelId="{0582FA4D-B4D3-4425-84AD-BC4B2A54F793}" type="parTrans" cxnId="{04B0BF8E-8702-4D00-9BD2-57276F9F0F97}">
      <dgm:prSet/>
      <dgm:spPr/>
      <dgm:t>
        <a:bodyPr/>
        <a:lstStyle/>
        <a:p>
          <a:pPr latinLnBrk="1"/>
          <a:endParaRPr lang="ko-KR" altLang="en-US" sz="800">
            <a:latin typeface="-윤고딕330" pitchFamily="18" charset="-127"/>
            <a:ea typeface="-윤고딕330" pitchFamily="18" charset="-127"/>
          </a:endParaRPr>
        </a:p>
      </dgm:t>
    </dgm:pt>
    <dgm:pt modelId="{CD5BCBD2-08E7-4326-83B5-F753484548FE}" type="sibTrans" cxnId="{04B0BF8E-8702-4D00-9BD2-57276F9F0F9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endParaRPr lang="ko-KR" altLang="en-US" sz="800">
            <a:latin typeface="-윤고딕330" pitchFamily="18" charset="-127"/>
            <a:ea typeface="-윤고딕330" pitchFamily="18" charset="-127"/>
          </a:endParaRPr>
        </a:p>
      </dgm:t>
    </dgm:pt>
    <dgm:pt modelId="{BC6CBE72-B5A5-431C-8BEE-4A3ED7D7EC30}" type="pres">
      <dgm:prSet presAssocID="{F14A3686-9BEB-49E9-BD20-B390B5963590}" presName="Name0" presStyleCnt="0">
        <dgm:presLayoutVars>
          <dgm:dir/>
          <dgm:resizeHandles val="exact"/>
        </dgm:presLayoutVars>
      </dgm:prSet>
      <dgm:spPr/>
    </dgm:pt>
    <dgm:pt modelId="{D0CA4DC7-2DDC-4945-A405-19AE88717BB6}" type="pres">
      <dgm:prSet presAssocID="{1D9BE776-A7FE-4CDA-94BC-330BCA1FEB84}" presName="node" presStyleLbl="node1" presStyleIdx="0" presStyleCnt="2" custLinFactNeighborX="-175" custLinFactNeighborY="-1765">
        <dgm:presLayoutVars>
          <dgm:bulletEnabled val="1"/>
        </dgm:presLayoutVars>
      </dgm:prSet>
      <dgm:spPr/>
    </dgm:pt>
    <dgm:pt modelId="{BC4F660F-A16E-4EF0-A74B-CA82FAF516E9}" type="pres">
      <dgm:prSet presAssocID="{08FB0F32-B501-4823-A539-DFE048F73C3D}" presName="sibTrans" presStyleLbl="sibTrans2D1" presStyleIdx="0" presStyleCnt="1"/>
      <dgm:spPr/>
    </dgm:pt>
    <dgm:pt modelId="{C9D0FB8D-A91C-4E96-9679-53EEA6185E2C}" type="pres">
      <dgm:prSet presAssocID="{08FB0F32-B501-4823-A539-DFE048F73C3D}" presName="connectorText" presStyleLbl="sibTrans2D1" presStyleIdx="0" presStyleCnt="1"/>
      <dgm:spPr/>
    </dgm:pt>
    <dgm:pt modelId="{F1AF3A63-26FC-47F6-916A-640D0355FED2}" type="pres">
      <dgm:prSet presAssocID="{EB705D09-2543-4F0C-BAC3-DEFDC779D2D4}" presName="node" presStyleLbl="node1" presStyleIdx="1" presStyleCnt="2">
        <dgm:presLayoutVars>
          <dgm:bulletEnabled val="1"/>
        </dgm:presLayoutVars>
      </dgm:prSet>
      <dgm:spPr/>
    </dgm:pt>
  </dgm:ptLst>
  <dgm:cxnLst>
    <dgm:cxn modelId="{3BCB6818-5FA8-4B9E-A9D1-C207BB49B594}" type="presOf" srcId="{EB705D09-2543-4F0C-BAC3-DEFDC779D2D4}" destId="{F1AF3A63-26FC-47F6-916A-640D0355FED2}" srcOrd="0" destOrd="0" presId="urn:microsoft.com/office/officeart/2005/8/layout/process1"/>
    <dgm:cxn modelId="{FA89E341-CEE2-45DD-A527-72BE84FFA19E}" srcId="{F14A3686-9BEB-49E9-BD20-B390B5963590}" destId="{1D9BE776-A7FE-4CDA-94BC-330BCA1FEB84}" srcOrd="0" destOrd="0" parTransId="{4226F278-EAF0-420E-B14D-0383614FD743}" sibTransId="{08FB0F32-B501-4823-A539-DFE048F73C3D}"/>
    <dgm:cxn modelId="{9DF3E36C-249F-4330-8454-6EDE144D28D5}" type="presOf" srcId="{1D9BE776-A7FE-4CDA-94BC-330BCA1FEB84}" destId="{D0CA4DC7-2DDC-4945-A405-19AE88717BB6}" srcOrd="0" destOrd="0" presId="urn:microsoft.com/office/officeart/2005/8/layout/process1"/>
    <dgm:cxn modelId="{0BBEB277-0F90-42E3-AC6B-DB6C428BC986}" type="presOf" srcId="{08FB0F32-B501-4823-A539-DFE048F73C3D}" destId="{C9D0FB8D-A91C-4E96-9679-53EEA6185E2C}" srcOrd="1" destOrd="0" presId="urn:microsoft.com/office/officeart/2005/8/layout/process1"/>
    <dgm:cxn modelId="{04B0BF8E-8702-4D00-9BD2-57276F9F0F97}" srcId="{F14A3686-9BEB-49E9-BD20-B390B5963590}" destId="{EB705D09-2543-4F0C-BAC3-DEFDC779D2D4}" srcOrd="1" destOrd="0" parTransId="{0582FA4D-B4D3-4425-84AD-BC4B2A54F793}" sibTransId="{CD5BCBD2-08E7-4326-83B5-F753484548FE}"/>
    <dgm:cxn modelId="{D4ED7BB4-E32A-49B2-9C0E-D25F214937AD}" type="presOf" srcId="{08FB0F32-B501-4823-A539-DFE048F73C3D}" destId="{BC4F660F-A16E-4EF0-A74B-CA82FAF516E9}" srcOrd="0" destOrd="0" presId="urn:microsoft.com/office/officeart/2005/8/layout/process1"/>
    <dgm:cxn modelId="{492A79C8-FDD0-482C-8942-CC790C2D0097}" type="presOf" srcId="{F14A3686-9BEB-49E9-BD20-B390B5963590}" destId="{BC6CBE72-B5A5-431C-8BEE-4A3ED7D7EC30}" srcOrd="0" destOrd="0" presId="urn:microsoft.com/office/officeart/2005/8/layout/process1"/>
    <dgm:cxn modelId="{98ACF0E3-E842-4AD9-B73F-1C177DA47326}" type="presParOf" srcId="{BC6CBE72-B5A5-431C-8BEE-4A3ED7D7EC30}" destId="{D0CA4DC7-2DDC-4945-A405-19AE88717BB6}" srcOrd="0" destOrd="0" presId="urn:microsoft.com/office/officeart/2005/8/layout/process1"/>
    <dgm:cxn modelId="{99898DA3-CA01-4C7B-98EC-753C51144948}" type="presParOf" srcId="{BC6CBE72-B5A5-431C-8BEE-4A3ED7D7EC30}" destId="{BC4F660F-A16E-4EF0-A74B-CA82FAF516E9}" srcOrd="1" destOrd="0" presId="urn:microsoft.com/office/officeart/2005/8/layout/process1"/>
    <dgm:cxn modelId="{2E8B73D0-7485-418E-A85D-BFF5ADFB0CC7}" type="presParOf" srcId="{BC4F660F-A16E-4EF0-A74B-CA82FAF516E9}" destId="{C9D0FB8D-A91C-4E96-9679-53EEA6185E2C}" srcOrd="0" destOrd="0" presId="urn:microsoft.com/office/officeart/2005/8/layout/process1"/>
    <dgm:cxn modelId="{5C9A3AA7-4B90-4547-89B8-B8CFEE513E26}" type="presParOf" srcId="{BC6CBE72-B5A5-431C-8BEE-4A3ED7D7EC30}" destId="{F1AF3A63-26FC-47F6-916A-640D0355FED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3930A-DC06-44F2-8362-81272F48456C}">
      <dsp:nvSpPr>
        <dsp:cNvPr id="0" name=""/>
        <dsp:cNvSpPr/>
      </dsp:nvSpPr>
      <dsp:spPr>
        <a:xfrm>
          <a:off x="4237" y="0"/>
          <a:ext cx="963292" cy="4617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회원가입</a:t>
          </a:r>
        </a:p>
      </dsp:txBody>
      <dsp:txXfrm>
        <a:off x="17760" y="13523"/>
        <a:ext cx="936246" cy="434673"/>
      </dsp:txXfrm>
    </dsp:sp>
    <dsp:sp modelId="{3C1C42F0-A6D7-4656-A76A-AF37F2F16DFF}">
      <dsp:nvSpPr>
        <dsp:cNvPr id="0" name=""/>
        <dsp:cNvSpPr/>
      </dsp:nvSpPr>
      <dsp:spPr>
        <a:xfrm>
          <a:off x="1063859" y="111411"/>
          <a:ext cx="204218" cy="23889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1063859" y="159190"/>
        <a:ext cx="142953" cy="143338"/>
      </dsp:txXfrm>
    </dsp:sp>
    <dsp:sp modelId="{70BD3B94-9BF0-4132-8184-E04B3214FFF1}">
      <dsp:nvSpPr>
        <dsp:cNvPr id="0" name=""/>
        <dsp:cNvSpPr/>
      </dsp:nvSpPr>
      <dsp:spPr>
        <a:xfrm>
          <a:off x="1352847" y="0"/>
          <a:ext cx="986180" cy="4617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로그인</a:t>
          </a:r>
        </a:p>
      </dsp:txBody>
      <dsp:txXfrm>
        <a:off x="1366370" y="13523"/>
        <a:ext cx="959134" cy="434673"/>
      </dsp:txXfrm>
    </dsp:sp>
    <dsp:sp modelId="{4F4C2593-6B0A-4613-A3F1-611F2F5C6827}">
      <dsp:nvSpPr>
        <dsp:cNvPr id="0" name=""/>
        <dsp:cNvSpPr/>
      </dsp:nvSpPr>
      <dsp:spPr>
        <a:xfrm>
          <a:off x="2435357" y="111411"/>
          <a:ext cx="204218" cy="23889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2435357" y="159190"/>
        <a:ext cx="142953" cy="143338"/>
      </dsp:txXfrm>
    </dsp:sp>
    <dsp:sp modelId="{80B5117B-1F4B-4A61-ABA3-C09516C37E06}">
      <dsp:nvSpPr>
        <dsp:cNvPr id="0" name=""/>
        <dsp:cNvSpPr/>
      </dsp:nvSpPr>
      <dsp:spPr>
        <a:xfrm>
          <a:off x="2724344" y="0"/>
          <a:ext cx="1342030" cy="4617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회원정보수정</a:t>
          </a:r>
        </a:p>
      </dsp:txBody>
      <dsp:txXfrm>
        <a:off x="2737867" y="13523"/>
        <a:ext cx="1314984" cy="434673"/>
      </dsp:txXfrm>
    </dsp:sp>
    <dsp:sp modelId="{11D4EEDE-9A2F-4517-AB18-C25BBE33B422}">
      <dsp:nvSpPr>
        <dsp:cNvPr id="0" name=""/>
        <dsp:cNvSpPr/>
      </dsp:nvSpPr>
      <dsp:spPr>
        <a:xfrm>
          <a:off x="4162704" y="111411"/>
          <a:ext cx="204218" cy="23889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4162704" y="159190"/>
        <a:ext cx="142953" cy="143338"/>
      </dsp:txXfrm>
    </dsp:sp>
    <dsp:sp modelId="{3F11921A-190A-48FB-9589-56EFBF6D74A2}">
      <dsp:nvSpPr>
        <dsp:cNvPr id="0" name=""/>
        <dsp:cNvSpPr/>
      </dsp:nvSpPr>
      <dsp:spPr>
        <a:xfrm>
          <a:off x="4451692" y="0"/>
          <a:ext cx="963292" cy="4617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로그아웃</a:t>
          </a:r>
        </a:p>
      </dsp:txBody>
      <dsp:txXfrm>
        <a:off x="4465215" y="13523"/>
        <a:ext cx="936246" cy="434673"/>
      </dsp:txXfrm>
    </dsp:sp>
    <dsp:sp modelId="{FF82DE28-72FD-4F0B-AAE5-3B70D363C5A4}">
      <dsp:nvSpPr>
        <dsp:cNvPr id="0" name=""/>
        <dsp:cNvSpPr/>
      </dsp:nvSpPr>
      <dsp:spPr>
        <a:xfrm>
          <a:off x="5511313" y="111411"/>
          <a:ext cx="204218" cy="23889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5511313" y="159190"/>
        <a:ext cx="142953" cy="143338"/>
      </dsp:txXfrm>
    </dsp:sp>
    <dsp:sp modelId="{D441A86D-0640-4AF9-A31B-D484F3C17205}">
      <dsp:nvSpPr>
        <dsp:cNvPr id="0" name=""/>
        <dsp:cNvSpPr/>
      </dsp:nvSpPr>
      <dsp:spPr>
        <a:xfrm>
          <a:off x="5800301" y="0"/>
          <a:ext cx="963292" cy="4617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회원탈퇴</a:t>
          </a:r>
        </a:p>
      </dsp:txBody>
      <dsp:txXfrm>
        <a:off x="5813824" y="13523"/>
        <a:ext cx="936246" cy="434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3930A-DC06-44F2-8362-81272F48456C}">
      <dsp:nvSpPr>
        <dsp:cNvPr id="0" name=""/>
        <dsp:cNvSpPr/>
      </dsp:nvSpPr>
      <dsp:spPr>
        <a:xfrm>
          <a:off x="5547" y="0"/>
          <a:ext cx="61807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학습하기</a:t>
          </a:r>
        </a:p>
      </dsp:txBody>
      <dsp:txXfrm>
        <a:off x="19254" y="13707"/>
        <a:ext cx="590661" cy="440586"/>
      </dsp:txXfrm>
    </dsp:sp>
    <dsp:sp modelId="{3C1C42F0-A6D7-4656-A76A-AF37F2F16DFF}">
      <dsp:nvSpPr>
        <dsp:cNvPr id="0" name=""/>
        <dsp:cNvSpPr/>
      </dsp:nvSpPr>
      <dsp:spPr>
        <a:xfrm>
          <a:off x="685430" y="157358"/>
          <a:ext cx="131031" cy="15328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685430" y="188014"/>
        <a:ext cx="91722" cy="91970"/>
      </dsp:txXfrm>
    </dsp:sp>
    <dsp:sp modelId="{70BD3B94-9BF0-4132-8184-E04B3214FFF1}">
      <dsp:nvSpPr>
        <dsp:cNvPr id="0" name=""/>
        <dsp:cNvSpPr/>
      </dsp:nvSpPr>
      <dsp:spPr>
        <a:xfrm>
          <a:off x="870853" y="0"/>
          <a:ext cx="61807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이론학습</a:t>
          </a:r>
          <a:endParaRPr lang="en-US" altLang="ko-KR" sz="1000" kern="1200" dirty="0">
            <a:latin typeface="-윤고딕330" pitchFamily="18" charset="-127"/>
            <a:ea typeface="-윤고딕330" pitchFamily="18" charset="-127"/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목록</a:t>
          </a:r>
        </a:p>
      </dsp:txBody>
      <dsp:txXfrm>
        <a:off x="884560" y="13707"/>
        <a:ext cx="590661" cy="440586"/>
      </dsp:txXfrm>
    </dsp:sp>
    <dsp:sp modelId="{4F4C2593-6B0A-4613-A3F1-611F2F5C6827}">
      <dsp:nvSpPr>
        <dsp:cNvPr id="0" name=""/>
        <dsp:cNvSpPr/>
      </dsp:nvSpPr>
      <dsp:spPr>
        <a:xfrm>
          <a:off x="1550736" y="157358"/>
          <a:ext cx="131031" cy="15328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1550736" y="188014"/>
        <a:ext cx="91722" cy="91970"/>
      </dsp:txXfrm>
    </dsp:sp>
    <dsp:sp modelId="{80B5117B-1F4B-4A61-ABA3-C09516C37E06}">
      <dsp:nvSpPr>
        <dsp:cNvPr id="0" name=""/>
        <dsp:cNvSpPr/>
      </dsp:nvSpPr>
      <dsp:spPr>
        <a:xfrm>
          <a:off x="1736158" y="0"/>
          <a:ext cx="61807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과목 확인</a:t>
          </a:r>
        </a:p>
      </dsp:txBody>
      <dsp:txXfrm>
        <a:off x="1749865" y="13707"/>
        <a:ext cx="590661" cy="440586"/>
      </dsp:txXfrm>
    </dsp:sp>
    <dsp:sp modelId="{11D4EEDE-9A2F-4517-AB18-C25BBE33B422}">
      <dsp:nvSpPr>
        <dsp:cNvPr id="0" name=""/>
        <dsp:cNvSpPr/>
      </dsp:nvSpPr>
      <dsp:spPr>
        <a:xfrm>
          <a:off x="2416041" y="157358"/>
          <a:ext cx="131031" cy="15328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2416041" y="188014"/>
        <a:ext cx="91722" cy="91970"/>
      </dsp:txXfrm>
    </dsp:sp>
    <dsp:sp modelId="{3F11921A-190A-48FB-9589-56EFBF6D74A2}">
      <dsp:nvSpPr>
        <dsp:cNvPr id="0" name=""/>
        <dsp:cNvSpPr/>
      </dsp:nvSpPr>
      <dsp:spPr>
        <a:xfrm>
          <a:off x="2601464" y="0"/>
          <a:ext cx="61807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단원내용</a:t>
          </a:r>
          <a:endParaRPr lang="ko-KR" altLang="en-US" sz="1000" kern="1200" dirty="0">
            <a:latin typeface="-윤고딕330" pitchFamily="18" charset="-127"/>
            <a:ea typeface="-윤고딕330" pitchFamily="18" charset="-127"/>
          </a:endParaRPr>
        </a:p>
      </dsp:txBody>
      <dsp:txXfrm>
        <a:off x="2615171" y="13707"/>
        <a:ext cx="590661" cy="440586"/>
      </dsp:txXfrm>
    </dsp:sp>
    <dsp:sp modelId="{FF82DE28-72FD-4F0B-AAE5-3B70D363C5A4}">
      <dsp:nvSpPr>
        <dsp:cNvPr id="0" name=""/>
        <dsp:cNvSpPr/>
      </dsp:nvSpPr>
      <dsp:spPr>
        <a:xfrm>
          <a:off x="3281346" y="157358"/>
          <a:ext cx="131031" cy="15328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3281346" y="188014"/>
        <a:ext cx="91722" cy="91970"/>
      </dsp:txXfrm>
    </dsp:sp>
    <dsp:sp modelId="{D441A86D-0640-4AF9-A31B-D484F3C17205}">
      <dsp:nvSpPr>
        <dsp:cNvPr id="0" name=""/>
        <dsp:cNvSpPr/>
      </dsp:nvSpPr>
      <dsp:spPr>
        <a:xfrm>
          <a:off x="3466769" y="0"/>
          <a:ext cx="61807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마무리</a:t>
          </a:r>
          <a:endParaRPr lang="en-US" altLang="ko-KR" sz="1000" kern="1200" dirty="0">
            <a:latin typeface="-윤고딕330" pitchFamily="18" charset="-127"/>
            <a:ea typeface="-윤고딕330" pitchFamily="18" charset="-127"/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문제풀기</a:t>
          </a:r>
          <a:endParaRPr lang="ko-KR" altLang="en-US" sz="1000" kern="1200" dirty="0">
            <a:latin typeface="-윤고딕330" pitchFamily="18" charset="-127"/>
            <a:ea typeface="-윤고딕330" pitchFamily="18" charset="-127"/>
          </a:endParaRPr>
        </a:p>
      </dsp:txBody>
      <dsp:txXfrm>
        <a:off x="3480476" y="13707"/>
        <a:ext cx="590661" cy="440586"/>
      </dsp:txXfrm>
    </dsp:sp>
    <dsp:sp modelId="{BE9D4CC2-F91D-4774-8C08-82583109B115}">
      <dsp:nvSpPr>
        <dsp:cNvPr id="0" name=""/>
        <dsp:cNvSpPr/>
      </dsp:nvSpPr>
      <dsp:spPr>
        <a:xfrm>
          <a:off x="4146652" y="157358"/>
          <a:ext cx="131031" cy="15328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4146652" y="188014"/>
        <a:ext cx="91722" cy="91970"/>
      </dsp:txXfrm>
    </dsp:sp>
    <dsp:sp modelId="{85DF2459-78E2-4FD0-BA13-23E9B672485C}">
      <dsp:nvSpPr>
        <dsp:cNvPr id="0" name=""/>
        <dsp:cNvSpPr/>
      </dsp:nvSpPr>
      <dsp:spPr>
        <a:xfrm>
          <a:off x="4332074" y="0"/>
          <a:ext cx="61807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-윤고딕330" pitchFamily="18" charset="-127"/>
              <a:ea typeface="-윤고딕330" pitchFamily="18" charset="-127"/>
            </a:rPr>
            <a:t>정답확인</a:t>
          </a:r>
          <a:endParaRPr lang="ko-KR" altLang="en-US" sz="1000" kern="1200" dirty="0">
            <a:latin typeface="-윤고딕330" pitchFamily="18" charset="-127"/>
            <a:ea typeface="-윤고딕330" pitchFamily="18" charset="-127"/>
          </a:endParaRPr>
        </a:p>
      </dsp:txBody>
      <dsp:txXfrm>
        <a:off x="4345781" y="13707"/>
        <a:ext cx="590661" cy="440586"/>
      </dsp:txXfrm>
    </dsp:sp>
    <dsp:sp modelId="{C2C14450-F853-469F-AF1F-25FC3E1B0033}">
      <dsp:nvSpPr>
        <dsp:cNvPr id="0" name=""/>
        <dsp:cNvSpPr/>
      </dsp:nvSpPr>
      <dsp:spPr>
        <a:xfrm>
          <a:off x="5011957" y="157358"/>
          <a:ext cx="131031" cy="15328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5011957" y="188014"/>
        <a:ext cx="91722" cy="91970"/>
      </dsp:txXfrm>
    </dsp:sp>
    <dsp:sp modelId="{286007C7-39F5-4C9B-8A05-5EAB8A6AD78C}">
      <dsp:nvSpPr>
        <dsp:cNvPr id="0" name=""/>
        <dsp:cNvSpPr/>
      </dsp:nvSpPr>
      <dsp:spPr>
        <a:xfrm>
          <a:off x="5197380" y="0"/>
          <a:ext cx="61807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latin typeface="-윤고딕330" pitchFamily="18" charset="-127"/>
              <a:ea typeface="-윤고딕330" pitchFamily="18" charset="-127"/>
            </a:rPr>
            <a:t>다음 단원</a:t>
          </a:r>
          <a:endParaRPr lang="ko-KR" altLang="en-US" sz="1000" kern="1200" dirty="0">
            <a:latin typeface="-윤고딕330" pitchFamily="18" charset="-127"/>
            <a:ea typeface="-윤고딕330" pitchFamily="18" charset="-127"/>
          </a:endParaRPr>
        </a:p>
      </dsp:txBody>
      <dsp:txXfrm>
        <a:off x="5211087" y="13707"/>
        <a:ext cx="590661" cy="440586"/>
      </dsp:txXfrm>
    </dsp:sp>
    <dsp:sp modelId="{E02CC91E-ECF2-4C01-9763-3DC00B26B2FC}">
      <dsp:nvSpPr>
        <dsp:cNvPr id="0" name=""/>
        <dsp:cNvSpPr/>
      </dsp:nvSpPr>
      <dsp:spPr>
        <a:xfrm>
          <a:off x="5877263" y="157358"/>
          <a:ext cx="131031" cy="15328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5877263" y="188014"/>
        <a:ext cx="91722" cy="91970"/>
      </dsp:txXfrm>
    </dsp:sp>
    <dsp:sp modelId="{68770503-AF36-4BE3-823C-077126C3DD63}">
      <dsp:nvSpPr>
        <dsp:cNvPr id="0" name=""/>
        <dsp:cNvSpPr/>
      </dsp:nvSpPr>
      <dsp:spPr>
        <a:xfrm>
          <a:off x="6062685" y="0"/>
          <a:ext cx="61807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진척도 </a:t>
          </a:r>
          <a:endParaRPr lang="en-US" altLang="ko-KR" sz="1000" kern="1200" dirty="0">
            <a:latin typeface="-윤고딕330" pitchFamily="18" charset="-127"/>
            <a:ea typeface="-윤고딕330" pitchFamily="18" charset="-127"/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확인</a:t>
          </a:r>
        </a:p>
      </dsp:txBody>
      <dsp:txXfrm>
        <a:off x="6076392" y="13707"/>
        <a:ext cx="590661" cy="440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A4DC7-2DDC-4945-A405-19AE88717BB6}">
      <dsp:nvSpPr>
        <dsp:cNvPr id="0" name=""/>
        <dsp:cNvSpPr/>
      </dsp:nvSpPr>
      <dsp:spPr>
        <a:xfrm>
          <a:off x="3261" y="0"/>
          <a:ext cx="834224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도전과제</a:t>
          </a:r>
        </a:p>
      </dsp:txBody>
      <dsp:txXfrm>
        <a:off x="16968" y="13707"/>
        <a:ext cx="806810" cy="440586"/>
      </dsp:txXfrm>
    </dsp:sp>
    <dsp:sp modelId="{BC4F660F-A16E-4EF0-A74B-CA82FAF516E9}">
      <dsp:nvSpPr>
        <dsp:cNvPr id="0" name=""/>
        <dsp:cNvSpPr/>
      </dsp:nvSpPr>
      <dsp:spPr>
        <a:xfrm>
          <a:off x="920908" y="130556"/>
          <a:ext cx="176855" cy="206887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latin typeface="-윤고딕330" pitchFamily="18" charset="-127"/>
            <a:ea typeface="-윤고딕330" pitchFamily="18" charset="-127"/>
          </a:endParaRPr>
        </a:p>
      </dsp:txBody>
      <dsp:txXfrm>
        <a:off x="920908" y="171933"/>
        <a:ext cx="123799" cy="124133"/>
      </dsp:txXfrm>
    </dsp:sp>
    <dsp:sp modelId="{F1AF3A63-26FC-47F6-916A-640D0355FED2}">
      <dsp:nvSpPr>
        <dsp:cNvPr id="0" name=""/>
        <dsp:cNvSpPr/>
      </dsp:nvSpPr>
      <dsp:spPr>
        <a:xfrm>
          <a:off x="1171176" y="0"/>
          <a:ext cx="834224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도전과제</a:t>
          </a: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 </a:t>
          </a:r>
          <a:endParaRPr lang="en-US" altLang="ko-KR" sz="1000" kern="1200" dirty="0">
            <a:latin typeface="-윤고딕330" pitchFamily="18" charset="-127"/>
            <a:ea typeface="-윤고딕330" pitchFamily="18" charset="-127"/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풀기</a:t>
          </a:r>
        </a:p>
      </dsp:txBody>
      <dsp:txXfrm>
        <a:off x="1184883" y="13707"/>
        <a:ext cx="806810" cy="440586"/>
      </dsp:txXfrm>
    </dsp:sp>
    <dsp:sp modelId="{A4D86205-6A17-4ED3-A461-2883BD6378F3}">
      <dsp:nvSpPr>
        <dsp:cNvPr id="0" name=""/>
        <dsp:cNvSpPr/>
      </dsp:nvSpPr>
      <dsp:spPr>
        <a:xfrm>
          <a:off x="2088822" y="130556"/>
          <a:ext cx="176855" cy="206887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latin typeface="-윤고딕330" pitchFamily="18" charset="-127"/>
            <a:ea typeface="-윤고딕330" pitchFamily="18" charset="-127"/>
          </a:endParaRPr>
        </a:p>
      </dsp:txBody>
      <dsp:txXfrm>
        <a:off x="2088822" y="171933"/>
        <a:ext cx="123799" cy="124133"/>
      </dsp:txXfrm>
    </dsp:sp>
    <dsp:sp modelId="{DCFA1CDB-7C62-4CFD-88CA-F89F15960C6B}">
      <dsp:nvSpPr>
        <dsp:cNvPr id="0" name=""/>
        <dsp:cNvSpPr/>
      </dsp:nvSpPr>
      <dsp:spPr>
        <a:xfrm>
          <a:off x="2339090" y="0"/>
          <a:ext cx="834224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문제 입력</a:t>
          </a:r>
        </a:p>
      </dsp:txBody>
      <dsp:txXfrm>
        <a:off x="2352797" y="13707"/>
        <a:ext cx="806810" cy="440586"/>
      </dsp:txXfrm>
    </dsp:sp>
    <dsp:sp modelId="{017347F8-BD5E-47FA-ADA2-6CED4D19FECA}">
      <dsp:nvSpPr>
        <dsp:cNvPr id="0" name=""/>
        <dsp:cNvSpPr/>
      </dsp:nvSpPr>
      <dsp:spPr>
        <a:xfrm>
          <a:off x="3256737" y="130556"/>
          <a:ext cx="176855" cy="206887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latin typeface="-윤고딕330" pitchFamily="18" charset="-127"/>
            <a:ea typeface="-윤고딕330" pitchFamily="18" charset="-127"/>
          </a:endParaRPr>
        </a:p>
      </dsp:txBody>
      <dsp:txXfrm>
        <a:off x="3256737" y="171933"/>
        <a:ext cx="123799" cy="124133"/>
      </dsp:txXfrm>
    </dsp:sp>
    <dsp:sp modelId="{C3CFC08E-8AD4-4707-9A28-DC9A99F976E8}">
      <dsp:nvSpPr>
        <dsp:cNvPr id="0" name=""/>
        <dsp:cNvSpPr/>
      </dsp:nvSpPr>
      <dsp:spPr>
        <a:xfrm>
          <a:off x="3507004" y="0"/>
          <a:ext cx="834224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코드제출</a:t>
          </a:r>
          <a:endParaRPr lang="ko-KR" altLang="en-US" sz="1000" kern="1200" dirty="0">
            <a:latin typeface="-윤고딕330" pitchFamily="18" charset="-127"/>
            <a:ea typeface="-윤고딕330" pitchFamily="18" charset="-127"/>
          </a:endParaRPr>
        </a:p>
      </dsp:txBody>
      <dsp:txXfrm>
        <a:off x="3520711" y="13707"/>
        <a:ext cx="806810" cy="440586"/>
      </dsp:txXfrm>
    </dsp:sp>
    <dsp:sp modelId="{6FAB1F85-D229-4304-A8DE-4196095C3C9B}">
      <dsp:nvSpPr>
        <dsp:cNvPr id="0" name=""/>
        <dsp:cNvSpPr/>
      </dsp:nvSpPr>
      <dsp:spPr>
        <a:xfrm>
          <a:off x="4424651" y="130556"/>
          <a:ext cx="176855" cy="206887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latin typeface="-윤고딕330" pitchFamily="18" charset="-127"/>
            <a:ea typeface="-윤고딕330" pitchFamily="18" charset="-127"/>
          </a:endParaRPr>
        </a:p>
      </dsp:txBody>
      <dsp:txXfrm>
        <a:off x="4424651" y="171933"/>
        <a:ext cx="123799" cy="124133"/>
      </dsp:txXfrm>
    </dsp:sp>
    <dsp:sp modelId="{95DE4057-2A86-4E8E-A538-47A043E2237A}">
      <dsp:nvSpPr>
        <dsp:cNvPr id="0" name=""/>
        <dsp:cNvSpPr/>
      </dsp:nvSpPr>
      <dsp:spPr>
        <a:xfrm>
          <a:off x="4674918" y="0"/>
          <a:ext cx="834224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결과 화면</a:t>
          </a:r>
        </a:p>
      </dsp:txBody>
      <dsp:txXfrm>
        <a:off x="4688625" y="13707"/>
        <a:ext cx="806810" cy="440586"/>
      </dsp:txXfrm>
    </dsp:sp>
    <dsp:sp modelId="{F25CB06C-0A33-4A35-83D1-66F09CC8DE6B}">
      <dsp:nvSpPr>
        <dsp:cNvPr id="0" name=""/>
        <dsp:cNvSpPr/>
      </dsp:nvSpPr>
      <dsp:spPr>
        <a:xfrm>
          <a:off x="5592565" y="130556"/>
          <a:ext cx="176855" cy="206887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latin typeface="-윤고딕330" pitchFamily="18" charset="-127"/>
            <a:ea typeface="-윤고딕330" pitchFamily="18" charset="-127"/>
          </a:endParaRPr>
        </a:p>
      </dsp:txBody>
      <dsp:txXfrm>
        <a:off x="5592565" y="171933"/>
        <a:ext cx="123799" cy="124133"/>
      </dsp:txXfrm>
    </dsp:sp>
    <dsp:sp modelId="{1678F42B-7ABD-4FBA-8A52-B27011066A10}">
      <dsp:nvSpPr>
        <dsp:cNvPr id="0" name=""/>
        <dsp:cNvSpPr/>
      </dsp:nvSpPr>
      <dsp:spPr>
        <a:xfrm>
          <a:off x="5842832" y="0"/>
          <a:ext cx="834224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랭킹 확인</a:t>
          </a:r>
        </a:p>
      </dsp:txBody>
      <dsp:txXfrm>
        <a:off x="5856539" y="13707"/>
        <a:ext cx="806810" cy="440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A4DC7-2DDC-4945-A405-19AE88717BB6}">
      <dsp:nvSpPr>
        <dsp:cNvPr id="0" name=""/>
        <dsp:cNvSpPr/>
      </dsp:nvSpPr>
      <dsp:spPr>
        <a:xfrm>
          <a:off x="2930" y="0"/>
          <a:ext cx="128114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게시글쓰기</a:t>
          </a:r>
        </a:p>
      </dsp:txBody>
      <dsp:txXfrm>
        <a:off x="16637" y="13707"/>
        <a:ext cx="1253731" cy="440586"/>
      </dsp:txXfrm>
    </dsp:sp>
    <dsp:sp modelId="{BC4F660F-A16E-4EF0-A74B-CA82FAF516E9}">
      <dsp:nvSpPr>
        <dsp:cNvPr id="0" name=""/>
        <dsp:cNvSpPr/>
      </dsp:nvSpPr>
      <dsp:spPr>
        <a:xfrm>
          <a:off x="1412190" y="75137"/>
          <a:ext cx="271602" cy="31772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latin typeface="-윤고딕330" pitchFamily="18" charset="-127"/>
            <a:ea typeface="-윤고딕330" pitchFamily="18" charset="-127"/>
          </a:endParaRPr>
        </a:p>
      </dsp:txBody>
      <dsp:txXfrm>
        <a:off x="1412190" y="138682"/>
        <a:ext cx="190121" cy="190634"/>
      </dsp:txXfrm>
    </dsp:sp>
    <dsp:sp modelId="{F1AF3A63-26FC-47F6-916A-640D0355FED2}">
      <dsp:nvSpPr>
        <dsp:cNvPr id="0" name=""/>
        <dsp:cNvSpPr/>
      </dsp:nvSpPr>
      <dsp:spPr>
        <a:xfrm>
          <a:off x="1796534" y="0"/>
          <a:ext cx="128114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게시글조회</a:t>
          </a:r>
          <a:endParaRPr lang="ko-KR" altLang="en-US" sz="1000" kern="1200" dirty="0">
            <a:latin typeface="-윤고딕330" pitchFamily="18" charset="-127"/>
            <a:ea typeface="-윤고딕330" pitchFamily="18" charset="-127"/>
          </a:endParaRPr>
        </a:p>
      </dsp:txBody>
      <dsp:txXfrm>
        <a:off x="1810241" y="13707"/>
        <a:ext cx="1253731" cy="440586"/>
      </dsp:txXfrm>
    </dsp:sp>
    <dsp:sp modelId="{A4D86205-6A17-4ED3-A461-2883BD6378F3}">
      <dsp:nvSpPr>
        <dsp:cNvPr id="0" name=""/>
        <dsp:cNvSpPr/>
      </dsp:nvSpPr>
      <dsp:spPr>
        <a:xfrm>
          <a:off x="3205794" y="75137"/>
          <a:ext cx="271602" cy="31772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latin typeface="-윤고딕330" pitchFamily="18" charset="-127"/>
            <a:ea typeface="-윤고딕330" pitchFamily="18" charset="-127"/>
          </a:endParaRPr>
        </a:p>
      </dsp:txBody>
      <dsp:txXfrm>
        <a:off x="3205794" y="138682"/>
        <a:ext cx="190121" cy="190634"/>
      </dsp:txXfrm>
    </dsp:sp>
    <dsp:sp modelId="{DCFA1CDB-7C62-4CFD-88CA-F89F15960C6B}">
      <dsp:nvSpPr>
        <dsp:cNvPr id="0" name=""/>
        <dsp:cNvSpPr/>
      </dsp:nvSpPr>
      <dsp:spPr>
        <a:xfrm>
          <a:off x="3590138" y="0"/>
          <a:ext cx="128114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게시글수정</a:t>
          </a:r>
          <a:endParaRPr lang="ko-KR" altLang="en-US" sz="1000" kern="1200" dirty="0">
            <a:latin typeface="-윤고딕330" pitchFamily="18" charset="-127"/>
            <a:ea typeface="-윤고딕330" pitchFamily="18" charset="-127"/>
          </a:endParaRPr>
        </a:p>
      </dsp:txBody>
      <dsp:txXfrm>
        <a:off x="3603845" y="13707"/>
        <a:ext cx="1253731" cy="440586"/>
      </dsp:txXfrm>
    </dsp:sp>
    <dsp:sp modelId="{017347F8-BD5E-47FA-ADA2-6CED4D19FECA}">
      <dsp:nvSpPr>
        <dsp:cNvPr id="0" name=""/>
        <dsp:cNvSpPr/>
      </dsp:nvSpPr>
      <dsp:spPr>
        <a:xfrm>
          <a:off x="4999399" y="75137"/>
          <a:ext cx="271602" cy="31772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latin typeface="-윤고딕330" pitchFamily="18" charset="-127"/>
            <a:ea typeface="-윤고딕330" pitchFamily="18" charset="-127"/>
          </a:endParaRPr>
        </a:p>
      </dsp:txBody>
      <dsp:txXfrm>
        <a:off x="4999399" y="138682"/>
        <a:ext cx="190121" cy="190634"/>
      </dsp:txXfrm>
    </dsp:sp>
    <dsp:sp modelId="{C3CFC08E-8AD4-4707-9A28-DC9A99F976E8}">
      <dsp:nvSpPr>
        <dsp:cNvPr id="0" name=""/>
        <dsp:cNvSpPr/>
      </dsp:nvSpPr>
      <dsp:spPr>
        <a:xfrm>
          <a:off x="5383742" y="0"/>
          <a:ext cx="128114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게시글삭제</a:t>
          </a:r>
          <a:endParaRPr lang="ko-KR" altLang="en-US" sz="1000" kern="1200" dirty="0">
            <a:latin typeface="-윤고딕330" pitchFamily="18" charset="-127"/>
            <a:ea typeface="-윤고딕330" pitchFamily="18" charset="-127"/>
          </a:endParaRPr>
        </a:p>
      </dsp:txBody>
      <dsp:txXfrm>
        <a:off x="5397449" y="13707"/>
        <a:ext cx="1253731" cy="440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A4DC7-2DDC-4945-A405-19AE88717BB6}">
      <dsp:nvSpPr>
        <dsp:cNvPr id="0" name=""/>
        <dsp:cNvSpPr/>
      </dsp:nvSpPr>
      <dsp:spPr>
        <a:xfrm>
          <a:off x="1302" y="0"/>
          <a:ext cx="2777170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신청서작성</a:t>
          </a:r>
        </a:p>
      </dsp:txBody>
      <dsp:txXfrm>
        <a:off x="15009" y="13707"/>
        <a:ext cx="2749756" cy="440586"/>
      </dsp:txXfrm>
    </dsp:sp>
    <dsp:sp modelId="{BC4F660F-A16E-4EF0-A74B-CA82FAF516E9}">
      <dsp:nvSpPr>
        <dsp:cNvPr id="0" name=""/>
        <dsp:cNvSpPr/>
      </dsp:nvSpPr>
      <dsp:spPr>
        <a:xfrm>
          <a:off x="3056190" y="0"/>
          <a:ext cx="588760" cy="46800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>
            <a:latin typeface="-윤고딕330" pitchFamily="18" charset="-127"/>
            <a:ea typeface="-윤고딕330" pitchFamily="18" charset="-127"/>
          </a:endParaRPr>
        </a:p>
      </dsp:txBody>
      <dsp:txXfrm>
        <a:off x="3056190" y="93600"/>
        <a:ext cx="448360" cy="280800"/>
      </dsp:txXfrm>
    </dsp:sp>
    <dsp:sp modelId="{F1AF3A63-26FC-47F6-916A-640D0355FED2}">
      <dsp:nvSpPr>
        <dsp:cNvPr id="0" name=""/>
        <dsp:cNvSpPr/>
      </dsp:nvSpPr>
      <dsp:spPr>
        <a:xfrm>
          <a:off x="3889341" y="0"/>
          <a:ext cx="2777170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신청서 작성완료</a:t>
          </a:r>
        </a:p>
      </dsp:txBody>
      <dsp:txXfrm>
        <a:off x="3903048" y="13707"/>
        <a:ext cx="2749756" cy="440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3930A-DC06-44F2-8362-81272F48456C}">
      <dsp:nvSpPr>
        <dsp:cNvPr id="0" name=""/>
        <dsp:cNvSpPr/>
      </dsp:nvSpPr>
      <dsp:spPr>
        <a:xfrm>
          <a:off x="3170" y="0"/>
          <a:ext cx="923344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과목생성</a:t>
          </a:r>
        </a:p>
      </dsp:txBody>
      <dsp:txXfrm>
        <a:off x="16877" y="13707"/>
        <a:ext cx="895930" cy="440586"/>
      </dsp:txXfrm>
    </dsp:sp>
    <dsp:sp modelId="{3C1C42F0-A6D7-4656-A76A-AF37F2F16DFF}">
      <dsp:nvSpPr>
        <dsp:cNvPr id="0" name=""/>
        <dsp:cNvSpPr/>
      </dsp:nvSpPr>
      <dsp:spPr>
        <a:xfrm>
          <a:off x="1019864" y="119505"/>
          <a:ext cx="197902" cy="228989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1019864" y="165303"/>
        <a:ext cx="138531" cy="137393"/>
      </dsp:txXfrm>
    </dsp:sp>
    <dsp:sp modelId="{70BD3B94-9BF0-4132-8184-E04B3214FFF1}">
      <dsp:nvSpPr>
        <dsp:cNvPr id="0" name=""/>
        <dsp:cNvSpPr/>
      </dsp:nvSpPr>
      <dsp:spPr>
        <a:xfrm>
          <a:off x="1299915" y="0"/>
          <a:ext cx="945283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과목이미지</a:t>
          </a: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 </a:t>
          </a:r>
          <a:endParaRPr lang="en-US" altLang="ko-KR" sz="1000" kern="1200" dirty="0">
            <a:latin typeface="-윤고딕330" pitchFamily="18" charset="-127"/>
            <a:ea typeface="-윤고딕330" pitchFamily="18" charset="-127"/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등록</a:t>
          </a:r>
        </a:p>
      </dsp:txBody>
      <dsp:txXfrm>
        <a:off x="1313622" y="13707"/>
        <a:ext cx="917869" cy="440586"/>
      </dsp:txXfrm>
    </dsp:sp>
    <dsp:sp modelId="{4F4C2593-6B0A-4613-A3F1-611F2F5C6827}">
      <dsp:nvSpPr>
        <dsp:cNvPr id="0" name=""/>
        <dsp:cNvSpPr/>
      </dsp:nvSpPr>
      <dsp:spPr>
        <a:xfrm>
          <a:off x="2337532" y="119505"/>
          <a:ext cx="195749" cy="228989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2337532" y="165303"/>
        <a:ext cx="137024" cy="137393"/>
      </dsp:txXfrm>
    </dsp:sp>
    <dsp:sp modelId="{80B5117B-1F4B-4A61-ABA3-C09516C37E06}">
      <dsp:nvSpPr>
        <dsp:cNvPr id="0" name=""/>
        <dsp:cNvSpPr/>
      </dsp:nvSpPr>
      <dsp:spPr>
        <a:xfrm>
          <a:off x="2614536" y="0"/>
          <a:ext cx="1286375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단원생성</a:t>
          </a:r>
        </a:p>
      </dsp:txBody>
      <dsp:txXfrm>
        <a:off x="2628243" y="13707"/>
        <a:ext cx="1258961" cy="440586"/>
      </dsp:txXfrm>
    </dsp:sp>
    <dsp:sp modelId="{11D4EEDE-9A2F-4517-AB18-C25BBE33B422}">
      <dsp:nvSpPr>
        <dsp:cNvPr id="0" name=""/>
        <dsp:cNvSpPr/>
      </dsp:nvSpPr>
      <dsp:spPr>
        <a:xfrm>
          <a:off x="3993246" y="119505"/>
          <a:ext cx="195749" cy="228989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3993246" y="165303"/>
        <a:ext cx="137024" cy="137393"/>
      </dsp:txXfrm>
    </dsp:sp>
    <dsp:sp modelId="{3F11921A-190A-48FB-9589-56EFBF6D74A2}">
      <dsp:nvSpPr>
        <dsp:cNvPr id="0" name=""/>
        <dsp:cNvSpPr/>
      </dsp:nvSpPr>
      <dsp:spPr>
        <a:xfrm>
          <a:off x="4270250" y="0"/>
          <a:ext cx="923344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단원편집</a:t>
          </a:r>
        </a:p>
      </dsp:txBody>
      <dsp:txXfrm>
        <a:off x="4283957" y="13707"/>
        <a:ext cx="895930" cy="440586"/>
      </dsp:txXfrm>
    </dsp:sp>
    <dsp:sp modelId="{FF82DE28-72FD-4F0B-AAE5-3B70D363C5A4}">
      <dsp:nvSpPr>
        <dsp:cNvPr id="0" name=""/>
        <dsp:cNvSpPr/>
      </dsp:nvSpPr>
      <dsp:spPr>
        <a:xfrm>
          <a:off x="5285929" y="119505"/>
          <a:ext cx="195749" cy="228989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5285929" y="165303"/>
        <a:ext cx="137024" cy="137393"/>
      </dsp:txXfrm>
    </dsp:sp>
    <dsp:sp modelId="{D441A86D-0640-4AF9-A31B-D484F3C17205}">
      <dsp:nvSpPr>
        <dsp:cNvPr id="0" name=""/>
        <dsp:cNvSpPr/>
      </dsp:nvSpPr>
      <dsp:spPr>
        <a:xfrm>
          <a:off x="5562932" y="0"/>
          <a:ext cx="923344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문제관리</a:t>
          </a:r>
        </a:p>
      </dsp:txBody>
      <dsp:txXfrm>
        <a:off x="5576639" y="13707"/>
        <a:ext cx="895930" cy="440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3930A-DC06-44F2-8362-81272F48456C}">
      <dsp:nvSpPr>
        <dsp:cNvPr id="0" name=""/>
        <dsp:cNvSpPr/>
      </dsp:nvSpPr>
      <dsp:spPr>
        <a:xfrm>
          <a:off x="0" y="0"/>
          <a:ext cx="1235082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과제생성</a:t>
          </a:r>
        </a:p>
      </dsp:txBody>
      <dsp:txXfrm>
        <a:off x="13707" y="13707"/>
        <a:ext cx="1207668" cy="440586"/>
      </dsp:txXfrm>
    </dsp:sp>
    <dsp:sp modelId="{3C1C42F0-A6D7-4656-A76A-AF37F2F16DFF}">
      <dsp:nvSpPr>
        <dsp:cNvPr id="0" name=""/>
        <dsp:cNvSpPr/>
      </dsp:nvSpPr>
      <dsp:spPr>
        <a:xfrm>
          <a:off x="1359297" y="80849"/>
          <a:ext cx="263334" cy="30630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1359297" y="142109"/>
        <a:ext cx="184334" cy="183780"/>
      </dsp:txXfrm>
    </dsp:sp>
    <dsp:sp modelId="{70BD3B94-9BF0-4132-8184-E04B3214FFF1}">
      <dsp:nvSpPr>
        <dsp:cNvPr id="0" name=""/>
        <dsp:cNvSpPr/>
      </dsp:nvSpPr>
      <dsp:spPr>
        <a:xfrm>
          <a:off x="1731940" y="0"/>
          <a:ext cx="1235082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-윤고딕330" pitchFamily="18" charset="-127"/>
              <a:ea typeface="-윤고딕330" pitchFamily="18" charset="-127"/>
            </a:rPr>
            <a:t>과제편집</a:t>
          </a:r>
        </a:p>
      </dsp:txBody>
      <dsp:txXfrm>
        <a:off x="1745647" y="13707"/>
        <a:ext cx="1207668" cy="440586"/>
      </dsp:txXfrm>
    </dsp:sp>
    <dsp:sp modelId="{4F4C2593-6B0A-4613-A3F1-611F2F5C6827}">
      <dsp:nvSpPr>
        <dsp:cNvPr id="0" name=""/>
        <dsp:cNvSpPr/>
      </dsp:nvSpPr>
      <dsp:spPr>
        <a:xfrm>
          <a:off x="3090532" y="80849"/>
          <a:ext cx="261837" cy="30630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3090532" y="142109"/>
        <a:ext cx="183286" cy="183780"/>
      </dsp:txXfrm>
    </dsp:sp>
    <dsp:sp modelId="{80B5117B-1F4B-4A61-ABA3-C09516C37E06}">
      <dsp:nvSpPr>
        <dsp:cNvPr id="0" name=""/>
        <dsp:cNvSpPr/>
      </dsp:nvSpPr>
      <dsp:spPr>
        <a:xfrm>
          <a:off x="3461057" y="0"/>
          <a:ext cx="1235082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-윤고딕330" pitchFamily="18" charset="-127"/>
              <a:ea typeface="-윤고딕330" pitchFamily="18" charset="-127"/>
            </a:rPr>
            <a:t>테스트케이스 생성</a:t>
          </a:r>
        </a:p>
      </dsp:txBody>
      <dsp:txXfrm>
        <a:off x="3474764" y="13707"/>
        <a:ext cx="1207668" cy="440586"/>
      </dsp:txXfrm>
    </dsp:sp>
    <dsp:sp modelId="{11D4EEDE-9A2F-4517-AB18-C25BBE33B422}">
      <dsp:nvSpPr>
        <dsp:cNvPr id="0" name=""/>
        <dsp:cNvSpPr/>
      </dsp:nvSpPr>
      <dsp:spPr>
        <a:xfrm>
          <a:off x="4819648" y="80849"/>
          <a:ext cx="261837" cy="30630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>
            <a:solidFill>
              <a:srgbClr val="404040"/>
            </a:solidFill>
            <a:latin typeface="-윤고딕330" pitchFamily="18" charset="-127"/>
            <a:ea typeface="-윤고딕330" pitchFamily="18" charset="-127"/>
          </a:endParaRPr>
        </a:p>
      </dsp:txBody>
      <dsp:txXfrm>
        <a:off x="4819648" y="142109"/>
        <a:ext cx="183286" cy="183780"/>
      </dsp:txXfrm>
    </dsp:sp>
    <dsp:sp modelId="{3F11921A-190A-48FB-9589-56EFBF6D74A2}">
      <dsp:nvSpPr>
        <dsp:cNvPr id="0" name=""/>
        <dsp:cNvSpPr/>
      </dsp:nvSpPr>
      <dsp:spPr>
        <a:xfrm>
          <a:off x="5190173" y="0"/>
          <a:ext cx="1235082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-윤고딕330" pitchFamily="18" charset="-127"/>
              <a:ea typeface="-윤고딕330" pitchFamily="18" charset="-127"/>
            </a:rPr>
            <a:t>테스트케이스 내용수정</a:t>
          </a:r>
        </a:p>
      </dsp:txBody>
      <dsp:txXfrm>
        <a:off x="5203880" y="13707"/>
        <a:ext cx="1207668" cy="440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A4DC7-2DDC-4945-A405-19AE88717BB6}">
      <dsp:nvSpPr>
        <dsp:cNvPr id="0" name=""/>
        <dsp:cNvSpPr/>
      </dsp:nvSpPr>
      <dsp:spPr>
        <a:xfrm>
          <a:off x="0" y="0"/>
          <a:ext cx="2661998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-윤고딕330" pitchFamily="18" charset="-127"/>
              <a:ea typeface="-윤고딕330" pitchFamily="18" charset="-127"/>
            </a:rPr>
            <a:t>튜터신청확인</a:t>
          </a:r>
          <a:endParaRPr lang="ko-KR" altLang="en-US" sz="1000" kern="1200" dirty="0">
            <a:latin typeface="-윤고딕330" pitchFamily="18" charset="-127"/>
            <a:ea typeface="-윤고딕330" pitchFamily="18" charset="-127"/>
          </a:endParaRPr>
        </a:p>
      </dsp:txBody>
      <dsp:txXfrm>
        <a:off x="13707" y="13707"/>
        <a:ext cx="2634584" cy="440586"/>
      </dsp:txXfrm>
    </dsp:sp>
    <dsp:sp modelId="{BC4F660F-A16E-4EF0-A74B-CA82FAF516E9}">
      <dsp:nvSpPr>
        <dsp:cNvPr id="0" name=""/>
        <dsp:cNvSpPr/>
      </dsp:nvSpPr>
      <dsp:spPr>
        <a:xfrm>
          <a:off x="2928510" y="0"/>
          <a:ext cx="565005" cy="46800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>
            <a:latin typeface="-윤고딕330" pitchFamily="18" charset="-127"/>
            <a:ea typeface="-윤고딕330" pitchFamily="18" charset="-127"/>
          </a:endParaRPr>
        </a:p>
      </dsp:txBody>
      <dsp:txXfrm>
        <a:off x="2928510" y="93600"/>
        <a:ext cx="424605" cy="280800"/>
      </dsp:txXfrm>
    </dsp:sp>
    <dsp:sp modelId="{F1AF3A63-26FC-47F6-916A-640D0355FED2}">
      <dsp:nvSpPr>
        <dsp:cNvPr id="0" name=""/>
        <dsp:cNvSpPr/>
      </dsp:nvSpPr>
      <dsp:spPr>
        <a:xfrm>
          <a:off x="3728046" y="0"/>
          <a:ext cx="2661998" cy="46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>
              <a:latin typeface="-윤고딕330" pitchFamily="18" charset="-127"/>
              <a:ea typeface="-윤고딕330" pitchFamily="18" charset="-127"/>
            </a:rPr>
            <a:t>튜터신청</a:t>
          </a:r>
          <a:r>
            <a:rPr lang="ko-KR" altLang="en-US" sz="900" kern="1200" dirty="0">
              <a:latin typeface="-윤고딕330" pitchFamily="18" charset="-127"/>
              <a:ea typeface="-윤고딕330" pitchFamily="18" charset="-127"/>
            </a:rPr>
            <a:t>  승인 및 거부</a:t>
          </a:r>
        </a:p>
      </dsp:txBody>
      <dsp:txXfrm>
        <a:off x="3741753" y="13707"/>
        <a:ext cx="2634584" cy="440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6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2020-04-17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943100" y="0"/>
            <a:ext cx="7200829" cy="5143500"/>
          </a:xfrm>
          <a:prstGeom prst="rect">
            <a:avLst/>
          </a:prstGeom>
          <a:solidFill>
            <a:srgbClr val="C3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" y="0"/>
            <a:ext cx="1943099" cy="5143500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3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4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93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5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31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2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\Users\Administrator\Desktop\logo.png">
            <a:extLst>
              <a:ext uri="{FF2B5EF4-FFF2-40B4-BE49-F238E27FC236}">
                <a16:creationId xmlns:a16="http://schemas.microsoft.com/office/drawing/2014/main" id="{890F74CC-55A2-4B40-A053-18FCA00BD93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5" t="21231" r="24891" b="28976"/>
          <a:stretch/>
        </p:blipFill>
        <p:spPr bwMode="auto">
          <a:xfrm>
            <a:off x="8624134" y="0"/>
            <a:ext cx="517292" cy="513586"/>
          </a:xfrm>
          <a:custGeom>
            <a:avLst/>
            <a:gdLst>
              <a:gd name="connsiteX0" fmla="*/ 0 w 1413476"/>
              <a:gd name="connsiteY0" fmla="*/ 0 h 1403350"/>
              <a:gd name="connsiteX1" fmla="*/ 1413476 w 1413476"/>
              <a:gd name="connsiteY1" fmla="*/ 0 h 1403350"/>
              <a:gd name="connsiteX2" fmla="*/ 1413476 w 1413476"/>
              <a:gd name="connsiteY2" fmla="*/ 1403350 h 1403350"/>
              <a:gd name="connsiteX3" fmla="*/ 0 w 1413476"/>
              <a:gd name="connsiteY3" fmla="*/ 1403350 h 140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476" h="1403350">
                <a:moveTo>
                  <a:pt x="0" y="0"/>
                </a:moveTo>
                <a:lnTo>
                  <a:pt x="1413476" y="0"/>
                </a:lnTo>
                <a:lnTo>
                  <a:pt x="1413476" y="1403350"/>
                </a:lnTo>
                <a:lnTo>
                  <a:pt x="0" y="140335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8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459581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46551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-윤고딕330" pitchFamily="18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195246"/>
            <a:ext cx="3057571" cy="270272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540069"/>
            <a:ext cx="8639908" cy="42998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-윤고딕330" pitchFamily="18" charset="-127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459581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46551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-윤고딕330" pitchFamily="18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195246"/>
            <a:ext cx="3057571" cy="270272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221581"/>
            <a:ext cx="8639908" cy="36183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-윤고딕330" pitchFamily="18" charset="-127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459581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46551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-윤고딕330" pitchFamily="18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519115"/>
            <a:ext cx="8639908" cy="540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-윤고딕330" pitchFamily="18" charset="-127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195246"/>
            <a:ext cx="3057571" cy="270272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459581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221600"/>
            <a:ext cx="3988136" cy="3078342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-윤고딕330" pitchFamily="18" charset="-127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-윤고딕330" pitchFamily="18" charset="-127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-윤고딕330" pitchFamily="18" charset="-127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-윤고딕330" pitchFamily="18" charset="-127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-윤고딕330" pitchFamily="18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499" y="195246"/>
            <a:ext cx="3057571" cy="270272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4" y="0"/>
            <a:ext cx="1528785" cy="465516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459581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4" y="0"/>
            <a:ext cx="1528785" cy="465516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4830809"/>
              </p:ext>
            </p:extLst>
          </p:nvPr>
        </p:nvGraphicFramePr>
        <p:xfrm>
          <a:off x="252049" y="681548"/>
          <a:ext cx="8639909" cy="416971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9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9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9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9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9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2018.07.16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9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9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30" pitchFamily="18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27000" marB="27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195246"/>
            <a:ext cx="3057571" cy="270272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1" y="1600200"/>
            <a:ext cx="7775331" cy="0"/>
          </a:xfrm>
          <a:prstGeom prst="line">
            <a:avLst/>
          </a:prstGeom>
          <a:noFill/>
          <a:ln w="57150">
            <a:solidFill>
              <a:srgbClr val="C3DBDA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1" y="2914650"/>
            <a:ext cx="7775331" cy="0"/>
          </a:xfrm>
          <a:prstGeom prst="line">
            <a:avLst/>
          </a:prstGeom>
          <a:noFill/>
          <a:ln w="57150">
            <a:solidFill>
              <a:srgbClr val="C3DBDA"/>
            </a:solidFill>
            <a:round/>
            <a:headEnd/>
            <a:tailEnd/>
          </a:ln>
          <a:effectLst/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b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3383756"/>
            <a:ext cx="7833076" cy="795338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20" y="1738314"/>
            <a:ext cx="6364375" cy="960835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-윤고딕330" pitchFamily="18" charset="-127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3504-77D8-44EB-8199-2A74E9F28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99371-D308-4EAE-BC96-251D7A24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E99D2-B16A-46ED-AA5D-CE5120D7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B2F478B0-0A40-4099-8FF8-74DFB58EF0F6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392CF-95B6-4018-B0E2-5C201870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90111-8351-4671-9D72-2824D553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0036BE3-A40F-45DD-852F-5D079699B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70" r:id="rId9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2F35-5A6E-4F23-AD75-38561C0D78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CD2B-27F7-4E3C-8D9C-D290B7E9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6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3">
            <a:extLst>
              <a:ext uri="{FF2B5EF4-FFF2-40B4-BE49-F238E27FC236}">
                <a16:creationId xmlns:a16="http://schemas.microsoft.com/office/drawing/2014/main" id="{5A565A28-557F-47B2-AF03-C7CCA1E421D6}"/>
              </a:ext>
            </a:extLst>
          </p:cNvPr>
          <p:cNvSpPr txBox="1">
            <a:spLocks/>
          </p:cNvSpPr>
          <p:nvPr/>
        </p:nvSpPr>
        <p:spPr>
          <a:xfrm>
            <a:off x="2380390" y="3103681"/>
            <a:ext cx="4371249" cy="569278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2800" b="0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itchFamily="18" charset="-127"/>
                <a:ea typeface="-윤고딕330" pitchFamily="18" charset="-127"/>
              </a:rPr>
              <a:t>ONLINE JUDGE</a:t>
            </a:r>
            <a:endParaRPr lang="ko-KR" altLang="en-US" sz="2800" b="0" dirty="0">
              <a:ln w="0"/>
              <a:solidFill>
                <a:srgbClr val="55527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9A1F4D-D752-4ECB-BDE8-7DD65B9270EC}"/>
              </a:ext>
            </a:extLst>
          </p:cNvPr>
          <p:cNvSpPr/>
          <p:nvPr/>
        </p:nvSpPr>
        <p:spPr>
          <a:xfrm>
            <a:off x="6763609" y="3937173"/>
            <a:ext cx="2141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itchFamily="18" charset="-127"/>
                <a:ea typeface="-윤고딕330" pitchFamily="18" charset="-127"/>
                <a:cs typeface="+mj-cs"/>
              </a:rPr>
              <a:t> </a:t>
            </a:r>
            <a:endParaRPr lang="en-US" altLang="ko-KR" dirty="0">
              <a:ln w="0"/>
              <a:solidFill>
                <a:srgbClr val="55527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itchFamily="18" charset="-127"/>
              <a:ea typeface="-윤고딕330" pitchFamily="18" charset="-127"/>
              <a:cs typeface="+mj-cs"/>
            </a:endParaRPr>
          </a:p>
          <a:p>
            <a:pPr algn="r"/>
            <a:r>
              <a:rPr lang="ko-KR" altLang="en-US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발표 </a:t>
            </a:r>
            <a:r>
              <a:rPr lang="en-US" altLang="ko-KR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: </a:t>
            </a:r>
            <a:r>
              <a:rPr lang="ko-KR" altLang="en-US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김현욱</a:t>
            </a:r>
            <a:endParaRPr lang="en-US" altLang="ko-KR" dirty="0">
              <a:ln w="0"/>
              <a:solidFill>
                <a:srgbClr val="55527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j-cs"/>
            </a:endParaRPr>
          </a:p>
        </p:txBody>
      </p:sp>
      <p:pic>
        <p:nvPicPr>
          <p:cNvPr id="27" name="Picture 2" descr="C:\Users\Administrator\Desktop\logo.png">
            <a:extLst>
              <a:ext uri="{FF2B5EF4-FFF2-40B4-BE49-F238E27FC236}">
                <a16:creationId xmlns:a16="http://schemas.microsoft.com/office/drawing/2014/main" id="{11A37005-3023-487F-98B6-D28555278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t="20897" r="24800" b="17008"/>
          <a:stretch/>
        </p:blipFill>
        <p:spPr bwMode="auto">
          <a:xfrm>
            <a:off x="3856037" y="1353627"/>
            <a:ext cx="1422400" cy="175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B45489-05DF-4ECE-9062-D6D26558D532}"/>
              </a:ext>
            </a:extLst>
          </p:cNvPr>
          <p:cNvSpPr/>
          <p:nvPr/>
        </p:nvSpPr>
        <p:spPr>
          <a:xfrm>
            <a:off x="4749531" y="4790613"/>
            <a:ext cx="41732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박용민</a:t>
            </a:r>
            <a:r>
              <a:rPr lang="en-US" altLang="ko-KR" sz="1200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, </a:t>
            </a:r>
            <a:r>
              <a:rPr lang="ko-KR" altLang="en-US" sz="1200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김현욱</a:t>
            </a:r>
            <a:r>
              <a:rPr lang="en-US" altLang="ko-KR" sz="1200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, </a:t>
            </a:r>
            <a:r>
              <a:rPr lang="ko-KR" altLang="en-US" sz="1200" dirty="0" err="1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허은열</a:t>
            </a:r>
            <a:r>
              <a:rPr lang="en-US" altLang="ko-KR" sz="1200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,</a:t>
            </a:r>
            <a:r>
              <a:rPr lang="ko-KR" altLang="en-US" sz="1200" dirty="0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 </a:t>
            </a:r>
            <a:r>
              <a:rPr lang="ko-KR" altLang="en-US" sz="1200" dirty="0" err="1">
                <a:ln w="0"/>
                <a:solidFill>
                  <a:srgbClr val="55527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이유동</a:t>
            </a:r>
            <a:endParaRPr lang="en-US" altLang="ko-KR" sz="1200" dirty="0">
              <a:ln w="0"/>
              <a:solidFill>
                <a:srgbClr val="55527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9090" y="606390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팀구성</a:t>
            </a:r>
            <a:r>
              <a:rPr lang="en-US" altLang="ko-KR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개발일정</a:t>
            </a:r>
            <a:endParaRPr lang="en-US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570" y="992599"/>
            <a:ext cx="169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20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팀구성</a:t>
            </a:r>
            <a:endParaRPr lang="en-US" altLang="ko-KR" sz="120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285" y="1322070"/>
            <a:ext cx="13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60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개발일정</a:t>
            </a:r>
            <a:endParaRPr lang="en-US" sz="160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01949" y="586820"/>
            <a:ext cx="4110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Git/</a:t>
            </a:r>
            <a:r>
              <a:rPr lang="en-US" sz="3200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Github</a:t>
            </a:r>
            <a:r>
              <a:rPr lang="en-US" sz="32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32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도입</a:t>
            </a:r>
            <a:endParaRPr lang="en-US" sz="3200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89412" y="1322070"/>
            <a:ext cx="6447961" cy="1121931"/>
            <a:chOff x="2631898" y="2344841"/>
            <a:chExt cx="5549543" cy="1121931"/>
          </a:xfrm>
        </p:grpSpPr>
        <p:sp>
          <p:nvSpPr>
            <p:cNvPr id="17" name="직사각형 16"/>
            <p:cNvSpPr/>
            <p:nvPr/>
          </p:nvSpPr>
          <p:spPr>
            <a:xfrm>
              <a:off x="2631898" y="2344841"/>
              <a:ext cx="65582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spc="-15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1</a:t>
              </a:r>
              <a:endParaRPr lang="en-US" sz="66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730958" y="3466772"/>
              <a:ext cx="545048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stomShape 1">
            <a:extLst>
              <a:ext uri="{FF2B5EF4-FFF2-40B4-BE49-F238E27FC236}">
                <a16:creationId xmlns:a16="http://schemas.microsoft.com/office/drawing/2014/main" id="{4DB114C5-9693-43A7-B991-3B836124DBB8}"/>
              </a:ext>
            </a:extLst>
          </p:cNvPr>
          <p:cNvSpPr/>
          <p:nvPr/>
        </p:nvSpPr>
        <p:spPr>
          <a:xfrm>
            <a:off x="2752540" y="1555561"/>
            <a:ext cx="4216714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개인의 산출물</a:t>
            </a:r>
            <a:r>
              <a:rPr lang="en-US" altLang="ko-KR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소스코드</a:t>
            </a:r>
            <a:r>
              <a:rPr lang="en-US" altLang="ko-KR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을 합치는  과정이 반복</a:t>
            </a:r>
            <a:endParaRPr lang="en-US" altLang="ko-KR" sz="1600" b="1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219903" y="3080527"/>
            <a:ext cx="6182691" cy="1121931"/>
            <a:chOff x="2631898" y="3487612"/>
            <a:chExt cx="5549543" cy="1121931"/>
          </a:xfrm>
        </p:grpSpPr>
        <p:sp>
          <p:nvSpPr>
            <p:cNvPr id="23" name="직사각형 22"/>
            <p:cNvSpPr/>
            <p:nvPr/>
          </p:nvSpPr>
          <p:spPr>
            <a:xfrm>
              <a:off x="2631898" y="3487612"/>
              <a:ext cx="65582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spc="-15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endParaRPr lang="en-US" sz="66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700467" y="4609543"/>
              <a:ext cx="54809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ustomShape 1">
            <a:extLst>
              <a:ext uri="{FF2B5EF4-FFF2-40B4-BE49-F238E27FC236}">
                <a16:creationId xmlns:a16="http://schemas.microsoft.com/office/drawing/2014/main" id="{4DB114C5-9693-43A7-B991-3B836124DBB8}"/>
              </a:ext>
            </a:extLst>
          </p:cNvPr>
          <p:cNvSpPr/>
          <p:nvPr/>
        </p:nvSpPr>
        <p:spPr>
          <a:xfrm>
            <a:off x="2849588" y="3292417"/>
            <a:ext cx="5732179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문제 발생 시 원인 추적이 어렵다 </a:t>
            </a:r>
            <a:r>
              <a:rPr lang="en-US" altLang="ko-KR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누가</a:t>
            </a:r>
            <a:r>
              <a:rPr lang="en-US" altLang="ko-KR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언제</a:t>
            </a:r>
            <a:r>
              <a:rPr lang="en-US" altLang="ko-KR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어디서</a:t>
            </a:r>
            <a:r>
              <a:rPr lang="en-US" altLang="ko-KR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무엇을 했는지</a:t>
            </a:r>
            <a:r>
              <a:rPr lang="en-US" altLang="ko-KR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49161F28-E019-410B-A25B-ABEA61D2B46B}"/>
              </a:ext>
            </a:extLst>
          </p:cNvPr>
          <p:cNvSpPr/>
          <p:nvPr/>
        </p:nvSpPr>
        <p:spPr>
          <a:xfrm>
            <a:off x="2991690" y="2007208"/>
            <a:ext cx="5151411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1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Pull</a:t>
            </a:r>
            <a:r>
              <a:rPr lang="ko-KR" altLang="en-US" sz="2400" b="1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2400" b="1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Request</a:t>
            </a: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로 코드리뷰를 하면서 코드 충돌 최소화</a:t>
            </a:r>
            <a:endParaRPr lang="en-US" altLang="ko-KR" sz="1600" b="1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2EA974F-B1B7-43A3-B1F8-FFAA589E8A9B}"/>
              </a:ext>
            </a:extLst>
          </p:cNvPr>
          <p:cNvSpPr/>
          <p:nvPr/>
        </p:nvSpPr>
        <p:spPr>
          <a:xfrm>
            <a:off x="2743197" y="2133095"/>
            <a:ext cx="269131" cy="236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ustomShape 1">
            <a:extLst>
              <a:ext uri="{FF2B5EF4-FFF2-40B4-BE49-F238E27FC236}">
                <a16:creationId xmlns:a16="http://schemas.microsoft.com/office/drawing/2014/main" id="{B71422AD-F4D2-4ED9-BEE9-8992AE92AF4C}"/>
              </a:ext>
            </a:extLst>
          </p:cNvPr>
          <p:cNvSpPr/>
          <p:nvPr/>
        </p:nvSpPr>
        <p:spPr>
          <a:xfrm>
            <a:off x="3041116" y="3685882"/>
            <a:ext cx="5151411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1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Commit</a:t>
            </a:r>
            <a:r>
              <a:rPr lang="ko-KR" altLang="en-US" sz="1600" b="1" spc="-151" dirty="0">
                <a:solidFill>
                  <a:srgbClr val="404040"/>
                </a:solidFill>
                <a:ea typeface="-윤고딕330" pitchFamily="18" charset="-127"/>
              </a:rPr>
              <a:t>으로</a:t>
            </a:r>
            <a:r>
              <a:rPr lang="ko-KR" altLang="en-US" sz="1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변경이력 관리</a:t>
            </a:r>
            <a:endParaRPr lang="en-US" altLang="ko-KR" sz="1600" b="1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D82E96A-3B32-472C-B518-C242A2E40C3E}"/>
              </a:ext>
            </a:extLst>
          </p:cNvPr>
          <p:cNvSpPr/>
          <p:nvPr/>
        </p:nvSpPr>
        <p:spPr>
          <a:xfrm>
            <a:off x="2792623" y="3811769"/>
            <a:ext cx="269131" cy="236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A796F7-36AB-4182-A31B-A1ED97F87C48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A8707CB-A4C9-430C-A28F-ABFEEBE32C34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1950294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9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19930" y="-244406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b="1" dirty="0">
                <a:solidFill>
                  <a:srgbClr val="C3DBDA"/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endParaRPr lang="en-US" sz="30000" b="1" dirty="0">
              <a:solidFill>
                <a:srgbClr val="C3DBD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199" y="2546650"/>
            <a:ext cx="2022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프로세스 분할도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프로세스 설계서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689" y="1653975"/>
            <a:ext cx="431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프로세스 설계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5720" y="2305800"/>
            <a:ext cx="443484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55720" y="3471660"/>
            <a:ext cx="41833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037" y="1910029"/>
            <a:ext cx="3452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65089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2">
            <a:extLst>
              <a:ext uri="{FF2B5EF4-FFF2-40B4-BE49-F238E27FC236}">
                <a16:creationId xmlns:a16="http://schemas.microsoft.com/office/drawing/2014/main" id="{47BE2197-4DB7-46F6-B1CF-4A90E92B51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50742" y="1129204"/>
            <a:ext cx="1845691" cy="807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sx="1000" sy="1000" algn="ctr" rotWithShape="0">
              <a:prstClr val="black"/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36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en-US" altLang="ko-KR" sz="3600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Algo</a:t>
            </a:r>
            <a:endParaRPr lang="ko-KR" altLang="en-US" sz="3600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6" name="AutoShape 285">
            <a:extLst>
              <a:ext uri="{FF2B5EF4-FFF2-40B4-BE49-F238E27FC236}">
                <a16:creationId xmlns:a16="http://schemas.microsoft.com/office/drawing/2014/main" id="{11CFF46A-FFD2-43FC-A81A-BABAB59649BF}"/>
              </a:ext>
            </a:extLst>
          </p:cNvPr>
          <p:cNvCxnSpPr>
            <a:cxnSpLocks noChangeShapeType="1"/>
            <a:stCxn id="5" idx="2"/>
            <a:endCxn id="21" idx="0"/>
          </p:cNvCxnSpPr>
          <p:nvPr/>
        </p:nvCxnSpPr>
        <p:spPr bwMode="auto">
          <a:xfrm rot="5400000">
            <a:off x="3292148" y="1448642"/>
            <a:ext cx="793333" cy="17695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288">
            <a:extLst>
              <a:ext uri="{FF2B5EF4-FFF2-40B4-BE49-F238E27FC236}">
                <a16:creationId xmlns:a16="http://schemas.microsoft.com/office/drawing/2014/main" id="{121093A0-74CC-4316-AF4C-E2EDF1E7283E}"/>
              </a:ext>
            </a:extLst>
          </p:cNvPr>
          <p:cNvCxnSpPr>
            <a:cxnSpLocks noChangeShapeType="1"/>
            <a:stCxn id="5" idx="2"/>
            <a:endCxn id="18" idx="0"/>
          </p:cNvCxnSpPr>
          <p:nvPr/>
        </p:nvCxnSpPr>
        <p:spPr bwMode="auto">
          <a:xfrm rot="5400000">
            <a:off x="2413238" y="569732"/>
            <a:ext cx="793333" cy="35273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Text Box 201">
            <a:extLst>
              <a:ext uri="{FF2B5EF4-FFF2-40B4-BE49-F238E27FC236}">
                <a16:creationId xmlns:a16="http://schemas.microsoft.com/office/drawing/2014/main" id="{C7AD77E0-6122-42AD-A1EC-F178D7F8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56" y="3132747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1.1.1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단원학습진행</a:t>
            </a:r>
          </a:p>
        </p:txBody>
      </p:sp>
      <p:sp>
        <p:nvSpPr>
          <p:cNvPr id="10" name="Text Box 201">
            <a:extLst>
              <a:ext uri="{FF2B5EF4-FFF2-40B4-BE49-F238E27FC236}">
                <a16:creationId xmlns:a16="http://schemas.microsoft.com/office/drawing/2014/main" id="{857A6DBE-71F3-41B2-B70B-9908E4A3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56" y="3439816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1.1.2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마무리 문제 풀기</a:t>
            </a:r>
          </a:p>
        </p:txBody>
      </p:sp>
      <p:sp>
        <p:nvSpPr>
          <p:cNvPr id="11" name="Text Box 201">
            <a:extLst>
              <a:ext uri="{FF2B5EF4-FFF2-40B4-BE49-F238E27FC236}">
                <a16:creationId xmlns:a16="http://schemas.microsoft.com/office/drawing/2014/main" id="{FE86EEE7-ABC6-4899-A6A8-96E09098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1.2.1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도전과제 조회</a:t>
            </a:r>
          </a:p>
        </p:txBody>
      </p:sp>
      <p:sp>
        <p:nvSpPr>
          <p:cNvPr id="12" name="Text Box 201">
            <a:extLst>
              <a:ext uri="{FF2B5EF4-FFF2-40B4-BE49-F238E27FC236}">
                <a16:creationId xmlns:a16="http://schemas.microsoft.com/office/drawing/2014/main" id="{1717FA4B-D7F9-4743-9F6C-DA035A9C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1.2.2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도전과제 풀기</a:t>
            </a:r>
          </a:p>
        </p:txBody>
      </p:sp>
      <p:cxnSp>
        <p:nvCxnSpPr>
          <p:cNvPr id="13" name="AutoShape 259">
            <a:extLst>
              <a:ext uri="{FF2B5EF4-FFF2-40B4-BE49-F238E27FC236}">
                <a16:creationId xmlns:a16="http://schemas.microsoft.com/office/drawing/2014/main" id="{A9F55C08-6BD0-4286-B11B-59E7EDB44D4D}"/>
              </a:ext>
            </a:extLst>
          </p:cNvPr>
          <p:cNvCxnSpPr>
            <a:cxnSpLocks noChangeShapeType="1"/>
            <a:stCxn id="19" idx="2"/>
            <a:endCxn id="10" idx="1"/>
          </p:cNvCxnSpPr>
          <p:nvPr/>
        </p:nvCxnSpPr>
        <p:spPr bwMode="auto">
          <a:xfrm rot="16200000" flipH="1">
            <a:off x="316284" y="3156181"/>
            <a:ext cx="599365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" name="AutoShape 259">
            <a:extLst>
              <a:ext uri="{FF2B5EF4-FFF2-40B4-BE49-F238E27FC236}">
                <a16:creationId xmlns:a16="http://schemas.microsoft.com/office/drawing/2014/main" id="{D10F7E8E-C535-441C-977B-C7FB199C1DDE}"/>
              </a:ext>
            </a:extLst>
          </p:cNvPr>
          <p:cNvCxnSpPr>
            <a:cxnSpLocks noChangeShapeType="1"/>
            <a:stCxn id="19" idx="2"/>
            <a:endCxn id="9" idx="1"/>
          </p:cNvCxnSpPr>
          <p:nvPr/>
        </p:nvCxnSpPr>
        <p:spPr bwMode="auto">
          <a:xfrm rot="16200000" flipH="1">
            <a:off x="469819" y="3002646"/>
            <a:ext cx="292295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" name="AutoShape 259">
            <a:extLst>
              <a:ext uri="{FF2B5EF4-FFF2-40B4-BE49-F238E27FC236}">
                <a16:creationId xmlns:a16="http://schemas.microsoft.com/office/drawing/2014/main" id="{416F1312-44BB-4DD3-B977-4E36996FF7A1}"/>
              </a:ext>
            </a:extLst>
          </p:cNvPr>
          <p:cNvCxnSpPr>
            <a:cxnSpLocks noChangeShapeType="1"/>
            <a:stCxn id="22" idx="2"/>
            <a:endCxn id="12" idx="1"/>
          </p:cNvCxnSpPr>
          <p:nvPr/>
        </p:nvCxnSpPr>
        <p:spPr bwMode="auto">
          <a:xfrm rot="16200000" flipH="1">
            <a:off x="2122848" y="3145258"/>
            <a:ext cx="60520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" name="AutoShape 259">
            <a:extLst>
              <a:ext uri="{FF2B5EF4-FFF2-40B4-BE49-F238E27FC236}">
                <a16:creationId xmlns:a16="http://schemas.microsoft.com/office/drawing/2014/main" id="{DFCCAE94-2F4F-41B3-8B14-D15E4FB31A2B}"/>
              </a:ext>
            </a:extLst>
          </p:cNvPr>
          <p:cNvCxnSpPr>
            <a:cxnSpLocks noChangeShapeType="1"/>
            <a:stCxn id="22" idx="2"/>
            <a:endCxn id="11" idx="1"/>
          </p:cNvCxnSpPr>
          <p:nvPr/>
        </p:nvCxnSpPr>
        <p:spPr bwMode="auto">
          <a:xfrm rot="16200000" flipH="1">
            <a:off x="2276383" y="2991723"/>
            <a:ext cx="29813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A42315-8A6F-4643-B971-3B4947CC781E}"/>
              </a:ext>
            </a:extLst>
          </p:cNvPr>
          <p:cNvGrpSpPr/>
          <p:nvPr/>
        </p:nvGrpSpPr>
        <p:grpSpPr>
          <a:xfrm>
            <a:off x="451236" y="2730083"/>
            <a:ext cx="1189968" cy="184006"/>
            <a:chOff x="416640" y="3275904"/>
            <a:chExt cx="1439862" cy="269875"/>
          </a:xfrm>
        </p:grpSpPr>
        <p:sp>
          <p:nvSpPr>
            <p:cNvPr id="18" name="Rectangle 253">
              <a:extLst>
                <a:ext uri="{FF2B5EF4-FFF2-40B4-BE49-F238E27FC236}">
                  <a16:creationId xmlns:a16="http://schemas.microsoft.com/office/drawing/2014/main" id="{B1AFFD5A-F3B9-4899-AAD7-8D646110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ko-KR" altLang="en-US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이론학습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2945EC-5767-4372-A1CC-277ED2CC5F94}"/>
                </a:ext>
              </a:extLst>
            </p:cNvPr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CE384E-15F3-4824-BC59-1302A805CEB0}"/>
              </a:ext>
            </a:extLst>
          </p:cNvPr>
          <p:cNvGrpSpPr/>
          <p:nvPr/>
        </p:nvGrpSpPr>
        <p:grpSpPr>
          <a:xfrm>
            <a:off x="2225648" y="2730083"/>
            <a:ext cx="1156782" cy="184006"/>
            <a:chOff x="2589575" y="3275903"/>
            <a:chExt cx="1399706" cy="269875"/>
          </a:xfrm>
        </p:grpSpPr>
        <p:sp>
          <p:nvSpPr>
            <p:cNvPr id="21" name="Rectangle 257">
              <a:extLst>
                <a:ext uri="{FF2B5EF4-FFF2-40B4-BE49-F238E27FC236}">
                  <a16:creationId xmlns:a16="http://schemas.microsoft.com/office/drawing/2014/main" id="{EE3B7421-CB1E-439E-8B92-52F936E0C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ko-KR" altLang="en-US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도전과제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71837C-9819-4B83-9229-C1BF9EB2DDFA}"/>
                </a:ext>
              </a:extLst>
            </p:cNvPr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3" name="Text Box 201">
            <a:extLst>
              <a:ext uri="{FF2B5EF4-FFF2-40B4-BE49-F238E27FC236}">
                <a16:creationId xmlns:a16="http://schemas.microsoft.com/office/drawing/2014/main" id="{DA68C0D0-91B4-47F7-AF0C-A1E49A88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1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1.3.1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이론학습 관리</a:t>
            </a:r>
          </a:p>
        </p:txBody>
      </p:sp>
      <p:cxnSp>
        <p:nvCxnSpPr>
          <p:cNvPr id="24" name="AutoShape 259">
            <a:extLst>
              <a:ext uri="{FF2B5EF4-FFF2-40B4-BE49-F238E27FC236}">
                <a16:creationId xmlns:a16="http://schemas.microsoft.com/office/drawing/2014/main" id="{658377A5-605F-449D-AED4-8889CE740EE2}"/>
              </a:ext>
            </a:extLst>
          </p:cNvPr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4046423" y="3003855"/>
            <a:ext cx="285515" cy="1195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3A916B-9D3C-43CC-980C-370EDAD4D6CE}"/>
              </a:ext>
            </a:extLst>
          </p:cNvPr>
          <p:cNvGrpSpPr/>
          <p:nvPr/>
        </p:nvGrpSpPr>
        <p:grpSpPr>
          <a:xfrm>
            <a:off x="3995196" y="2742707"/>
            <a:ext cx="1156782" cy="184006"/>
            <a:chOff x="4737120" y="3275903"/>
            <a:chExt cx="1399706" cy="269875"/>
          </a:xfrm>
        </p:grpSpPr>
        <p:sp>
          <p:nvSpPr>
            <p:cNvPr id="26" name="Rectangle 257">
              <a:extLst>
                <a:ext uri="{FF2B5EF4-FFF2-40B4-BE49-F238E27FC236}">
                  <a16:creationId xmlns:a16="http://schemas.microsoft.com/office/drawing/2014/main" id="{0CA807BE-2D3C-40FD-9FE3-3B0A3E4A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ko-KR" altLang="en-US" sz="800" b="1" dirty="0" err="1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콘텐츠</a:t>
              </a:r>
              <a:r>
                <a:rPr lang="ko-KR" altLang="en-US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6DB1477-44C3-4948-A0A8-9108C9E602D9}"/>
                </a:ext>
              </a:extLst>
            </p:cNvPr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8" name="AutoShape 285">
            <a:extLst>
              <a:ext uri="{FF2B5EF4-FFF2-40B4-BE49-F238E27FC236}">
                <a16:creationId xmlns:a16="http://schemas.microsoft.com/office/drawing/2014/main" id="{9DB8D8E1-B965-456E-9702-4A4D9862780B}"/>
              </a:ext>
            </a:extLst>
          </p:cNvPr>
          <p:cNvCxnSpPr>
            <a:cxnSpLocks noChangeShapeType="1"/>
            <a:stCxn id="5" idx="2"/>
            <a:endCxn id="26" idx="0"/>
          </p:cNvCxnSpPr>
          <p:nvPr/>
        </p:nvCxnSpPr>
        <p:spPr bwMode="auto">
          <a:xfrm rot="5400000">
            <a:off x="4170610" y="2339728"/>
            <a:ext cx="80595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9" name="Text Box 201">
            <a:extLst>
              <a:ext uri="{FF2B5EF4-FFF2-40B4-BE49-F238E27FC236}">
                <a16:creationId xmlns:a16="http://schemas.microsoft.com/office/drawing/2014/main" id="{73770E81-F611-4B22-846F-5D29A47F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729762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1.2.3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랭킹보기</a:t>
            </a:r>
          </a:p>
        </p:txBody>
      </p:sp>
      <p:cxnSp>
        <p:nvCxnSpPr>
          <p:cNvPr id="30" name="AutoShape 259">
            <a:extLst>
              <a:ext uri="{FF2B5EF4-FFF2-40B4-BE49-F238E27FC236}">
                <a16:creationId xmlns:a16="http://schemas.microsoft.com/office/drawing/2014/main" id="{025B1913-220F-4F0B-A8A5-384BF88C8C74}"/>
              </a:ext>
            </a:extLst>
          </p:cNvPr>
          <p:cNvCxnSpPr>
            <a:cxnSpLocks noChangeShapeType="1"/>
            <a:stCxn id="22" idx="2"/>
            <a:endCxn id="29" idx="1"/>
          </p:cNvCxnSpPr>
          <p:nvPr/>
        </p:nvCxnSpPr>
        <p:spPr bwMode="auto">
          <a:xfrm rot="16200000" flipH="1">
            <a:off x="1977875" y="3290230"/>
            <a:ext cx="895154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B36ED96F-7BC7-4855-A4B6-8D72B14E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132747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1.4.1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09588780-05B4-4739-A340-CC6FA8B03B89}"/>
              </a:ext>
            </a:extLst>
          </p:cNvPr>
          <p:cNvCxnSpPr>
            <a:cxnSpLocks noChangeShapeType="1"/>
            <a:stCxn id="35" idx="2"/>
            <a:endCxn id="31" idx="1"/>
          </p:cNvCxnSpPr>
          <p:nvPr/>
        </p:nvCxnSpPr>
        <p:spPr bwMode="auto">
          <a:xfrm rot="16200000" flipH="1">
            <a:off x="5745346" y="2991892"/>
            <a:ext cx="29813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8BF87-730B-47DF-93F9-915B16F02C52}"/>
              </a:ext>
            </a:extLst>
          </p:cNvPr>
          <p:cNvGrpSpPr/>
          <p:nvPr/>
        </p:nvGrpSpPr>
        <p:grpSpPr>
          <a:xfrm>
            <a:off x="5694780" y="2730083"/>
            <a:ext cx="1156782" cy="184006"/>
            <a:chOff x="6759030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C1BF02C3-13E8-47AF-A8F4-03C3A4B8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1.4 </a:t>
              </a:r>
              <a:r>
                <a:rPr lang="ko-KR" altLang="en-US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회원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B190A1-4ED0-4D60-A545-38041847DD7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36" name="AutoShape 259">
            <a:extLst>
              <a:ext uri="{FF2B5EF4-FFF2-40B4-BE49-F238E27FC236}">
                <a16:creationId xmlns:a16="http://schemas.microsoft.com/office/drawing/2014/main" id="{7CA19071-7294-4EAE-A387-AAA4E67E5D67}"/>
              </a:ext>
            </a:extLst>
          </p:cNvPr>
          <p:cNvCxnSpPr>
            <a:cxnSpLocks noChangeShapeType="1"/>
            <a:stCxn id="39" idx="2"/>
            <a:endCxn id="50" idx="1"/>
          </p:cNvCxnSpPr>
          <p:nvPr/>
        </p:nvCxnSpPr>
        <p:spPr bwMode="auto">
          <a:xfrm rot="16200000" flipH="1">
            <a:off x="7497297" y="2984030"/>
            <a:ext cx="29813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5EB643-1791-4DED-AA57-1132DD86F04E}"/>
              </a:ext>
            </a:extLst>
          </p:cNvPr>
          <p:cNvGrpSpPr/>
          <p:nvPr/>
        </p:nvGrpSpPr>
        <p:grpSpPr>
          <a:xfrm>
            <a:off x="7438869" y="2730083"/>
            <a:ext cx="1156782" cy="184006"/>
            <a:chOff x="8369119" y="3275903"/>
            <a:chExt cx="1399706" cy="269875"/>
          </a:xfrm>
        </p:grpSpPr>
        <p:sp>
          <p:nvSpPr>
            <p:cNvPr id="38" name="Rectangle 257">
              <a:extLst>
                <a:ext uri="{FF2B5EF4-FFF2-40B4-BE49-F238E27FC236}">
                  <a16:creationId xmlns:a16="http://schemas.microsoft.com/office/drawing/2014/main" id="{3EB34BB4-EA15-4A32-BF5C-AD788D6C2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1.5 </a:t>
              </a:r>
              <a:r>
                <a:rPr lang="ko-KR" altLang="en-US" sz="800" b="1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게시판 관리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9E8FD5-900B-4593-B893-6747DA89A796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0" name="AutoShape 285">
            <a:extLst>
              <a:ext uri="{FF2B5EF4-FFF2-40B4-BE49-F238E27FC236}">
                <a16:creationId xmlns:a16="http://schemas.microsoft.com/office/drawing/2014/main" id="{0FA4F7EE-964D-4C43-96F3-AF3DE6B5F916}"/>
              </a:ext>
            </a:extLst>
          </p:cNvPr>
          <p:cNvCxnSpPr>
            <a:cxnSpLocks noChangeShapeType="1"/>
            <a:stCxn id="5" idx="2"/>
            <a:endCxn id="34" idx="0"/>
          </p:cNvCxnSpPr>
          <p:nvPr/>
        </p:nvCxnSpPr>
        <p:spPr bwMode="auto">
          <a:xfrm rot="16200000" flipH="1">
            <a:off x="5026713" y="1483624"/>
            <a:ext cx="793333" cy="169958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CC77C970-BE05-48CE-BC24-4C5F9B70DBC3}"/>
              </a:ext>
            </a:extLst>
          </p:cNvPr>
          <p:cNvCxnSpPr>
            <a:cxnSpLocks noChangeShapeType="1"/>
            <a:stCxn id="5" idx="2"/>
            <a:endCxn id="38" idx="0"/>
          </p:cNvCxnSpPr>
          <p:nvPr/>
        </p:nvCxnSpPr>
        <p:spPr bwMode="auto">
          <a:xfrm rot="16200000" flipH="1">
            <a:off x="5898758" y="611580"/>
            <a:ext cx="793333" cy="34436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2" name="Text Box 201">
            <a:extLst>
              <a:ext uri="{FF2B5EF4-FFF2-40B4-BE49-F238E27FC236}">
                <a16:creationId xmlns:a16="http://schemas.microsoft.com/office/drawing/2014/main" id="{0D16024C-43D9-40E6-AE45-FB5F95B0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1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1.3.2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도전과제 관리</a:t>
            </a:r>
          </a:p>
        </p:txBody>
      </p:sp>
      <p:cxnSp>
        <p:nvCxnSpPr>
          <p:cNvPr id="43" name="AutoShape 259">
            <a:extLst>
              <a:ext uri="{FF2B5EF4-FFF2-40B4-BE49-F238E27FC236}">
                <a16:creationId xmlns:a16="http://schemas.microsoft.com/office/drawing/2014/main" id="{DD1F7C31-C2DE-4C22-9DEB-B98DDBC5C9E2}"/>
              </a:ext>
            </a:extLst>
          </p:cNvPr>
          <p:cNvCxnSpPr>
            <a:cxnSpLocks noChangeShapeType="1"/>
            <a:stCxn id="27" idx="2"/>
            <a:endCxn id="42" idx="1"/>
          </p:cNvCxnSpPr>
          <p:nvPr/>
        </p:nvCxnSpPr>
        <p:spPr bwMode="auto">
          <a:xfrm rot="16200000" flipH="1">
            <a:off x="3892888" y="3157390"/>
            <a:ext cx="592584" cy="1195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4" name="Text Box 201">
            <a:extLst>
              <a:ext uri="{FF2B5EF4-FFF2-40B4-BE49-F238E27FC236}">
                <a16:creationId xmlns:a16="http://schemas.microsoft.com/office/drawing/2014/main" id="{90734E37-63C9-455C-916A-13DE1C7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439816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1.4.2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회원 수정 및 탈퇴</a:t>
            </a:r>
          </a:p>
        </p:txBody>
      </p:sp>
      <p:cxnSp>
        <p:nvCxnSpPr>
          <p:cNvPr id="45" name="AutoShape 259">
            <a:extLst>
              <a:ext uri="{FF2B5EF4-FFF2-40B4-BE49-F238E27FC236}">
                <a16:creationId xmlns:a16="http://schemas.microsoft.com/office/drawing/2014/main" id="{3A6963D2-DE76-43D5-A996-27662092887C}"/>
              </a:ext>
            </a:extLst>
          </p:cNvPr>
          <p:cNvCxnSpPr>
            <a:cxnSpLocks noChangeShapeType="1"/>
            <a:stCxn id="35" idx="2"/>
            <a:endCxn id="44" idx="1"/>
          </p:cNvCxnSpPr>
          <p:nvPr/>
        </p:nvCxnSpPr>
        <p:spPr bwMode="auto">
          <a:xfrm rot="16200000" flipH="1">
            <a:off x="5591811" y="3145427"/>
            <a:ext cx="60520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6" name="Text Box 201">
            <a:extLst>
              <a:ext uri="{FF2B5EF4-FFF2-40B4-BE49-F238E27FC236}">
                <a16:creationId xmlns:a16="http://schemas.microsoft.com/office/drawing/2014/main" id="{FF377DE3-A783-4A2E-BAEE-C3A2C200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729762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1.4.3 </a:t>
            </a:r>
            <a:r>
              <a:rPr lang="ko-KR" altLang="en-US" sz="70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튜터회원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신청</a:t>
            </a:r>
          </a:p>
        </p:txBody>
      </p:sp>
      <p:cxnSp>
        <p:nvCxnSpPr>
          <p:cNvPr id="47" name="AutoShape 259">
            <a:extLst>
              <a:ext uri="{FF2B5EF4-FFF2-40B4-BE49-F238E27FC236}">
                <a16:creationId xmlns:a16="http://schemas.microsoft.com/office/drawing/2014/main" id="{EFE0CDD0-366F-4A58-A414-E529E2B999AC}"/>
              </a:ext>
            </a:extLst>
          </p:cNvPr>
          <p:cNvCxnSpPr>
            <a:cxnSpLocks noChangeShapeType="1"/>
            <a:stCxn id="35" idx="2"/>
            <a:endCxn id="46" idx="1"/>
          </p:cNvCxnSpPr>
          <p:nvPr/>
        </p:nvCxnSpPr>
        <p:spPr bwMode="auto">
          <a:xfrm rot="16200000" flipH="1">
            <a:off x="5446838" y="3290400"/>
            <a:ext cx="895154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8" name="Text Box 201">
            <a:extLst>
              <a:ext uri="{FF2B5EF4-FFF2-40B4-BE49-F238E27FC236}">
                <a16:creationId xmlns:a16="http://schemas.microsoft.com/office/drawing/2014/main" id="{B9A1F248-A616-4B98-ABF9-33FA7336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1.5.2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게시글 관리</a:t>
            </a:r>
          </a:p>
        </p:txBody>
      </p:sp>
      <p:cxnSp>
        <p:nvCxnSpPr>
          <p:cNvPr id="49" name="AutoShape 259">
            <a:extLst>
              <a:ext uri="{FF2B5EF4-FFF2-40B4-BE49-F238E27FC236}">
                <a16:creationId xmlns:a16="http://schemas.microsoft.com/office/drawing/2014/main" id="{094AEBE4-9399-4CF7-9E24-CC2D7937B488}"/>
              </a:ext>
            </a:extLst>
          </p:cNvPr>
          <p:cNvCxnSpPr>
            <a:cxnSpLocks noChangeShapeType="1"/>
            <a:stCxn id="39" idx="2"/>
            <a:endCxn id="48" idx="1"/>
          </p:cNvCxnSpPr>
          <p:nvPr/>
        </p:nvCxnSpPr>
        <p:spPr bwMode="auto">
          <a:xfrm rot="16200000" flipH="1">
            <a:off x="7343762" y="3137565"/>
            <a:ext cx="60520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0" name="Text Box 201">
            <a:extLst>
              <a:ext uri="{FF2B5EF4-FFF2-40B4-BE49-F238E27FC236}">
                <a16:creationId xmlns:a16="http://schemas.microsoft.com/office/drawing/2014/main" id="{E6A34475-6E55-4B24-898B-28948D31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1.5.1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게시판 조회</a:t>
            </a:r>
          </a:p>
        </p:txBody>
      </p:sp>
      <p:cxnSp>
        <p:nvCxnSpPr>
          <p:cNvPr id="51" name="AutoShape 259">
            <a:extLst>
              <a:ext uri="{FF2B5EF4-FFF2-40B4-BE49-F238E27FC236}">
                <a16:creationId xmlns:a16="http://schemas.microsoft.com/office/drawing/2014/main" id="{3ADBAF89-FD6C-42FD-A378-3AE6B904FC5C}"/>
              </a:ext>
            </a:extLst>
          </p:cNvPr>
          <p:cNvCxnSpPr>
            <a:cxnSpLocks noChangeShapeType="1"/>
            <a:stCxn id="39" idx="2"/>
            <a:endCxn id="52" idx="1"/>
          </p:cNvCxnSpPr>
          <p:nvPr/>
        </p:nvCxnSpPr>
        <p:spPr bwMode="auto">
          <a:xfrm rot="16200000" flipH="1">
            <a:off x="7197669" y="3283658"/>
            <a:ext cx="897393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2" name="Text Box 201">
            <a:extLst>
              <a:ext uri="{FF2B5EF4-FFF2-40B4-BE49-F238E27FC236}">
                <a16:creationId xmlns:a16="http://schemas.microsoft.com/office/drawing/2014/main" id="{4A21EB44-3E09-493E-B617-EF2E9DDC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734035"/>
            <a:ext cx="1071075" cy="14320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1.5.3 </a:t>
            </a:r>
            <a:r>
              <a:rPr lang="ko-KR" altLang="en-US" sz="7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52385" y="583684"/>
            <a:ext cx="2842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24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프로세스 분할도</a:t>
            </a:r>
            <a:endParaRPr lang="en-US" sz="2400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83317" y="2571750"/>
            <a:ext cx="1656661" cy="13781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3276" y="2571750"/>
            <a:ext cx="1583474" cy="11258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508CBE-C0A9-46FA-A463-30D1AEE79CAB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BB38318-C704-455E-92FC-2B89D3E17787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8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2E05DC-0EE3-4ADC-B849-55368F55BBCC}"/>
              </a:ext>
            </a:extLst>
          </p:cNvPr>
          <p:cNvCxnSpPr/>
          <p:nvPr/>
        </p:nvCxnSpPr>
        <p:spPr>
          <a:xfrm>
            <a:off x="4563981" y="1367249"/>
            <a:ext cx="0" cy="3392906"/>
          </a:xfrm>
          <a:prstGeom prst="line">
            <a:avLst/>
          </a:prstGeom>
          <a:ln>
            <a:solidFill>
              <a:schemeClr val="accent1">
                <a:alpha val="9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38EC73-0778-48B4-8226-BA31C58B2B0E}"/>
              </a:ext>
            </a:extLst>
          </p:cNvPr>
          <p:cNvSpPr/>
          <p:nvPr/>
        </p:nvSpPr>
        <p:spPr>
          <a:xfrm>
            <a:off x="5791607" y="1190599"/>
            <a:ext cx="1768967" cy="385877"/>
          </a:xfrm>
          <a:prstGeom prst="rect">
            <a:avLst/>
          </a:prstGeom>
          <a:solidFill>
            <a:schemeClr val="bg1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Algo</a:t>
            </a:r>
            <a:r>
              <a:rPr lang="en-US" altLang="ko-KR" sz="20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시스템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F74234-C746-45DB-A077-6BF826A4CF20}"/>
              </a:ext>
            </a:extLst>
          </p:cNvPr>
          <p:cNvSpPr/>
          <p:nvPr/>
        </p:nvSpPr>
        <p:spPr>
          <a:xfrm>
            <a:off x="1755013" y="1190599"/>
            <a:ext cx="1768967" cy="385877"/>
          </a:xfrm>
          <a:prstGeom prst="rect">
            <a:avLst/>
          </a:prstGeom>
          <a:solidFill>
            <a:schemeClr val="bg1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학습자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88A5F4B5-C512-41DF-AF6B-69B9C4E8BE5A}"/>
              </a:ext>
            </a:extLst>
          </p:cNvPr>
          <p:cNvSpPr/>
          <p:nvPr/>
        </p:nvSpPr>
        <p:spPr>
          <a:xfrm>
            <a:off x="654693" y="1851595"/>
            <a:ext cx="910742" cy="22217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시작</a:t>
            </a: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78867EB2-2252-4A9D-917D-AD443BEF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291" y="1800322"/>
            <a:ext cx="1126063" cy="32471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문제 표시</a:t>
            </a:r>
            <a:endParaRPr kumimoji="0"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2BB6D58-A39B-4256-8D92-0E9576883821}"/>
              </a:ext>
            </a:extLst>
          </p:cNvPr>
          <p:cNvCxnSpPr>
            <a:cxnSpLocks/>
            <a:stCxn id="39" idx="3"/>
            <a:endCxn id="56" idx="2"/>
          </p:cNvCxnSpPr>
          <p:nvPr/>
        </p:nvCxnSpPr>
        <p:spPr>
          <a:xfrm flipV="1">
            <a:off x="1565436" y="1960854"/>
            <a:ext cx="1309217" cy="1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">
            <a:extLst>
              <a:ext uri="{FF2B5EF4-FFF2-40B4-BE49-F238E27FC236}">
                <a16:creationId xmlns:a16="http://schemas.microsoft.com/office/drawing/2014/main" id="{1A60276D-9B6A-4CFF-A456-D044BFB82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861" y="2892379"/>
            <a:ext cx="1063997" cy="244760"/>
          </a:xfrm>
          <a:prstGeom prst="rec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답안 제출</a:t>
            </a:r>
            <a:endParaRPr kumimoji="0" lang="ko-KR" altLang="en-US" sz="140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4" name="AutoShape 51">
            <a:extLst>
              <a:ext uri="{FF2B5EF4-FFF2-40B4-BE49-F238E27FC236}">
                <a16:creationId xmlns:a16="http://schemas.microsoft.com/office/drawing/2014/main" id="{6C4BAFAD-F500-4C8F-8320-D165B825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573" y="2383457"/>
            <a:ext cx="1023694" cy="3724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C3DBDA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lvl="0" algn="ctr" defTabSz="762000" eaLnBrk="0" latinLnBrk="0" hangingPunct="0">
              <a:defRPr/>
            </a:pPr>
            <a:r>
              <a:rPr lang="en-US" altLang="ko-KR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DB</a:t>
            </a:r>
            <a:endParaRPr kumimoji="0" lang="en-US" altLang="ko-KR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D28D91-BA9D-4A72-AFAF-89C6E986E7E3}"/>
              </a:ext>
            </a:extLst>
          </p:cNvPr>
          <p:cNvCxnSpPr>
            <a:cxnSpLocks/>
            <a:stCxn id="44" idx="2"/>
            <a:endCxn id="41" idx="3"/>
          </p:cNvCxnSpPr>
          <p:nvPr/>
        </p:nvCxnSpPr>
        <p:spPr>
          <a:xfrm rot="10800000">
            <a:off x="7319353" y="1962682"/>
            <a:ext cx="241220" cy="60699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7">
            <a:extLst>
              <a:ext uri="{FF2B5EF4-FFF2-40B4-BE49-F238E27FC236}">
                <a16:creationId xmlns:a16="http://schemas.microsoft.com/office/drawing/2014/main" id="{FB898F36-6397-41F1-8283-60E56411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988" y="3904477"/>
            <a:ext cx="1238669" cy="32471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결과 </a:t>
            </a:r>
            <a:r>
              <a:rPr kumimoji="0"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&amp; </a:t>
            </a:r>
            <a:r>
              <a:rPr kumimoji="0"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해설 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C9367A4-4DD8-4225-A558-57AB795AC39C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rot="10800000" flipV="1">
            <a:off x="7375657" y="2569672"/>
            <a:ext cx="184917" cy="1497165"/>
          </a:xfrm>
          <a:prstGeom prst="bentConnector3">
            <a:avLst>
              <a:gd name="adj1" fmla="val 67170"/>
            </a:avLst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36">
            <a:extLst>
              <a:ext uri="{FF2B5EF4-FFF2-40B4-BE49-F238E27FC236}">
                <a16:creationId xmlns:a16="http://schemas.microsoft.com/office/drawing/2014/main" id="{ADC8E287-9D62-403F-B647-2F28D320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534" y="3653576"/>
            <a:ext cx="1370866" cy="419754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C3DBDA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400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다시풀기</a:t>
            </a:r>
            <a:r>
              <a:rPr lang="en-US" altLang="ko-KR" sz="14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?</a:t>
            </a:r>
            <a:r>
              <a:rPr lang="ko-KR" altLang="en-US" sz="14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endParaRPr lang="en-US" altLang="ko-KR" sz="1400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C46E9C0A-405E-46E2-B7AC-1BA521B9CA13}"/>
              </a:ext>
            </a:extLst>
          </p:cNvPr>
          <p:cNvSpPr/>
          <p:nvPr/>
        </p:nvSpPr>
        <p:spPr>
          <a:xfrm>
            <a:off x="2001673" y="4269709"/>
            <a:ext cx="910742" cy="22217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종료</a:t>
            </a:r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0C0CEE27-035C-435D-BA1B-CA3A30B3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731" y="3993720"/>
            <a:ext cx="203892" cy="246221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0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N</a:t>
            </a:r>
          </a:p>
        </p:txBody>
      </p:sp>
      <p:sp>
        <p:nvSpPr>
          <p:cNvPr id="54" name="Text Box 73">
            <a:extLst>
              <a:ext uri="{FF2B5EF4-FFF2-40B4-BE49-F238E27FC236}">
                <a16:creationId xmlns:a16="http://schemas.microsoft.com/office/drawing/2014/main" id="{A4923583-520F-4639-BCD3-A385B1F5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272" y="3574557"/>
            <a:ext cx="277723" cy="246221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0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Y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36D7BBC-AB9A-4C99-A599-8ABAEDD06EB3}"/>
              </a:ext>
            </a:extLst>
          </p:cNvPr>
          <p:cNvCxnSpPr>
            <a:cxnSpLocks/>
            <a:stCxn id="56" idx="4"/>
            <a:endCxn id="51" idx="1"/>
          </p:cNvCxnSpPr>
          <p:nvPr/>
        </p:nvCxnSpPr>
        <p:spPr>
          <a:xfrm rot="5400000">
            <a:off x="1455513" y="2349019"/>
            <a:ext cx="1832454" cy="1196412"/>
          </a:xfrm>
          <a:prstGeom prst="bentConnector4">
            <a:avLst>
              <a:gd name="adj1" fmla="val 44273"/>
              <a:gd name="adj2" fmla="val 119107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45534612-FCE7-4F58-9DC4-776C1D2B9A85}"/>
              </a:ext>
            </a:extLst>
          </p:cNvPr>
          <p:cNvSpPr/>
          <p:nvPr/>
        </p:nvSpPr>
        <p:spPr>
          <a:xfrm>
            <a:off x="2874653" y="1890710"/>
            <a:ext cx="190587" cy="140289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2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2531DF6-FD9E-40A0-B367-DE1A18ABF9C2}"/>
              </a:ext>
            </a:extLst>
          </p:cNvPr>
          <p:cNvCxnSpPr>
            <a:cxnSpLocks/>
            <a:stCxn id="56" idx="6"/>
            <a:endCxn id="41" idx="1"/>
          </p:cNvCxnSpPr>
          <p:nvPr/>
        </p:nvCxnSpPr>
        <p:spPr>
          <a:xfrm>
            <a:off x="3065239" y="1960854"/>
            <a:ext cx="3128051" cy="1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E84EE49-1198-4591-9C5C-7DAD55B57C3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2457045" y="4073330"/>
            <a:ext cx="1923" cy="19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BB2056B-0EEC-4E33-805E-15C4DDEE0ED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5400000">
            <a:off x="4847189" y="983245"/>
            <a:ext cx="788806" cy="30294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68FB645-2E9B-4D3B-AFB1-9B08A36A3FF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rot="10800000">
            <a:off x="3144402" y="3863454"/>
            <a:ext cx="2992587" cy="2033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">
            <a:extLst>
              <a:ext uri="{FF2B5EF4-FFF2-40B4-BE49-F238E27FC236}">
                <a16:creationId xmlns:a16="http://schemas.microsoft.com/office/drawing/2014/main" id="{D731C017-4890-4DF4-BF82-3C1B785C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124" y="2892379"/>
            <a:ext cx="1170397" cy="244760"/>
          </a:xfrm>
          <a:prstGeom prst="rec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정답 검사</a:t>
            </a:r>
            <a:endParaRPr kumimoji="0" lang="ko-KR" altLang="en-US" sz="140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DE2C54-6452-4379-886B-65BF6C3E6E47}"/>
              </a:ext>
            </a:extLst>
          </p:cNvPr>
          <p:cNvSpPr/>
          <p:nvPr/>
        </p:nvSpPr>
        <p:spPr>
          <a:xfrm>
            <a:off x="4785223" y="3800669"/>
            <a:ext cx="629390" cy="222173"/>
          </a:xfrm>
          <a:prstGeom prst="rect">
            <a:avLst/>
          </a:prstGeom>
          <a:solidFill>
            <a:srgbClr val="ABCDCC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-윤고딕330" pitchFamily="18" charset="-127"/>
                <a:ea typeface="-윤고딕330" pitchFamily="18" charset="-127"/>
              </a:rPr>
              <a:t>결과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FA9C7DD-9A51-4C13-9158-7BDF20A15A66}"/>
              </a:ext>
            </a:extLst>
          </p:cNvPr>
          <p:cNvSpPr/>
          <p:nvPr/>
        </p:nvSpPr>
        <p:spPr>
          <a:xfrm>
            <a:off x="4785223" y="4168228"/>
            <a:ext cx="629390" cy="222173"/>
          </a:xfrm>
          <a:prstGeom prst="rect">
            <a:avLst/>
          </a:prstGeom>
          <a:solidFill>
            <a:srgbClr val="ABCDCC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-윤고딕330" pitchFamily="18" charset="-127"/>
                <a:ea typeface="-윤고딕330" pitchFamily="18" charset="-127"/>
              </a:rPr>
              <a:t>해설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42C87B8-9314-4F52-9ED3-8E578232D01C}"/>
              </a:ext>
            </a:extLst>
          </p:cNvPr>
          <p:cNvSpPr/>
          <p:nvPr/>
        </p:nvSpPr>
        <p:spPr>
          <a:xfrm>
            <a:off x="4785223" y="3053152"/>
            <a:ext cx="629390" cy="222173"/>
          </a:xfrm>
          <a:prstGeom prst="rect">
            <a:avLst/>
          </a:prstGeom>
          <a:solidFill>
            <a:srgbClr val="ABCDCC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-윤고딕330" pitchFamily="18" charset="-127"/>
                <a:ea typeface="-윤고딕330" pitchFamily="18" charset="-127"/>
              </a:rPr>
              <a:t>답안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3E13100-037E-4DC0-895B-B7099646D810}"/>
              </a:ext>
            </a:extLst>
          </p:cNvPr>
          <p:cNvCxnSpPr>
            <a:cxnSpLocks/>
            <a:stCxn id="43" idx="3"/>
            <a:endCxn id="78" idx="1"/>
          </p:cNvCxnSpPr>
          <p:nvPr/>
        </p:nvCxnSpPr>
        <p:spPr>
          <a:xfrm>
            <a:off x="4258857" y="3014759"/>
            <a:ext cx="19122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C0D9F24-6D4E-44B1-BB73-E34F64ADDE31}"/>
              </a:ext>
            </a:extLst>
          </p:cNvPr>
          <p:cNvCxnSpPr>
            <a:cxnSpLocks/>
            <a:stCxn id="78" idx="2"/>
            <a:endCxn id="46" idx="0"/>
          </p:cNvCxnSpPr>
          <p:nvPr/>
        </p:nvCxnSpPr>
        <p:spPr>
          <a:xfrm>
            <a:off x="6756322" y="3137139"/>
            <a:ext cx="0" cy="767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EF71BEE-84E2-4DC6-9808-63B209A83422}"/>
              </a:ext>
            </a:extLst>
          </p:cNvPr>
          <p:cNvSpPr/>
          <p:nvPr/>
        </p:nvSpPr>
        <p:spPr>
          <a:xfrm>
            <a:off x="4785223" y="2228850"/>
            <a:ext cx="629390" cy="222173"/>
          </a:xfrm>
          <a:prstGeom prst="rect">
            <a:avLst/>
          </a:prstGeom>
          <a:solidFill>
            <a:srgbClr val="ABCDCC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-윤고딕330" pitchFamily="18" charset="-127"/>
                <a:ea typeface="-윤고딕330" pitchFamily="18" charset="-127"/>
              </a:rPr>
              <a:t>문제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AB9E88-7166-452D-9F0C-085EE9EB0666}"/>
              </a:ext>
            </a:extLst>
          </p:cNvPr>
          <p:cNvSpPr txBox="1"/>
          <p:nvPr/>
        </p:nvSpPr>
        <p:spPr>
          <a:xfrm>
            <a:off x="151063" y="577515"/>
            <a:ext cx="29546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단원 마무리문제 풀기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9255B3-3CB2-4B9F-BBC4-709466A95919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BCAA236-4AC6-4AB4-87C5-8CD4FCFB09DC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3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2">
            <a:extLst>
              <a:ext uri="{FF2B5EF4-FFF2-40B4-BE49-F238E27FC236}">
                <a16:creationId xmlns:a16="http://schemas.microsoft.com/office/drawing/2014/main" id="{47BE2197-4DB7-46F6-B1CF-4A90E92B51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50742" y="1129204"/>
            <a:ext cx="1845691" cy="807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sx="1000" sy="1000" algn="ctr" rotWithShape="0">
              <a:prstClr val="black"/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Algo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6" name="AutoShape 285">
            <a:extLst>
              <a:ext uri="{FF2B5EF4-FFF2-40B4-BE49-F238E27FC236}">
                <a16:creationId xmlns:a16="http://schemas.microsoft.com/office/drawing/2014/main" id="{11CFF46A-FFD2-43FC-A81A-BABAB59649BF}"/>
              </a:ext>
            </a:extLst>
          </p:cNvPr>
          <p:cNvCxnSpPr>
            <a:cxnSpLocks noChangeShapeType="1"/>
            <a:stCxn id="5" idx="2"/>
            <a:endCxn id="21" idx="0"/>
          </p:cNvCxnSpPr>
          <p:nvPr/>
        </p:nvCxnSpPr>
        <p:spPr bwMode="auto">
          <a:xfrm rot="5400000">
            <a:off x="3292148" y="1448642"/>
            <a:ext cx="793333" cy="17695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288">
            <a:extLst>
              <a:ext uri="{FF2B5EF4-FFF2-40B4-BE49-F238E27FC236}">
                <a16:creationId xmlns:a16="http://schemas.microsoft.com/office/drawing/2014/main" id="{121093A0-74CC-4316-AF4C-E2EDF1E7283E}"/>
              </a:ext>
            </a:extLst>
          </p:cNvPr>
          <p:cNvCxnSpPr>
            <a:cxnSpLocks noChangeShapeType="1"/>
            <a:stCxn id="5" idx="2"/>
            <a:endCxn id="18" idx="0"/>
          </p:cNvCxnSpPr>
          <p:nvPr/>
        </p:nvCxnSpPr>
        <p:spPr bwMode="auto">
          <a:xfrm rot="5400000">
            <a:off x="2413238" y="569732"/>
            <a:ext cx="793333" cy="35273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Text Box 201">
            <a:extLst>
              <a:ext uri="{FF2B5EF4-FFF2-40B4-BE49-F238E27FC236}">
                <a16:creationId xmlns:a16="http://schemas.microsoft.com/office/drawing/2014/main" id="{C7AD77E0-6122-42AD-A1EC-F178D7F8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56" y="3132747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단원학습진행</a:t>
            </a:r>
          </a:p>
        </p:txBody>
      </p:sp>
      <p:sp>
        <p:nvSpPr>
          <p:cNvPr id="10" name="Text Box 201">
            <a:extLst>
              <a:ext uri="{FF2B5EF4-FFF2-40B4-BE49-F238E27FC236}">
                <a16:creationId xmlns:a16="http://schemas.microsoft.com/office/drawing/2014/main" id="{857A6DBE-71F3-41B2-B70B-9908E4A3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56" y="3439816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마무리 문제 풀기</a:t>
            </a:r>
          </a:p>
        </p:txBody>
      </p:sp>
      <p:sp>
        <p:nvSpPr>
          <p:cNvPr id="11" name="Text Box 201">
            <a:extLst>
              <a:ext uri="{FF2B5EF4-FFF2-40B4-BE49-F238E27FC236}">
                <a16:creationId xmlns:a16="http://schemas.microsoft.com/office/drawing/2014/main" id="{FE86EEE7-ABC6-4899-A6A8-96E09098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 조회</a:t>
            </a:r>
          </a:p>
        </p:txBody>
      </p:sp>
      <p:sp>
        <p:nvSpPr>
          <p:cNvPr id="12" name="Text Box 201">
            <a:extLst>
              <a:ext uri="{FF2B5EF4-FFF2-40B4-BE49-F238E27FC236}">
                <a16:creationId xmlns:a16="http://schemas.microsoft.com/office/drawing/2014/main" id="{1717FA4B-D7F9-4743-9F6C-DA035A9C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 풀기</a:t>
            </a:r>
          </a:p>
        </p:txBody>
      </p:sp>
      <p:cxnSp>
        <p:nvCxnSpPr>
          <p:cNvPr id="13" name="AutoShape 259">
            <a:extLst>
              <a:ext uri="{FF2B5EF4-FFF2-40B4-BE49-F238E27FC236}">
                <a16:creationId xmlns:a16="http://schemas.microsoft.com/office/drawing/2014/main" id="{A9F55C08-6BD0-4286-B11B-59E7EDB44D4D}"/>
              </a:ext>
            </a:extLst>
          </p:cNvPr>
          <p:cNvCxnSpPr>
            <a:cxnSpLocks noChangeShapeType="1"/>
            <a:stCxn id="19" idx="2"/>
            <a:endCxn id="10" idx="1"/>
          </p:cNvCxnSpPr>
          <p:nvPr/>
        </p:nvCxnSpPr>
        <p:spPr bwMode="auto">
          <a:xfrm rot="16200000" flipH="1">
            <a:off x="316284" y="3156181"/>
            <a:ext cx="599365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" name="AutoShape 259">
            <a:extLst>
              <a:ext uri="{FF2B5EF4-FFF2-40B4-BE49-F238E27FC236}">
                <a16:creationId xmlns:a16="http://schemas.microsoft.com/office/drawing/2014/main" id="{D10F7E8E-C535-441C-977B-C7FB199C1DDE}"/>
              </a:ext>
            </a:extLst>
          </p:cNvPr>
          <p:cNvCxnSpPr>
            <a:cxnSpLocks noChangeShapeType="1"/>
            <a:stCxn id="19" idx="2"/>
            <a:endCxn id="9" idx="1"/>
          </p:cNvCxnSpPr>
          <p:nvPr/>
        </p:nvCxnSpPr>
        <p:spPr bwMode="auto">
          <a:xfrm rot="16200000" flipH="1">
            <a:off x="469819" y="3002646"/>
            <a:ext cx="292295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" name="AutoShape 259">
            <a:extLst>
              <a:ext uri="{FF2B5EF4-FFF2-40B4-BE49-F238E27FC236}">
                <a16:creationId xmlns:a16="http://schemas.microsoft.com/office/drawing/2014/main" id="{416F1312-44BB-4DD3-B977-4E36996FF7A1}"/>
              </a:ext>
            </a:extLst>
          </p:cNvPr>
          <p:cNvCxnSpPr>
            <a:cxnSpLocks noChangeShapeType="1"/>
            <a:stCxn id="22" idx="2"/>
            <a:endCxn id="12" idx="1"/>
          </p:cNvCxnSpPr>
          <p:nvPr/>
        </p:nvCxnSpPr>
        <p:spPr bwMode="auto">
          <a:xfrm rot="16200000" flipH="1">
            <a:off x="2122848" y="3145258"/>
            <a:ext cx="60520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" name="AutoShape 259">
            <a:extLst>
              <a:ext uri="{FF2B5EF4-FFF2-40B4-BE49-F238E27FC236}">
                <a16:creationId xmlns:a16="http://schemas.microsoft.com/office/drawing/2014/main" id="{DFCCAE94-2F4F-41B3-8B14-D15E4FB31A2B}"/>
              </a:ext>
            </a:extLst>
          </p:cNvPr>
          <p:cNvCxnSpPr>
            <a:cxnSpLocks noChangeShapeType="1"/>
            <a:stCxn id="22" idx="2"/>
            <a:endCxn id="11" idx="1"/>
          </p:cNvCxnSpPr>
          <p:nvPr/>
        </p:nvCxnSpPr>
        <p:spPr bwMode="auto">
          <a:xfrm rot="16200000" flipH="1">
            <a:off x="2276383" y="2991723"/>
            <a:ext cx="29813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A42315-8A6F-4643-B971-3B4947CC781E}"/>
              </a:ext>
            </a:extLst>
          </p:cNvPr>
          <p:cNvGrpSpPr/>
          <p:nvPr/>
        </p:nvGrpSpPr>
        <p:grpSpPr>
          <a:xfrm>
            <a:off x="451236" y="2730083"/>
            <a:ext cx="1189968" cy="184006"/>
            <a:chOff x="416640" y="3275904"/>
            <a:chExt cx="1439862" cy="269875"/>
          </a:xfrm>
        </p:grpSpPr>
        <p:sp>
          <p:nvSpPr>
            <p:cNvPr id="18" name="Rectangle 253">
              <a:extLst>
                <a:ext uri="{FF2B5EF4-FFF2-40B4-BE49-F238E27FC236}">
                  <a16:creationId xmlns:a16="http://schemas.microsoft.com/office/drawing/2014/main" id="{B1AFFD5A-F3B9-4899-AAD7-8D646110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이론학습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2945EC-5767-4372-A1CC-277ED2CC5F94}"/>
                </a:ext>
              </a:extLst>
            </p:cNvPr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CE384E-15F3-4824-BC59-1302A805CEB0}"/>
              </a:ext>
            </a:extLst>
          </p:cNvPr>
          <p:cNvGrpSpPr/>
          <p:nvPr/>
        </p:nvGrpSpPr>
        <p:grpSpPr>
          <a:xfrm>
            <a:off x="2225648" y="2730083"/>
            <a:ext cx="1156782" cy="184006"/>
            <a:chOff x="2589575" y="3275903"/>
            <a:chExt cx="1399706" cy="269875"/>
          </a:xfrm>
        </p:grpSpPr>
        <p:sp>
          <p:nvSpPr>
            <p:cNvPr id="21" name="Rectangle 257">
              <a:extLst>
                <a:ext uri="{FF2B5EF4-FFF2-40B4-BE49-F238E27FC236}">
                  <a16:creationId xmlns:a16="http://schemas.microsoft.com/office/drawing/2014/main" id="{EE3B7421-CB1E-439E-8B92-52F936E0C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도전과제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71837C-9819-4B83-9229-C1BF9EB2DDFA}"/>
                </a:ext>
              </a:extLst>
            </p:cNvPr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3" name="Text Box 201">
            <a:extLst>
              <a:ext uri="{FF2B5EF4-FFF2-40B4-BE49-F238E27FC236}">
                <a16:creationId xmlns:a16="http://schemas.microsoft.com/office/drawing/2014/main" id="{DA68C0D0-91B4-47F7-AF0C-A1E49A88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1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이론학습 관리</a:t>
            </a:r>
          </a:p>
        </p:txBody>
      </p:sp>
      <p:cxnSp>
        <p:nvCxnSpPr>
          <p:cNvPr id="24" name="AutoShape 259">
            <a:extLst>
              <a:ext uri="{FF2B5EF4-FFF2-40B4-BE49-F238E27FC236}">
                <a16:creationId xmlns:a16="http://schemas.microsoft.com/office/drawing/2014/main" id="{658377A5-605F-449D-AED4-8889CE740EE2}"/>
              </a:ext>
            </a:extLst>
          </p:cNvPr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4046423" y="3003855"/>
            <a:ext cx="285515" cy="1195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3A916B-9D3C-43CC-980C-370EDAD4D6CE}"/>
              </a:ext>
            </a:extLst>
          </p:cNvPr>
          <p:cNvGrpSpPr/>
          <p:nvPr/>
        </p:nvGrpSpPr>
        <p:grpSpPr>
          <a:xfrm>
            <a:off x="3995196" y="2742707"/>
            <a:ext cx="1156782" cy="184006"/>
            <a:chOff x="4737120" y="3275903"/>
            <a:chExt cx="1399706" cy="269875"/>
          </a:xfrm>
        </p:grpSpPr>
        <p:sp>
          <p:nvSpPr>
            <p:cNvPr id="26" name="Rectangle 257">
              <a:extLst>
                <a:ext uri="{FF2B5EF4-FFF2-40B4-BE49-F238E27FC236}">
                  <a16:creationId xmlns:a16="http://schemas.microsoft.com/office/drawing/2014/main" id="{0CA807BE-2D3C-40FD-9FE3-3B0A3E4A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ko-KR" altLang="en-US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콘텐츠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6DB1477-44C3-4948-A0A8-9108C9E602D9}"/>
                </a:ext>
              </a:extLst>
            </p:cNvPr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8" name="AutoShape 285">
            <a:extLst>
              <a:ext uri="{FF2B5EF4-FFF2-40B4-BE49-F238E27FC236}">
                <a16:creationId xmlns:a16="http://schemas.microsoft.com/office/drawing/2014/main" id="{9DB8D8E1-B965-456E-9702-4A4D9862780B}"/>
              </a:ext>
            </a:extLst>
          </p:cNvPr>
          <p:cNvCxnSpPr>
            <a:cxnSpLocks noChangeShapeType="1"/>
            <a:stCxn id="5" idx="2"/>
            <a:endCxn id="26" idx="0"/>
          </p:cNvCxnSpPr>
          <p:nvPr/>
        </p:nvCxnSpPr>
        <p:spPr bwMode="auto">
          <a:xfrm rot="5400000">
            <a:off x="4170610" y="2339728"/>
            <a:ext cx="80595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9" name="Text Box 201">
            <a:extLst>
              <a:ext uri="{FF2B5EF4-FFF2-40B4-BE49-F238E27FC236}">
                <a16:creationId xmlns:a16="http://schemas.microsoft.com/office/drawing/2014/main" id="{73770E81-F611-4B22-846F-5D29A47F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729762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1.2.3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랭킹보기</a:t>
            </a:r>
          </a:p>
        </p:txBody>
      </p:sp>
      <p:cxnSp>
        <p:nvCxnSpPr>
          <p:cNvPr id="30" name="AutoShape 259">
            <a:extLst>
              <a:ext uri="{FF2B5EF4-FFF2-40B4-BE49-F238E27FC236}">
                <a16:creationId xmlns:a16="http://schemas.microsoft.com/office/drawing/2014/main" id="{025B1913-220F-4F0B-A8A5-384BF88C8C74}"/>
              </a:ext>
            </a:extLst>
          </p:cNvPr>
          <p:cNvCxnSpPr>
            <a:cxnSpLocks noChangeShapeType="1"/>
            <a:stCxn id="22" idx="2"/>
            <a:endCxn id="29" idx="1"/>
          </p:cNvCxnSpPr>
          <p:nvPr/>
        </p:nvCxnSpPr>
        <p:spPr bwMode="auto">
          <a:xfrm rot="16200000" flipH="1">
            <a:off x="1977875" y="3290230"/>
            <a:ext cx="895154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B36ED96F-7BC7-4855-A4B6-8D72B14E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132747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09588780-05B4-4739-A340-CC6FA8B03B89}"/>
              </a:ext>
            </a:extLst>
          </p:cNvPr>
          <p:cNvCxnSpPr>
            <a:cxnSpLocks noChangeShapeType="1"/>
            <a:stCxn id="35" idx="2"/>
            <a:endCxn id="31" idx="1"/>
          </p:cNvCxnSpPr>
          <p:nvPr/>
        </p:nvCxnSpPr>
        <p:spPr bwMode="auto">
          <a:xfrm rot="16200000" flipH="1">
            <a:off x="5745346" y="2991892"/>
            <a:ext cx="29813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8BF87-730B-47DF-93F9-915B16F02C52}"/>
              </a:ext>
            </a:extLst>
          </p:cNvPr>
          <p:cNvGrpSpPr/>
          <p:nvPr/>
        </p:nvGrpSpPr>
        <p:grpSpPr>
          <a:xfrm>
            <a:off x="5694780" y="2730083"/>
            <a:ext cx="1156782" cy="184006"/>
            <a:chOff x="6759030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C1BF02C3-13E8-47AF-A8F4-03C3A4B8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1.4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회원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B190A1-4ED0-4D60-A545-38041847DD7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36" name="AutoShape 259">
            <a:extLst>
              <a:ext uri="{FF2B5EF4-FFF2-40B4-BE49-F238E27FC236}">
                <a16:creationId xmlns:a16="http://schemas.microsoft.com/office/drawing/2014/main" id="{7CA19071-7294-4EAE-A387-AAA4E67E5D67}"/>
              </a:ext>
            </a:extLst>
          </p:cNvPr>
          <p:cNvCxnSpPr>
            <a:cxnSpLocks noChangeShapeType="1"/>
            <a:stCxn id="39" idx="2"/>
            <a:endCxn id="50" idx="1"/>
          </p:cNvCxnSpPr>
          <p:nvPr/>
        </p:nvCxnSpPr>
        <p:spPr bwMode="auto">
          <a:xfrm rot="16200000" flipH="1">
            <a:off x="7497297" y="2984030"/>
            <a:ext cx="29813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5EB643-1791-4DED-AA57-1132DD86F04E}"/>
              </a:ext>
            </a:extLst>
          </p:cNvPr>
          <p:cNvGrpSpPr/>
          <p:nvPr/>
        </p:nvGrpSpPr>
        <p:grpSpPr>
          <a:xfrm>
            <a:off x="7438869" y="2730083"/>
            <a:ext cx="1156782" cy="184006"/>
            <a:chOff x="8369119" y="3275903"/>
            <a:chExt cx="1399706" cy="269875"/>
          </a:xfrm>
        </p:grpSpPr>
        <p:sp>
          <p:nvSpPr>
            <p:cNvPr id="38" name="Rectangle 257">
              <a:extLst>
                <a:ext uri="{FF2B5EF4-FFF2-40B4-BE49-F238E27FC236}">
                  <a16:creationId xmlns:a16="http://schemas.microsoft.com/office/drawing/2014/main" id="{3EB34BB4-EA15-4A32-BF5C-AD788D6C2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1.5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게시판 관리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9E8FD5-900B-4593-B893-6747DA89A796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0" name="AutoShape 285">
            <a:extLst>
              <a:ext uri="{FF2B5EF4-FFF2-40B4-BE49-F238E27FC236}">
                <a16:creationId xmlns:a16="http://schemas.microsoft.com/office/drawing/2014/main" id="{0FA4F7EE-964D-4C43-96F3-AF3DE6B5F916}"/>
              </a:ext>
            </a:extLst>
          </p:cNvPr>
          <p:cNvCxnSpPr>
            <a:cxnSpLocks noChangeShapeType="1"/>
            <a:stCxn id="5" idx="2"/>
            <a:endCxn id="34" idx="0"/>
          </p:cNvCxnSpPr>
          <p:nvPr/>
        </p:nvCxnSpPr>
        <p:spPr bwMode="auto">
          <a:xfrm rot="16200000" flipH="1">
            <a:off x="5026713" y="1483624"/>
            <a:ext cx="793333" cy="169958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CC77C970-BE05-48CE-BC24-4C5F9B70DBC3}"/>
              </a:ext>
            </a:extLst>
          </p:cNvPr>
          <p:cNvCxnSpPr>
            <a:cxnSpLocks noChangeShapeType="1"/>
            <a:stCxn id="5" idx="2"/>
            <a:endCxn id="38" idx="0"/>
          </p:cNvCxnSpPr>
          <p:nvPr/>
        </p:nvCxnSpPr>
        <p:spPr bwMode="auto">
          <a:xfrm rot="16200000" flipH="1">
            <a:off x="5898758" y="611580"/>
            <a:ext cx="793333" cy="34436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2" name="Text Box 201">
            <a:extLst>
              <a:ext uri="{FF2B5EF4-FFF2-40B4-BE49-F238E27FC236}">
                <a16:creationId xmlns:a16="http://schemas.microsoft.com/office/drawing/2014/main" id="{0D16024C-43D9-40E6-AE45-FB5F95B0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1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 관리</a:t>
            </a:r>
          </a:p>
        </p:txBody>
      </p:sp>
      <p:cxnSp>
        <p:nvCxnSpPr>
          <p:cNvPr id="43" name="AutoShape 259">
            <a:extLst>
              <a:ext uri="{FF2B5EF4-FFF2-40B4-BE49-F238E27FC236}">
                <a16:creationId xmlns:a16="http://schemas.microsoft.com/office/drawing/2014/main" id="{DD1F7C31-C2DE-4C22-9DEB-B98DDBC5C9E2}"/>
              </a:ext>
            </a:extLst>
          </p:cNvPr>
          <p:cNvCxnSpPr>
            <a:cxnSpLocks noChangeShapeType="1"/>
            <a:stCxn id="27" idx="2"/>
            <a:endCxn id="42" idx="1"/>
          </p:cNvCxnSpPr>
          <p:nvPr/>
        </p:nvCxnSpPr>
        <p:spPr bwMode="auto">
          <a:xfrm rot="16200000" flipH="1">
            <a:off x="3892888" y="3157390"/>
            <a:ext cx="592584" cy="1195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4" name="Text Box 201">
            <a:extLst>
              <a:ext uri="{FF2B5EF4-FFF2-40B4-BE49-F238E27FC236}">
                <a16:creationId xmlns:a16="http://schemas.microsoft.com/office/drawing/2014/main" id="{90734E37-63C9-455C-916A-13DE1C7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439816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 수정 및 탈퇴</a:t>
            </a:r>
          </a:p>
        </p:txBody>
      </p:sp>
      <p:cxnSp>
        <p:nvCxnSpPr>
          <p:cNvPr id="45" name="AutoShape 259">
            <a:extLst>
              <a:ext uri="{FF2B5EF4-FFF2-40B4-BE49-F238E27FC236}">
                <a16:creationId xmlns:a16="http://schemas.microsoft.com/office/drawing/2014/main" id="{3A6963D2-DE76-43D5-A996-27662092887C}"/>
              </a:ext>
            </a:extLst>
          </p:cNvPr>
          <p:cNvCxnSpPr>
            <a:cxnSpLocks noChangeShapeType="1"/>
            <a:stCxn id="35" idx="2"/>
            <a:endCxn id="44" idx="1"/>
          </p:cNvCxnSpPr>
          <p:nvPr/>
        </p:nvCxnSpPr>
        <p:spPr bwMode="auto">
          <a:xfrm rot="16200000" flipH="1">
            <a:off x="5591811" y="3145427"/>
            <a:ext cx="60520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6" name="Text Box 201">
            <a:extLst>
              <a:ext uri="{FF2B5EF4-FFF2-40B4-BE49-F238E27FC236}">
                <a16:creationId xmlns:a16="http://schemas.microsoft.com/office/drawing/2014/main" id="{FF377DE3-A783-4A2E-BAEE-C3A2C200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729762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1.4.3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튜터회원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신청</a:t>
            </a:r>
          </a:p>
        </p:txBody>
      </p:sp>
      <p:cxnSp>
        <p:nvCxnSpPr>
          <p:cNvPr id="47" name="AutoShape 259">
            <a:extLst>
              <a:ext uri="{FF2B5EF4-FFF2-40B4-BE49-F238E27FC236}">
                <a16:creationId xmlns:a16="http://schemas.microsoft.com/office/drawing/2014/main" id="{EFE0CDD0-366F-4A58-A414-E529E2B999AC}"/>
              </a:ext>
            </a:extLst>
          </p:cNvPr>
          <p:cNvCxnSpPr>
            <a:cxnSpLocks noChangeShapeType="1"/>
            <a:stCxn id="35" idx="2"/>
            <a:endCxn id="46" idx="1"/>
          </p:cNvCxnSpPr>
          <p:nvPr/>
        </p:nvCxnSpPr>
        <p:spPr bwMode="auto">
          <a:xfrm rot="16200000" flipH="1">
            <a:off x="5446838" y="3290400"/>
            <a:ext cx="895154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8" name="Text Box 201">
            <a:extLst>
              <a:ext uri="{FF2B5EF4-FFF2-40B4-BE49-F238E27FC236}">
                <a16:creationId xmlns:a16="http://schemas.microsoft.com/office/drawing/2014/main" id="{B9A1F248-A616-4B98-ABF9-33FA7336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게시글 관리</a:t>
            </a:r>
          </a:p>
        </p:txBody>
      </p:sp>
      <p:cxnSp>
        <p:nvCxnSpPr>
          <p:cNvPr id="49" name="AutoShape 259">
            <a:extLst>
              <a:ext uri="{FF2B5EF4-FFF2-40B4-BE49-F238E27FC236}">
                <a16:creationId xmlns:a16="http://schemas.microsoft.com/office/drawing/2014/main" id="{094AEBE4-9399-4CF7-9E24-CC2D7937B488}"/>
              </a:ext>
            </a:extLst>
          </p:cNvPr>
          <p:cNvCxnSpPr>
            <a:cxnSpLocks noChangeShapeType="1"/>
            <a:stCxn id="39" idx="2"/>
            <a:endCxn id="48" idx="1"/>
          </p:cNvCxnSpPr>
          <p:nvPr/>
        </p:nvCxnSpPr>
        <p:spPr bwMode="auto">
          <a:xfrm rot="16200000" flipH="1">
            <a:off x="7343762" y="3137565"/>
            <a:ext cx="60520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0" name="Text Box 201">
            <a:extLst>
              <a:ext uri="{FF2B5EF4-FFF2-40B4-BE49-F238E27FC236}">
                <a16:creationId xmlns:a16="http://schemas.microsoft.com/office/drawing/2014/main" id="{E6A34475-6E55-4B24-898B-28948D31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게시판 조회</a:t>
            </a:r>
          </a:p>
        </p:txBody>
      </p:sp>
      <p:cxnSp>
        <p:nvCxnSpPr>
          <p:cNvPr id="51" name="AutoShape 259">
            <a:extLst>
              <a:ext uri="{FF2B5EF4-FFF2-40B4-BE49-F238E27FC236}">
                <a16:creationId xmlns:a16="http://schemas.microsoft.com/office/drawing/2014/main" id="{3ADBAF89-FD6C-42FD-A378-3AE6B904FC5C}"/>
              </a:ext>
            </a:extLst>
          </p:cNvPr>
          <p:cNvCxnSpPr>
            <a:cxnSpLocks noChangeShapeType="1"/>
            <a:stCxn id="39" idx="2"/>
            <a:endCxn id="52" idx="1"/>
          </p:cNvCxnSpPr>
          <p:nvPr/>
        </p:nvCxnSpPr>
        <p:spPr bwMode="auto">
          <a:xfrm rot="16200000" flipH="1">
            <a:off x="7197669" y="3283658"/>
            <a:ext cx="897393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2" name="Text Box 201">
            <a:extLst>
              <a:ext uri="{FF2B5EF4-FFF2-40B4-BE49-F238E27FC236}">
                <a16:creationId xmlns:a16="http://schemas.microsoft.com/office/drawing/2014/main" id="{4A21EB44-3E09-493E-B617-EF2E9DDC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734035"/>
            <a:ext cx="1071075" cy="14320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1.5.3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65486" y="583684"/>
            <a:ext cx="2842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프로세스 분할도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4619" y="3337239"/>
            <a:ext cx="1276123" cy="3524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CAAB6D-151C-4438-B92B-05353B7EABB8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C86C49-6943-45C4-BDF0-9DA3C3E5B063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3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D85F92CE-4AAE-4660-8A27-F18195E437C0}"/>
              </a:ext>
            </a:extLst>
          </p:cNvPr>
          <p:cNvSpPr/>
          <p:nvPr/>
        </p:nvSpPr>
        <p:spPr>
          <a:xfrm>
            <a:off x="2224230" y="1783081"/>
            <a:ext cx="910742" cy="300182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rgbClr val="000000"/>
                </a:solidFill>
                <a:latin typeface="-윤고딕330" pitchFamily="18" charset="-127"/>
                <a:ea typeface="맑은 고딕" pitchFamily="50" charset="-127"/>
              </a:rPr>
              <a:t>시작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6424E6B4-2630-4FE6-AA52-520CF030B261}"/>
              </a:ext>
            </a:extLst>
          </p:cNvPr>
          <p:cNvSpPr/>
          <p:nvPr/>
        </p:nvSpPr>
        <p:spPr>
          <a:xfrm>
            <a:off x="2231549" y="4485942"/>
            <a:ext cx="910742" cy="22217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rgbClr val="000000"/>
                </a:solidFill>
                <a:latin typeface="-윤고딕330" pitchFamily="18" charset="-127"/>
                <a:ea typeface="맑은 고딕" pitchFamily="50" charset="-127"/>
              </a:rPr>
              <a:t>종료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232B12-4689-43E3-9923-81EA2A8E6C7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79601" y="2083263"/>
            <a:ext cx="1" cy="218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54" y="2158285"/>
            <a:ext cx="1521231" cy="244760"/>
          </a:xfrm>
          <a:prstGeom prst="rec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윤고딕330" pitchFamily="18" charset="-127"/>
                <a:ea typeface="맑은 고딕" pitchFamily="50" charset="-127"/>
              </a:rPr>
              <a:t>코드 컴파일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2B26720-75DC-4DE5-8FB0-AAE2E5E3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40" y="2790046"/>
            <a:ext cx="1142923" cy="244760"/>
          </a:xfrm>
          <a:prstGeom prst="rec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srgbClr val="000000"/>
                </a:solidFill>
                <a:latin typeface="-윤고딕330" pitchFamily="18" charset="-127"/>
                <a:ea typeface="맑은 고딕" pitchFamily="50" charset="-127"/>
              </a:rPr>
              <a:t>코드 제출</a:t>
            </a:r>
            <a:endParaRPr kumimoji="0" lang="ko-KR" altLang="en-US" sz="14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-윤고딕330" pitchFamily="18" charset="-127"/>
              <a:ea typeface="맑은 고딕" pitchFamily="50" charset="-127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B1D2C95-07B5-4911-9003-52E3E66CA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40" y="2301558"/>
            <a:ext cx="1142923" cy="244760"/>
          </a:xfrm>
          <a:prstGeom prst="rec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srgbClr val="000000"/>
                </a:solidFill>
                <a:latin typeface="-윤고딕330" pitchFamily="18" charset="-127"/>
                <a:ea typeface="맑은 고딕" pitchFamily="50" charset="-127"/>
              </a:rPr>
              <a:t>코드 작성</a:t>
            </a:r>
            <a:endParaRPr kumimoji="0" lang="ko-KR" altLang="en-US" sz="14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-윤고딕330" pitchFamily="18" charset="-127"/>
              <a:ea typeface="맑은 고딕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07382C9-80C6-4340-B094-DA2348712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54" y="2738756"/>
            <a:ext cx="1521231" cy="244760"/>
          </a:xfrm>
          <a:prstGeom prst="rec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윤고딕330" pitchFamily="18" charset="-127"/>
                <a:ea typeface="맑은 고딕" pitchFamily="50" charset="-127"/>
              </a:rPr>
              <a:t>코드 채점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AF57D6D-F0D1-43E0-AA83-2A55929D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300" y="3899700"/>
            <a:ext cx="1362536" cy="268362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-윤고딕330" pitchFamily="18" charset="-127"/>
                <a:ea typeface="맑은 고딕" pitchFamily="50" charset="-127"/>
              </a:rPr>
              <a:t>실행 결과 출력</a:t>
            </a:r>
          </a:p>
        </p:txBody>
      </p:sp>
      <p:cxnSp>
        <p:nvCxnSpPr>
          <p:cNvPr id="14" name="연결선: 꺾임 391">
            <a:extLst>
              <a:ext uri="{FF2B5EF4-FFF2-40B4-BE49-F238E27FC236}">
                <a16:creationId xmlns:a16="http://schemas.microsoft.com/office/drawing/2014/main" id="{64E7359B-0A12-4B7B-874C-A194FD189C5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251063" y="2280665"/>
            <a:ext cx="2669891" cy="6317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36">
            <a:extLst>
              <a:ext uri="{FF2B5EF4-FFF2-40B4-BE49-F238E27FC236}">
                <a16:creationId xmlns:a16="http://schemas.microsoft.com/office/drawing/2014/main" id="{7388ACEC-B7E6-463B-A40E-CA79C3D1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012" y="3509147"/>
            <a:ext cx="1132947" cy="315368"/>
          </a:xfrm>
          <a:prstGeom prst="flowChartDecision">
            <a:avLst/>
          </a:prstGeom>
          <a:noFill/>
          <a:ln w="12700">
            <a:solidFill>
              <a:srgbClr val="C3DBDA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400" b="1" dirty="0">
                <a:latin typeface="+mn-lt"/>
                <a:ea typeface="+mn-ea"/>
              </a:rPr>
              <a:t>정답</a:t>
            </a:r>
            <a:r>
              <a:rPr lang="en-US" altLang="ko-KR" sz="1400" b="1" dirty="0">
                <a:latin typeface="+mn-lt"/>
                <a:ea typeface="+mn-ea"/>
              </a:rPr>
              <a:t>?</a:t>
            </a:r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746D4D9D-D4B3-43CA-A067-81DE12565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119" y="3467562"/>
            <a:ext cx="203892" cy="246221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0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370858AC-B062-4E09-9321-FAAF7D4A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86" y="3812630"/>
            <a:ext cx="277723" cy="246221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0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18" name="AutoShape 36">
            <a:extLst>
              <a:ext uri="{FF2B5EF4-FFF2-40B4-BE49-F238E27FC236}">
                <a16:creationId xmlns:a16="http://schemas.microsoft.com/office/drawing/2014/main" id="{FEDA1B63-4CB4-4EEB-B927-CC0A4857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80" y="3509147"/>
            <a:ext cx="1132947" cy="315368"/>
          </a:xfrm>
          <a:prstGeom prst="flowChartDecision">
            <a:avLst/>
          </a:prstGeom>
          <a:noFill/>
          <a:ln w="12700">
            <a:solidFill>
              <a:srgbClr val="C3DBDA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400" b="1" dirty="0">
                <a:latin typeface="+mn-lt"/>
                <a:ea typeface="+mn-ea"/>
              </a:rPr>
              <a:t>다시</a:t>
            </a:r>
            <a:r>
              <a:rPr lang="en-US" altLang="ko-KR" sz="1400" b="1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9ACB7A-7739-4F08-AE96-9EB0745BE8FC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2425027" y="3666831"/>
            <a:ext cx="625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391">
            <a:extLst>
              <a:ext uri="{FF2B5EF4-FFF2-40B4-BE49-F238E27FC236}">
                <a16:creationId xmlns:a16="http://schemas.microsoft.com/office/drawing/2014/main" id="{C0ED0602-09CA-48BF-98D4-023FC0B0E44E}"/>
              </a:ext>
            </a:extLst>
          </p:cNvPr>
          <p:cNvCxnSpPr>
            <a:cxnSpLocks/>
            <a:stCxn id="15" idx="2"/>
            <a:endCxn id="21" idx="7"/>
          </p:cNvCxnSpPr>
          <p:nvPr/>
        </p:nvCxnSpPr>
        <p:spPr>
          <a:xfrm rot="5400000">
            <a:off x="3015257" y="3556241"/>
            <a:ext cx="333954" cy="8705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3339C4F9-DC6B-4FEF-BFB3-5C530DAEFFD7}"/>
              </a:ext>
            </a:extLst>
          </p:cNvPr>
          <p:cNvSpPr/>
          <p:nvPr/>
        </p:nvSpPr>
        <p:spPr>
          <a:xfrm>
            <a:off x="2584308" y="4137924"/>
            <a:ext cx="190587" cy="140289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200" b="0" kern="0" dirty="0">
              <a:solidFill>
                <a:srgbClr val="000000"/>
              </a:solidFill>
              <a:latin typeface="-윤고딕330" pitchFamily="18" charset="-127"/>
              <a:ea typeface="맑은 고딕" pitchFamily="50" charset="-127"/>
            </a:endParaRPr>
          </a:p>
        </p:txBody>
      </p:sp>
      <p:cxnSp>
        <p:nvCxnSpPr>
          <p:cNvPr id="22" name="연결선: 꺾임 391">
            <a:extLst>
              <a:ext uri="{FF2B5EF4-FFF2-40B4-BE49-F238E27FC236}">
                <a16:creationId xmlns:a16="http://schemas.microsoft.com/office/drawing/2014/main" id="{88A20EFB-3DB3-410A-A197-334AC4EEE47A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rot="16200000" flipH="1">
            <a:off x="2068409" y="3614660"/>
            <a:ext cx="333954" cy="7536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9C6C38-A392-44FC-B041-98C274CEEB73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679601" y="2546317"/>
            <a:ext cx="0" cy="243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62FC7D-2177-475B-8C09-991DA0702EC5}"/>
              </a:ext>
            </a:extLst>
          </p:cNvPr>
          <p:cNvCxnSpPr>
            <a:cxnSpLocks/>
            <a:stCxn id="21" idx="4"/>
            <a:endCxn id="6" idx="0"/>
          </p:cNvCxnSpPr>
          <p:nvPr/>
        </p:nvCxnSpPr>
        <p:spPr>
          <a:xfrm>
            <a:off x="2679602" y="4278213"/>
            <a:ext cx="7318" cy="207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73">
            <a:extLst>
              <a:ext uri="{FF2B5EF4-FFF2-40B4-BE49-F238E27FC236}">
                <a16:creationId xmlns:a16="http://schemas.microsoft.com/office/drawing/2014/main" id="{61B37EFA-67A5-4FD3-97CC-23DA527B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092" y="3798889"/>
            <a:ext cx="277723" cy="246221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0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26" name="연결선: 꺾임 391">
            <a:extLst>
              <a:ext uri="{FF2B5EF4-FFF2-40B4-BE49-F238E27FC236}">
                <a16:creationId xmlns:a16="http://schemas.microsoft.com/office/drawing/2014/main" id="{CE97D80B-2C5A-462B-95DC-7E88F5BF0B4C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rot="10800000">
            <a:off x="4183958" y="3666831"/>
            <a:ext cx="1816342" cy="3670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54CDBE-B787-447A-9742-D57A416544C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81569" y="2403044"/>
            <a:ext cx="0" cy="335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AE27BF-256A-43EC-BCC0-9401A5484844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>
            <a:off x="6681569" y="2983516"/>
            <a:ext cx="0" cy="335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391">
            <a:extLst>
              <a:ext uri="{FF2B5EF4-FFF2-40B4-BE49-F238E27FC236}">
                <a16:creationId xmlns:a16="http://schemas.microsoft.com/office/drawing/2014/main" id="{837BA75A-E1B1-4D51-8E80-EBE097D808BD}"/>
              </a:ext>
            </a:extLst>
          </p:cNvPr>
          <p:cNvCxnSpPr>
            <a:cxnSpLocks/>
            <a:stCxn id="18" idx="1"/>
            <a:endCxn id="11" idx="1"/>
          </p:cNvCxnSpPr>
          <p:nvPr/>
        </p:nvCxnSpPr>
        <p:spPr>
          <a:xfrm rot="10800000" flipH="1">
            <a:off x="1292080" y="2423939"/>
            <a:ext cx="816059" cy="1242893"/>
          </a:xfrm>
          <a:prstGeom prst="bentConnector3">
            <a:avLst>
              <a:gd name="adj1" fmla="val -280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3">
            <a:extLst>
              <a:ext uri="{FF2B5EF4-FFF2-40B4-BE49-F238E27FC236}">
                <a16:creationId xmlns:a16="http://schemas.microsoft.com/office/drawing/2014/main" id="{D530BC15-E624-45ED-B427-6F8185FB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188" y="3467562"/>
            <a:ext cx="203892" cy="246221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10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2E05DC-0EE3-4ADC-B849-55368F55BBCC}"/>
              </a:ext>
            </a:extLst>
          </p:cNvPr>
          <p:cNvCxnSpPr/>
          <p:nvPr/>
        </p:nvCxnSpPr>
        <p:spPr>
          <a:xfrm>
            <a:off x="4523876" y="1367249"/>
            <a:ext cx="0" cy="3392906"/>
          </a:xfrm>
          <a:prstGeom prst="line">
            <a:avLst/>
          </a:prstGeom>
          <a:ln>
            <a:solidFill>
              <a:srgbClr val="C3DBDA">
                <a:alpha val="93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38EC73-0778-48B4-8226-BA31C58B2B0E}"/>
              </a:ext>
            </a:extLst>
          </p:cNvPr>
          <p:cNvSpPr/>
          <p:nvPr/>
        </p:nvSpPr>
        <p:spPr>
          <a:xfrm>
            <a:off x="5791607" y="1190599"/>
            <a:ext cx="1768967" cy="385877"/>
          </a:xfrm>
          <a:prstGeom prst="rect">
            <a:avLst/>
          </a:prstGeom>
          <a:solidFill>
            <a:schemeClr val="bg1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Algo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F74234-C746-45DB-A077-6BF826A4CF20}"/>
              </a:ext>
            </a:extLst>
          </p:cNvPr>
          <p:cNvSpPr/>
          <p:nvPr/>
        </p:nvSpPr>
        <p:spPr>
          <a:xfrm>
            <a:off x="1755013" y="1190599"/>
            <a:ext cx="1768967" cy="385877"/>
          </a:xfrm>
          <a:prstGeom prst="rect">
            <a:avLst/>
          </a:prstGeom>
          <a:solidFill>
            <a:schemeClr val="bg1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학습자</a:t>
            </a:r>
          </a:p>
        </p:txBody>
      </p:sp>
      <p:sp>
        <p:nvSpPr>
          <p:cNvPr id="34" name="AutoShape 51">
            <a:extLst>
              <a:ext uri="{FF2B5EF4-FFF2-40B4-BE49-F238E27FC236}">
                <a16:creationId xmlns:a16="http://schemas.microsoft.com/office/drawing/2014/main" id="{8ED16000-6268-49EA-9860-3128FA38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491" y="4449057"/>
            <a:ext cx="1023694" cy="3724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C3DBDA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윤고딕330" pitchFamily="18" charset="-127"/>
                <a:ea typeface="맑은 고딕" pitchFamily="50" charset="-127"/>
              </a:rPr>
              <a:t>DB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32E25C14-A098-4312-96DF-FC963091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54" y="3319228"/>
            <a:ext cx="1521231" cy="244760"/>
          </a:xfrm>
          <a:prstGeom prst="rect">
            <a:avLst/>
          </a:prstGeom>
          <a:solidFill>
            <a:srgbClr val="FFFFFF"/>
          </a:solidFill>
          <a:ln w="12700">
            <a:solidFill>
              <a:srgbClr val="C3DBDA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윤고딕330" pitchFamily="18" charset="-127"/>
                <a:ea typeface="맑은 고딕" pitchFamily="50" charset="-127"/>
              </a:rPr>
              <a:t>실행결과</a:t>
            </a:r>
            <a:r>
              <a:rPr kumimoji="0" lang="ko-KR" altLang="en-US" sz="1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윤고딕330" pitchFamily="18" charset="-127"/>
                <a:ea typeface="맑은 고딕" pitchFamily="50" charset="-127"/>
              </a:rPr>
              <a:t> 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69B120-8762-4014-96FA-DA1CC8D4B273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 flipH="1">
            <a:off x="6681569" y="3563988"/>
            <a:ext cx="1" cy="335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5B34F1C-0AB7-4800-AD28-95F09892D4F3}"/>
              </a:ext>
            </a:extLst>
          </p:cNvPr>
          <p:cNvCxnSpPr>
            <a:cxnSpLocks/>
            <a:stCxn id="35" idx="3"/>
            <a:endCxn id="34" idx="4"/>
          </p:cNvCxnSpPr>
          <p:nvPr/>
        </p:nvCxnSpPr>
        <p:spPr>
          <a:xfrm flipH="1">
            <a:off x="7114186" y="3441608"/>
            <a:ext cx="327999" cy="1193664"/>
          </a:xfrm>
          <a:prstGeom prst="bentConnector3">
            <a:avLst>
              <a:gd name="adj1" fmla="val -4646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95E689-70CF-417C-8E99-D600652AF7E5}"/>
              </a:ext>
            </a:extLst>
          </p:cNvPr>
          <p:cNvSpPr/>
          <p:nvPr/>
        </p:nvSpPr>
        <p:spPr>
          <a:xfrm>
            <a:off x="4716375" y="1994476"/>
            <a:ext cx="629390" cy="222173"/>
          </a:xfrm>
          <a:prstGeom prst="rect">
            <a:avLst/>
          </a:prstGeom>
          <a:solidFill>
            <a:srgbClr val="ABCDCC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-윤고딕330" pitchFamily="18" charset="-127"/>
                <a:ea typeface="-윤고딕330" pitchFamily="18" charset="-127"/>
              </a:rPr>
              <a:t>Code</a:t>
            </a:r>
            <a:endParaRPr lang="ko-KR" altLang="en-US" sz="14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E7AD64-5958-4CA4-B305-A973ED55EEAD}"/>
              </a:ext>
            </a:extLst>
          </p:cNvPr>
          <p:cNvSpPr/>
          <p:nvPr/>
        </p:nvSpPr>
        <p:spPr>
          <a:xfrm>
            <a:off x="4716375" y="3364169"/>
            <a:ext cx="629390" cy="222173"/>
          </a:xfrm>
          <a:prstGeom prst="rect">
            <a:avLst/>
          </a:prstGeom>
          <a:solidFill>
            <a:srgbClr val="ABCDCC"/>
          </a:solidFill>
          <a:ln>
            <a:solidFill>
              <a:srgbClr val="C3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-윤고딕330" pitchFamily="18" charset="-127"/>
                <a:ea typeface="-윤고딕330" pitchFamily="18" charset="-127"/>
              </a:rPr>
              <a:t>결과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AB9E88-7166-452D-9F0C-085EE9EB0666}"/>
              </a:ext>
            </a:extLst>
          </p:cNvPr>
          <p:cNvSpPr txBox="1"/>
          <p:nvPr/>
        </p:nvSpPr>
        <p:spPr>
          <a:xfrm>
            <a:off x="176463" y="577515"/>
            <a:ext cx="200247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풀기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9C034C-DE33-4473-BB55-7002553458D9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AB82AC-3FC4-4FF0-AD1F-FD010A8FD787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4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19930" y="-244406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b="1" dirty="0">
                <a:solidFill>
                  <a:srgbClr val="C3DBDA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endParaRPr lang="en-US" sz="30000" b="1" dirty="0">
              <a:solidFill>
                <a:srgbClr val="C3DBD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199" y="2546650"/>
            <a:ext cx="202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테이블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ERD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689" y="1653975"/>
            <a:ext cx="431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테이블 설계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5720" y="2305800"/>
            <a:ext cx="443484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55720" y="3471660"/>
            <a:ext cx="41833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037" y="1910029"/>
            <a:ext cx="3452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53858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>
            <a:extLst>
              <a:ext uri="{FF2B5EF4-FFF2-40B4-BE49-F238E27FC236}">
                <a16:creationId xmlns:a16="http://schemas.microsoft.com/office/drawing/2014/main" id="{A1AE5C74-EBCD-4A2D-8B76-CE1A68473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8" y="1100735"/>
            <a:ext cx="7197810" cy="362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EAB7F201-EAAE-4B56-9AD2-4EB727D183BD}"/>
              </a:ext>
            </a:extLst>
          </p:cNvPr>
          <p:cNvSpPr txBox="1"/>
          <p:nvPr/>
        </p:nvSpPr>
        <p:spPr>
          <a:xfrm>
            <a:off x="176464" y="577515"/>
            <a:ext cx="880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ERD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522" y="872238"/>
            <a:ext cx="1054435" cy="24476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게시판 </a:t>
            </a:r>
            <a:r>
              <a:rPr lang="ko-KR" altLang="en-US" sz="1050" b="1" kern="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815" y="844770"/>
            <a:ext cx="994710" cy="24476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질문게시판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65" y="1100735"/>
            <a:ext cx="994710" cy="24476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카테고리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995" y="1958914"/>
            <a:ext cx="926190" cy="24476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사용자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403" y="1815323"/>
            <a:ext cx="950938" cy="295723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게시판첨부파일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837" y="1653694"/>
            <a:ext cx="1153803" cy="36714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게시판 </a:t>
            </a:r>
            <a:r>
              <a:rPr lang="ko-KR" altLang="en-US" sz="1050" b="1" kern="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선호도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524" y="2546591"/>
            <a:ext cx="1080101" cy="36714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Tutor </a:t>
            </a:r>
            <a:r>
              <a:rPr lang="ko-KR" altLang="en-US" sz="1050" b="1" kern="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신청양식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740" y="3311588"/>
            <a:ext cx="1023885" cy="36714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학습하기</a:t>
            </a:r>
            <a:r>
              <a:rPr lang="en-US" altLang="ko-KR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단원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91" y="3045896"/>
            <a:ext cx="914648" cy="36714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학습하기</a:t>
            </a:r>
            <a:r>
              <a:rPr lang="en-US" altLang="ko-KR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105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진척도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45" y="1124629"/>
            <a:ext cx="1097768" cy="381274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학습하기</a:t>
            </a:r>
            <a:r>
              <a:rPr kumimoji="0" lang="en-US" altLang="ko-KR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-</a:t>
            </a:r>
            <a:r>
              <a:rPr kumimoji="0" lang="ko-KR" altLang="en-US" sz="1050" b="1" i="0" u="none" strike="noStrike" kern="0" cap="none" spc="0" normalizeH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마무리문제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28" y="1958914"/>
            <a:ext cx="979272" cy="381274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학습하기</a:t>
            </a:r>
            <a:r>
              <a:rPr kumimoji="0" lang="en-US" altLang="ko-KR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-</a:t>
            </a:r>
            <a:r>
              <a:rPr kumimoji="0" lang="ko-KR" altLang="en-US" sz="1050" b="1" i="0" u="none" strike="noStrike" kern="0" cap="none" spc="0" normalizeH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마무리문제정답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006" y="1958914"/>
            <a:ext cx="991654" cy="381274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학습하기</a:t>
            </a:r>
            <a:r>
              <a:rPr kumimoji="0" lang="en-US" altLang="ko-KR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-</a:t>
            </a:r>
            <a:r>
              <a:rPr kumimoji="0" lang="ko-KR" altLang="en-US" sz="1050" b="1" i="0" u="none" strike="noStrike" kern="0" cap="none" spc="0" normalizeH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마무리문제결과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29" y="2864714"/>
            <a:ext cx="1097768" cy="381274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학습하기</a:t>
            </a:r>
            <a:r>
              <a:rPr kumimoji="0" lang="en-US" altLang="ko-KR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-</a:t>
            </a:r>
            <a:r>
              <a:rPr kumimoji="0" lang="ko-KR" altLang="en-US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과목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043" y="2913007"/>
            <a:ext cx="1049141" cy="381274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도전과제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004" y="3678728"/>
            <a:ext cx="904796" cy="381274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도전문제</a:t>
            </a:r>
            <a:endParaRPr kumimoji="0" lang="ko-KR" altLang="en-US" sz="1050" b="1" i="0" u="none" strike="noStrike" kern="0" cap="none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178" y="3678728"/>
            <a:ext cx="1085694" cy="381274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문제풀기</a:t>
            </a:r>
            <a:r>
              <a:rPr kumimoji="0" lang="ko-KR" altLang="en-US" sz="1050" b="1" i="0" u="none" strike="noStrike" kern="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rPr>
              <a:t> 결과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BF68B-A6CA-4134-8B31-A63C8D06BDCB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37179DD-9371-478A-9A78-7DFC4FE6C740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3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B8D222F-4D4A-46D3-9F8D-28D59760B4D8}"/>
              </a:ext>
            </a:extLst>
          </p:cNvPr>
          <p:cNvGrpSpPr/>
          <p:nvPr/>
        </p:nvGrpSpPr>
        <p:grpSpPr>
          <a:xfrm rot="17698812">
            <a:off x="6959934" y="3827175"/>
            <a:ext cx="164681" cy="194002"/>
            <a:chOff x="6065480" y="4184108"/>
            <a:chExt cx="164681" cy="194002"/>
          </a:xfrm>
        </p:grpSpPr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196AE0E-1F94-47DA-A30A-69583A309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858" y="4184108"/>
              <a:ext cx="0" cy="1940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248396B-1078-49B6-B7A3-BF6B45D82118}"/>
                </a:ext>
              </a:extLst>
            </p:cNvPr>
            <p:cNvCxnSpPr/>
            <p:nvPr/>
          </p:nvCxnSpPr>
          <p:spPr>
            <a:xfrm flipH="1">
              <a:off x="6065480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9C8B1-D5CA-4C2F-A333-49D1C94112A1}"/>
                </a:ext>
              </a:extLst>
            </p:cNvPr>
            <p:cNvCxnSpPr>
              <a:cxnSpLocks/>
            </p:cNvCxnSpPr>
            <p:nvPr/>
          </p:nvCxnSpPr>
          <p:spPr>
            <a:xfrm>
              <a:off x="6149828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E2338C-AFE7-441D-9B0B-59FDAF55A149}"/>
              </a:ext>
            </a:extLst>
          </p:cNvPr>
          <p:cNvGrpSpPr/>
          <p:nvPr/>
        </p:nvGrpSpPr>
        <p:grpSpPr>
          <a:xfrm>
            <a:off x="5524036" y="1662110"/>
            <a:ext cx="1648361" cy="1157414"/>
            <a:chOff x="5514511" y="1655760"/>
            <a:chExt cx="1648361" cy="1157414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7368B97-AD51-49D6-A066-E6EDDCE685E6}"/>
                </a:ext>
              </a:extLst>
            </p:cNvPr>
            <p:cNvGrpSpPr/>
            <p:nvPr/>
          </p:nvGrpSpPr>
          <p:grpSpPr>
            <a:xfrm rot="14050937">
              <a:off x="6983530" y="1641100"/>
              <a:ext cx="164681" cy="194002"/>
              <a:chOff x="6065480" y="4184108"/>
              <a:chExt cx="164681" cy="194002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84154613-DD0B-46EE-AD04-935D091C5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5858" y="4184108"/>
                <a:ext cx="0" cy="1940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CF4E83B4-7714-4B0D-8BB5-7D7C2C67211D}"/>
                  </a:ext>
                </a:extLst>
              </p:cNvPr>
              <p:cNvCxnSpPr/>
              <p:nvPr/>
            </p:nvCxnSpPr>
            <p:spPr>
              <a:xfrm flipH="1">
                <a:off x="6065480" y="4189317"/>
                <a:ext cx="80333" cy="1864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4B80B759-CED3-462E-8E59-0669B01B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9828" y="4189317"/>
                <a:ext cx="80333" cy="1864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25B7CC4-65EB-40FC-9314-43CC3D3D9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4511" y="1792148"/>
              <a:ext cx="1475134" cy="102102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760EF51-9890-4BDD-81DE-F845167FE885}"/>
              </a:ext>
            </a:extLst>
          </p:cNvPr>
          <p:cNvGrpSpPr/>
          <p:nvPr/>
        </p:nvGrpSpPr>
        <p:grpSpPr>
          <a:xfrm rot="7536088">
            <a:off x="1914879" y="1388747"/>
            <a:ext cx="167011" cy="198160"/>
            <a:chOff x="6062104" y="4184108"/>
            <a:chExt cx="167011" cy="198160"/>
          </a:xfrm>
        </p:grpSpPr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FD847B67-7E15-44EB-82FA-4922A18F0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858" y="4184108"/>
              <a:ext cx="0" cy="1940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200FD7AC-FAA2-45FA-8AF6-0B5773A07F6D}"/>
                </a:ext>
              </a:extLst>
            </p:cNvPr>
            <p:cNvCxnSpPr/>
            <p:nvPr/>
          </p:nvCxnSpPr>
          <p:spPr>
            <a:xfrm flipH="1">
              <a:off x="6062104" y="4193634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EFB10039-DCCE-4435-9B2B-BA3072C41F14}"/>
                </a:ext>
              </a:extLst>
            </p:cNvPr>
            <p:cNvCxnSpPr>
              <a:cxnSpLocks/>
            </p:cNvCxnSpPr>
            <p:nvPr/>
          </p:nvCxnSpPr>
          <p:spPr>
            <a:xfrm>
              <a:off x="6148782" y="4195856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A6EB005C-AD9F-4DB5-9B65-F69BB9BEC222}"/>
              </a:ext>
            </a:extLst>
          </p:cNvPr>
          <p:cNvGrpSpPr/>
          <p:nvPr/>
        </p:nvGrpSpPr>
        <p:grpSpPr>
          <a:xfrm rot="14182004">
            <a:off x="3896831" y="1456202"/>
            <a:ext cx="169803" cy="194888"/>
            <a:chOff x="6060718" y="4184108"/>
            <a:chExt cx="169803" cy="194888"/>
          </a:xfrm>
        </p:grpSpPr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7590032C-B89B-40AA-AE9A-371AB1CDB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858" y="4184108"/>
              <a:ext cx="0" cy="1940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1D26996B-81D9-41C0-8308-B3EDCE108103}"/>
                </a:ext>
              </a:extLst>
            </p:cNvPr>
            <p:cNvCxnSpPr/>
            <p:nvPr/>
          </p:nvCxnSpPr>
          <p:spPr>
            <a:xfrm flipH="1">
              <a:off x="6060718" y="4191698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117E7A69-AD42-4437-BFD6-999733BB444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188" y="4192584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B6EEEC-0A89-4036-9067-28B97308047A}"/>
              </a:ext>
            </a:extLst>
          </p:cNvPr>
          <p:cNvSpPr txBox="1"/>
          <p:nvPr/>
        </p:nvSpPr>
        <p:spPr>
          <a:xfrm>
            <a:off x="5666087" y="283580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/>
              <a:t>튜터</a:t>
            </a:r>
            <a:endParaRPr lang="ko-KR" altLang="en-US" sz="105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07A0E7-707C-49E0-AE7E-3450F5C99EF0}"/>
              </a:ext>
            </a:extLst>
          </p:cNvPr>
          <p:cNvSpPr/>
          <p:nvPr/>
        </p:nvSpPr>
        <p:spPr>
          <a:xfrm>
            <a:off x="4029070" y="2823299"/>
            <a:ext cx="1497973" cy="504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4029069" y="2818468"/>
            <a:ext cx="1497973" cy="247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937AEF4-C99A-42B8-9E86-77381728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31082"/>
              </p:ext>
            </p:extLst>
          </p:nvPr>
        </p:nvGraphicFramePr>
        <p:xfrm>
          <a:off x="4067642" y="3092854"/>
          <a:ext cx="1405391" cy="20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15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1146176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204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AB8131-7598-4640-8FD8-D2BD791E471C}"/>
              </a:ext>
            </a:extLst>
          </p:cNvPr>
          <p:cNvSpPr/>
          <p:nvPr/>
        </p:nvSpPr>
        <p:spPr>
          <a:xfrm>
            <a:off x="459586" y="1208444"/>
            <a:ext cx="1490350" cy="481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48038-4304-4C85-AD59-113EDE3D8273}"/>
              </a:ext>
            </a:extLst>
          </p:cNvPr>
          <p:cNvSpPr/>
          <p:nvPr/>
        </p:nvSpPr>
        <p:spPr>
          <a:xfrm>
            <a:off x="461300" y="988768"/>
            <a:ext cx="1491615" cy="247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과목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A13B5079-AAF7-4671-BEDB-668AD7F89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61479"/>
              </p:ext>
            </p:extLst>
          </p:nvPr>
        </p:nvGraphicFramePr>
        <p:xfrm>
          <a:off x="471440" y="1249325"/>
          <a:ext cx="1476346" cy="40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2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1204044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204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204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C148517-F185-4109-8179-5F06FC6B1AD2}"/>
              </a:ext>
            </a:extLst>
          </p:cNvPr>
          <p:cNvSpPr txBox="1"/>
          <p:nvPr/>
        </p:nvSpPr>
        <p:spPr>
          <a:xfrm>
            <a:off x="3274822" y="274573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/>
              <a:t>작성자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 err="1"/>
              <a:t>튜터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BC43B-B797-4372-ADE8-69ECD0872EF3}"/>
              </a:ext>
            </a:extLst>
          </p:cNvPr>
          <p:cNvSpPr txBox="1"/>
          <p:nvPr/>
        </p:nvSpPr>
        <p:spPr>
          <a:xfrm>
            <a:off x="1767110" y="174340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집필과목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8F444B-6B46-45D8-90D4-9FD348D90C7B}"/>
              </a:ext>
            </a:extLst>
          </p:cNvPr>
          <p:cNvSpPr/>
          <p:nvPr/>
        </p:nvSpPr>
        <p:spPr>
          <a:xfrm>
            <a:off x="451965" y="2569322"/>
            <a:ext cx="1497973" cy="566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9197D1-E345-4493-8832-3A0228C37F00}"/>
              </a:ext>
            </a:extLst>
          </p:cNvPr>
          <p:cNvSpPr/>
          <p:nvPr/>
        </p:nvSpPr>
        <p:spPr>
          <a:xfrm>
            <a:off x="451964" y="2462370"/>
            <a:ext cx="1497973" cy="247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단원</a:t>
            </a:r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47B45A27-B8E7-4751-9684-E034B2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2236"/>
              </p:ext>
            </p:extLst>
          </p:nvPr>
        </p:nvGraphicFramePr>
        <p:xfrm>
          <a:off x="460551" y="2724928"/>
          <a:ext cx="1485970" cy="38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77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1211893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90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90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AD027D-9195-4E6C-B067-52EF3FCB33FE}"/>
              </a:ext>
            </a:extLst>
          </p:cNvPr>
          <p:cNvSpPr/>
          <p:nvPr/>
        </p:nvSpPr>
        <p:spPr>
          <a:xfrm>
            <a:off x="451962" y="2830971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7B0276-93AE-439F-8A01-6C140A5A4FF3}"/>
              </a:ext>
            </a:extLst>
          </p:cNvPr>
          <p:cNvSpPr/>
          <p:nvPr/>
        </p:nvSpPr>
        <p:spPr>
          <a:xfrm>
            <a:off x="4033061" y="1086442"/>
            <a:ext cx="1497973" cy="76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45D36E-F8BB-4DE8-9D41-6E567EC465C8}"/>
              </a:ext>
            </a:extLst>
          </p:cNvPr>
          <p:cNvSpPr/>
          <p:nvPr/>
        </p:nvSpPr>
        <p:spPr>
          <a:xfrm>
            <a:off x="4033060" y="903859"/>
            <a:ext cx="1497973" cy="247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단원완료</a:t>
            </a:r>
          </a:p>
        </p:txBody>
      </p:sp>
      <p:graphicFrame>
        <p:nvGraphicFramePr>
          <p:cNvPr id="29" name="표 10">
            <a:extLst>
              <a:ext uri="{FF2B5EF4-FFF2-40B4-BE49-F238E27FC236}">
                <a16:creationId xmlns:a16="http://schemas.microsoft.com/office/drawing/2014/main" id="{9842E8BA-D68D-4AAA-AA99-5282D55D3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50389"/>
              </p:ext>
            </p:extLst>
          </p:nvPr>
        </p:nvGraphicFramePr>
        <p:xfrm>
          <a:off x="4046063" y="1160910"/>
          <a:ext cx="1481163" cy="68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5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1178305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22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단원완료번호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22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17670"/>
                  </a:ext>
                </a:extLst>
              </a:tr>
              <a:tr h="22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B0E461B-AE61-4CC8-96B4-79436DACCCAF}"/>
              </a:ext>
            </a:extLst>
          </p:cNvPr>
          <p:cNvSpPr txBox="1"/>
          <p:nvPr/>
        </p:nvSpPr>
        <p:spPr>
          <a:xfrm>
            <a:off x="3222088" y="13013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완료기록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42759A-F1B6-4451-A201-B4F8C40C736A}"/>
              </a:ext>
            </a:extLst>
          </p:cNvPr>
          <p:cNvSpPr txBox="1"/>
          <p:nvPr/>
        </p:nvSpPr>
        <p:spPr>
          <a:xfrm>
            <a:off x="1908174" y="2909501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/>
              <a:t>완료된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단원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F6068C-6BB7-4A4D-A674-838242E318DE}"/>
              </a:ext>
            </a:extLst>
          </p:cNvPr>
          <p:cNvSpPr/>
          <p:nvPr/>
        </p:nvSpPr>
        <p:spPr>
          <a:xfrm>
            <a:off x="451961" y="2725744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0AC0B5-4671-4B60-99CC-7925E3578681}"/>
              </a:ext>
            </a:extLst>
          </p:cNvPr>
          <p:cNvSpPr txBox="1"/>
          <p:nvPr/>
        </p:nvSpPr>
        <p:spPr>
          <a:xfrm>
            <a:off x="4305505" y="1874792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50504-FB99-4169-926D-CED82F32141F}"/>
              </a:ext>
            </a:extLst>
          </p:cNvPr>
          <p:cNvSpPr txBox="1"/>
          <p:nvPr/>
        </p:nvSpPr>
        <p:spPr>
          <a:xfrm>
            <a:off x="4700179" y="1838634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완료된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단원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1BC654-C9ED-4EF5-AF4D-DECCBD823433}"/>
              </a:ext>
            </a:extLst>
          </p:cNvPr>
          <p:cNvSpPr txBox="1"/>
          <p:nvPr/>
        </p:nvSpPr>
        <p:spPr>
          <a:xfrm>
            <a:off x="3918216" y="25220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학습자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946318-D190-4EFC-8715-65055580E399}"/>
              </a:ext>
            </a:extLst>
          </p:cNvPr>
          <p:cNvSpPr/>
          <p:nvPr/>
        </p:nvSpPr>
        <p:spPr>
          <a:xfrm>
            <a:off x="451965" y="4138728"/>
            <a:ext cx="1497973" cy="504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5A0263-684C-4D69-8FEC-7FD419C415C3}"/>
              </a:ext>
            </a:extLst>
          </p:cNvPr>
          <p:cNvSpPr/>
          <p:nvPr/>
        </p:nvSpPr>
        <p:spPr>
          <a:xfrm>
            <a:off x="451964" y="3977193"/>
            <a:ext cx="1497973" cy="247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퀴즈</a:t>
            </a:r>
          </a:p>
        </p:txBody>
      </p:sp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id="{0B353D87-FF2C-405D-AC87-FAEA16912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4547"/>
              </p:ext>
            </p:extLst>
          </p:nvPr>
        </p:nvGraphicFramePr>
        <p:xfrm>
          <a:off x="464560" y="4237090"/>
          <a:ext cx="1475123" cy="37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76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1203047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88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88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572E9-1830-4D50-B8E3-0B5330E25321}"/>
              </a:ext>
            </a:extLst>
          </p:cNvPr>
          <p:cNvSpPr/>
          <p:nvPr/>
        </p:nvSpPr>
        <p:spPr>
          <a:xfrm>
            <a:off x="451962" y="4345793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21A435-FFA2-463E-8FCC-AD8E427316FB}"/>
              </a:ext>
            </a:extLst>
          </p:cNvPr>
          <p:cNvSpPr/>
          <p:nvPr/>
        </p:nvSpPr>
        <p:spPr>
          <a:xfrm>
            <a:off x="451961" y="4240566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7CF949-3C71-4FF7-BC9D-F6CC170822EC}"/>
              </a:ext>
            </a:extLst>
          </p:cNvPr>
          <p:cNvSpPr/>
          <p:nvPr/>
        </p:nvSpPr>
        <p:spPr>
          <a:xfrm>
            <a:off x="4027795" y="4280564"/>
            <a:ext cx="1497973" cy="7319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2E24F6-8D98-4B91-90A8-C93740F9C1ED}"/>
              </a:ext>
            </a:extLst>
          </p:cNvPr>
          <p:cNvSpPr/>
          <p:nvPr/>
        </p:nvSpPr>
        <p:spPr>
          <a:xfrm>
            <a:off x="4027794" y="4173612"/>
            <a:ext cx="1497973" cy="247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퀴즈결과</a:t>
            </a:r>
          </a:p>
        </p:txBody>
      </p:sp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61605A0B-A4D5-44FD-8B1F-8DE2AF7A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3263"/>
              </p:ext>
            </p:extLst>
          </p:nvPr>
        </p:nvGraphicFramePr>
        <p:xfrm>
          <a:off x="4045894" y="4442099"/>
          <a:ext cx="1471257" cy="56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1199894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8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8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8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6109B5-C053-4B4C-AF89-B850B93DE1C8}"/>
              </a:ext>
            </a:extLst>
          </p:cNvPr>
          <p:cNvSpPr/>
          <p:nvPr/>
        </p:nvSpPr>
        <p:spPr>
          <a:xfrm>
            <a:off x="4027792" y="4542213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A6C545-C191-4503-AED5-D74E3FBB547E}"/>
              </a:ext>
            </a:extLst>
          </p:cNvPr>
          <p:cNvSpPr/>
          <p:nvPr/>
        </p:nvSpPr>
        <p:spPr>
          <a:xfrm>
            <a:off x="7108168" y="4154413"/>
            <a:ext cx="1497978" cy="548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AF44A6-9D6F-4448-A4BD-85573D23B643}"/>
              </a:ext>
            </a:extLst>
          </p:cNvPr>
          <p:cNvSpPr/>
          <p:nvPr/>
        </p:nvSpPr>
        <p:spPr>
          <a:xfrm>
            <a:off x="7108172" y="3905056"/>
            <a:ext cx="1497973" cy="247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테스트케이스</a:t>
            </a:r>
          </a:p>
        </p:txBody>
      </p:sp>
      <p:graphicFrame>
        <p:nvGraphicFramePr>
          <p:cNvPr id="54" name="표 10">
            <a:extLst>
              <a:ext uri="{FF2B5EF4-FFF2-40B4-BE49-F238E27FC236}">
                <a16:creationId xmlns:a16="http://schemas.microsoft.com/office/drawing/2014/main" id="{60B5F5E9-C2B4-45AB-93BE-9B911B5A2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90668"/>
              </p:ext>
            </p:extLst>
          </p:nvPr>
        </p:nvGraphicFramePr>
        <p:xfrm>
          <a:off x="7131632" y="4179553"/>
          <a:ext cx="1458452" cy="50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01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1189451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6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케이스번호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6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6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CC9B90-94EF-4F0D-825C-A9398BF5E222}"/>
              </a:ext>
            </a:extLst>
          </p:cNvPr>
          <p:cNvSpPr/>
          <p:nvPr/>
        </p:nvSpPr>
        <p:spPr>
          <a:xfrm>
            <a:off x="7137390" y="2833364"/>
            <a:ext cx="1497973" cy="545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7137389" y="2726412"/>
            <a:ext cx="1497973" cy="247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도전과제</a:t>
            </a:r>
          </a:p>
        </p:txBody>
      </p:sp>
      <p:graphicFrame>
        <p:nvGraphicFramePr>
          <p:cNvPr id="59" name="표 10">
            <a:extLst>
              <a:ext uri="{FF2B5EF4-FFF2-40B4-BE49-F238E27FC236}">
                <a16:creationId xmlns:a16="http://schemas.microsoft.com/office/drawing/2014/main" id="{1A3EEA74-1EB2-4A79-9E89-C3C04609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31467"/>
              </p:ext>
            </p:extLst>
          </p:nvPr>
        </p:nvGraphicFramePr>
        <p:xfrm>
          <a:off x="7169925" y="2990843"/>
          <a:ext cx="1448743" cy="37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11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1181532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86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86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908C34-B808-48D4-8735-B31333C9A647}"/>
              </a:ext>
            </a:extLst>
          </p:cNvPr>
          <p:cNvSpPr/>
          <p:nvPr/>
        </p:nvSpPr>
        <p:spPr>
          <a:xfrm>
            <a:off x="7137387" y="3095012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745EFB-6E8D-423C-92F2-B8747B593353}"/>
              </a:ext>
            </a:extLst>
          </p:cNvPr>
          <p:cNvSpPr/>
          <p:nvPr/>
        </p:nvSpPr>
        <p:spPr>
          <a:xfrm>
            <a:off x="7137386" y="2989786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AF135BD-688D-42D4-B1D7-621F311F904C}"/>
              </a:ext>
            </a:extLst>
          </p:cNvPr>
          <p:cNvSpPr/>
          <p:nvPr/>
        </p:nvSpPr>
        <p:spPr>
          <a:xfrm>
            <a:off x="7108082" y="992020"/>
            <a:ext cx="1497977" cy="7456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F77B2C-2B51-47D7-8FF7-B08E39D5527A}"/>
              </a:ext>
            </a:extLst>
          </p:cNvPr>
          <p:cNvSpPr/>
          <p:nvPr/>
        </p:nvSpPr>
        <p:spPr>
          <a:xfrm>
            <a:off x="7108085" y="837658"/>
            <a:ext cx="1497973" cy="247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도전과제결과</a:t>
            </a:r>
          </a:p>
        </p:txBody>
      </p:sp>
      <p:graphicFrame>
        <p:nvGraphicFramePr>
          <p:cNvPr id="64" name="표 10">
            <a:extLst>
              <a:ext uri="{FF2B5EF4-FFF2-40B4-BE49-F238E27FC236}">
                <a16:creationId xmlns:a16="http://schemas.microsoft.com/office/drawing/2014/main" id="{823CF4E3-F93B-4FFD-A15B-97C3A51E2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92514"/>
              </p:ext>
            </p:extLst>
          </p:nvPr>
        </p:nvGraphicFramePr>
        <p:xfrm>
          <a:off x="7124775" y="1097812"/>
          <a:ext cx="1471225" cy="61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57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119986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20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20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20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02637D-39BB-4A40-96C3-AABDB0597AA6}"/>
              </a:ext>
            </a:extLst>
          </p:cNvPr>
          <p:cNvSpPr/>
          <p:nvPr/>
        </p:nvSpPr>
        <p:spPr>
          <a:xfrm>
            <a:off x="7108082" y="996607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9583A7-5BFB-4B29-A53D-380FB97FCAE5}"/>
              </a:ext>
            </a:extLst>
          </p:cNvPr>
          <p:cNvSpPr txBox="1"/>
          <p:nvPr/>
        </p:nvSpPr>
        <p:spPr>
          <a:xfrm>
            <a:off x="4306620" y="3929588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00" b="1"/>
            </a:lvl1pPr>
          </a:lstStyle>
          <a:p>
            <a:r>
              <a:rPr lang="ko-KR" altLang="en-US" dirty="0"/>
              <a:t>마무리 문제결과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B727C9-94A6-4C69-83D2-C297350C42B8}"/>
              </a:ext>
            </a:extLst>
          </p:cNvPr>
          <p:cNvSpPr txBox="1"/>
          <p:nvPr/>
        </p:nvSpPr>
        <p:spPr>
          <a:xfrm>
            <a:off x="6323122" y="1524809"/>
            <a:ext cx="863451" cy="35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답안제출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기록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2AA017-09DF-44F2-804D-EC4306A9D948}"/>
              </a:ext>
            </a:extLst>
          </p:cNvPr>
          <p:cNvSpPr txBox="1"/>
          <p:nvPr/>
        </p:nvSpPr>
        <p:spPr>
          <a:xfrm>
            <a:off x="5641994" y="220666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00" b="1"/>
            </a:lvl1pPr>
          </a:lstStyle>
          <a:p>
            <a:r>
              <a:rPr lang="ko-KR" altLang="en-US" sz="1100" dirty="0"/>
              <a:t>학습자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B91477-9ABB-4CCB-9558-182CF8771FF3}"/>
              </a:ext>
            </a:extLst>
          </p:cNvPr>
          <p:cNvSpPr txBox="1"/>
          <p:nvPr/>
        </p:nvSpPr>
        <p:spPr>
          <a:xfrm>
            <a:off x="6331632" y="2696143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작성한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도전과제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18EF2B-DE8F-40E0-8383-019D0BEFCBF7}"/>
              </a:ext>
            </a:extLst>
          </p:cNvPr>
          <p:cNvSpPr txBox="1"/>
          <p:nvPr/>
        </p:nvSpPr>
        <p:spPr>
          <a:xfrm flipH="1">
            <a:off x="6414727" y="3988246"/>
            <a:ext cx="665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작성한 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케이스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90C1F2-A806-459C-9EB5-16930ADF1E63}"/>
              </a:ext>
            </a:extLst>
          </p:cNvPr>
          <p:cNvSpPr txBox="1"/>
          <p:nvPr/>
        </p:nvSpPr>
        <p:spPr>
          <a:xfrm flipH="1">
            <a:off x="5641994" y="3410844"/>
            <a:ext cx="518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튜터</a:t>
            </a:r>
            <a:endParaRPr lang="ko-KR" altLang="en-US" sz="105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DD8E70-2D9D-4398-B028-7CC2271CBB60}"/>
              </a:ext>
            </a:extLst>
          </p:cNvPr>
          <p:cNvSpPr txBox="1"/>
          <p:nvPr/>
        </p:nvSpPr>
        <p:spPr>
          <a:xfrm>
            <a:off x="4689952" y="336498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00" b="1"/>
            </a:lvl1pPr>
          </a:lstStyle>
          <a:p>
            <a:r>
              <a:rPr lang="ko-KR" altLang="en-US" sz="1050" dirty="0"/>
              <a:t>학습자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D06920-58B6-406B-AFBC-40BFA8621EFC}"/>
              </a:ext>
            </a:extLst>
          </p:cNvPr>
          <p:cNvSpPr txBox="1"/>
          <p:nvPr/>
        </p:nvSpPr>
        <p:spPr>
          <a:xfrm>
            <a:off x="7647591" y="14509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</a:rPr>
              <a:t>P</a:t>
            </a:r>
            <a:r>
              <a:rPr lang="en-US" altLang="ko-KR" sz="1100" b="1" dirty="0"/>
              <a:t> : Primary Key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F</a:t>
            </a:r>
            <a:r>
              <a:rPr lang="en-US" altLang="ko-KR" sz="1100" b="1" dirty="0"/>
              <a:t> : Foreign Key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B7F201-EAAE-4B56-9AD2-4EB727D183BD}"/>
              </a:ext>
            </a:extLst>
          </p:cNvPr>
          <p:cNvSpPr txBox="1"/>
          <p:nvPr/>
        </p:nvSpPr>
        <p:spPr>
          <a:xfrm>
            <a:off x="174113" y="-54123"/>
            <a:ext cx="256993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간소화 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ERD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90881" y="847557"/>
            <a:ext cx="5394823" cy="42294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5F74234-C746-45DB-A077-6BF826A4CF20}"/>
              </a:ext>
            </a:extLst>
          </p:cNvPr>
          <p:cNvSpPr/>
          <p:nvPr/>
        </p:nvSpPr>
        <p:spPr>
          <a:xfrm>
            <a:off x="5795931" y="455916"/>
            <a:ext cx="3000051" cy="3858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</a:t>
            </a:r>
          </a:p>
        </p:txBody>
      </p:sp>
      <p:sp>
        <p:nvSpPr>
          <p:cNvPr id="136" name="십자형 135"/>
          <p:cNvSpPr/>
          <p:nvPr/>
        </p:nvSpPr>
        <p:spPr>
          <a:xfrm>
            <a:off x="3832239" y="804318"/>
            <a:ext cx="4963743" cy="4235174"/>
          </a:xfrm>
          <a:custGeom>
            <a:avLst/>
            <a:gdLst>
              <a:gd name="connsiteX0" fmla="*/ 0 w 6142538"/>
              <a:gd name="connsiteY0" fmla="*/ 1083291 h 4333164"/>
              <a:gd name="connsiteX1" fmla="*/ 1083291 w 6142538"/>
              <a:gd name="connsiteY1" fmla="*/ 1083291 h 4333164"/>
              <a:gd name="connsiteX2" fmla="*/ 1083291 w 6142538"/>
              <a:gd name="connsiteY2" fmla="*/ 0 h 4333164"/>
              <a:gd name="connsiteX3" fmla="*/ 5059247 w 6142538"/>
              <a:gd name="connsiteY3" fmla="*/ 0 h 4333164"/>
              <a:gd name="connsiteX4" fmla="*/ 5059247 w 6142538"/>
              <a:gd name="connsiteY4" fmla="*/ 1083291 h 4333164"/>
              <a:gd name="connsiteX5" fmla="*/ 6142538 w 6142538"/>
              <a:gd name="connsiteY5" fmla="*/ 1083291 h 4333164"/>
              <a:gd name="connsiteX6" fmla="*/ 6142538 w 6142538"/>
              <a:gd name="connsiteY6" fmla="*/ 3249873 h 4333164"/>
              <a:gd name="connsiteX7" fmla="*/ 5059247 w 6142538"/>
              <a:gd name="connsiteY7" fmla="*/ 3249873 h 4333164"/>
              <a:gd name="connsiteX8" fmla="*/ 5059247 w 6142538"/>
              <a:gd name="connsiteY8" fmla="*/ 4333164 h 4333164"/>
              <a:gd name="connsiteX9" fmla="*/ 1083291 w 6142538"/>
              <a:gd name="connsiteY9" fmla="*/ 4333164 h 4333164"/>
              <a:gd name="connsiteX10" fmla="*/ 1083291 w 6142538"/>
              <a:gd name="connsiteY10" fmla="*/ 3249873 h 4333164"/>
              <a:gd name="connsiteX11" fmla="*/ 0 w 6142538"/>
              <a:gd name="connsiteY11" fmla="*/ 3249873 h 4333164"/>
              <a:gd name="connsiteX12" fmla="*/ 0 w 6142538"/>
              <a:gd name="connsiteY12" fmla="*/ 1083291 h 4333164"/>
              <a:gd name="connsiteX0" fmla="*/ 0 w 6142538"/>
              <a:gd name="connsiteY0" fmla="*/ 1083291 h 4333164"/>
              <a:gd name="connsiteX1" fmla="*/ 1083291 w 6142538"/>
              <a:gd name="connsiteY1" fmla="*/ 1083291 h 4333164"/>
              <a:gd name="connsiteX2" fmla="*/ 1083291 w 6142538"/>
              <a:gd name="connsiteY2" fmla="*/ 0 h 4333164"/>
              <a:gd name="connsiteX3" fmla="*/ 5059247 w 6142538"/>
              <a:gd name="connsiteY3" fmla="*/ 0 h 4333164"/>
              <a:gd name="connsiteX4" fmla="*/ 5059247 w 6142538"/>
              <a:gd name="connsiteY4" fmla="*/ 1083291 h 4333164"/>
              <a:gd name="connsiteX5" fmla="*/ 5084837 w 6142538"/>
              <a:gd name="connsiteY5" fmla="*/ 1137882 h 4333164"/>
              <a:gd name="connsiteX6" fmla="*/ 6142538 w 6142538"/>
              <a:gd name="connsiteY6" fmla="*/ 3249873 h 4333164"/>
              <a:gd name="connsiteX7" fmla="*/ 5059247 w 6142538"/>
              <a:gd name="connsiteY7" fmla="*/ 3249873 h 4333164"/>
              <a:gd name="connsiteX8" fmla="*/ 5059247 w 6142538"/>
              <a:gd name="connsiteY8" fmla="*/ 4333164 h 4333164"/>
              <a:gd name="connsiteX9" fmla="*/ 1083291 w 6142538"/>
              <a:gd name="connsiteY9" fmla="*/ 4333164 h 4333164"/>
              <a:gd name="connsiteX10" fmla="*/ 1083291 w 6142538"/>
              <a:gd name="connsiteY10" fmla="*/ 3249873 h 4333164"/>
              <a:gd name="connsiteX11" fmla="*/ 0 w 6142538"/>
              <a:gd name="connsiteY11" fmla="*/ 3249873 h 4333164"/>
              <a:gd name="connsiteX12" fmla="*/ 0 w 6142538"/>
              <a:gd name="connsiteY12" fmla="*/ 1083291 h 4333164"/>
              <a:gd name="connsiteX0" fmla="*/ 0 w 5084837"/>
              <a:gd name="connsiteY0" fmla="*/ 1083291 h 4333164"/>
              <a:gd name="connsiteX1" fmla="*/ 1083291 w 5084837"/>
              <a:gd name="connsiteY1" fmla="*/ 1083291 h 4333164"/>
              <a:gd name="connsiteX2" fmla="*/ 1083291 w 5084837"/>
              <a:gd name="connsiteY2" fmla="*/ 0 h 4333164"/>
              <a:gd name="connsiteX3" fmla="*/ 5059247 w 5084837"/>
              <a:gd name="connsiteY3" fmla="*/ 0 h 4333164"/>
              <a:gd name="connsiteX4" fmla="*/ 5059247 w 5084837"/>
              <a:gd name="connsiteY4" fmla="*/ 1083291 h 4333164"/>
              <a:gd name="connsiteX5" fmla="*/ 5084837 w 5084837"/>
              <a:gd name="connsiteY5" fmla="*/ 1137882 h 4333164"/>
              <a:gd name="connsiteX6" fmla="*/ 5064365 w 5084837"/>
              <a:gd name="connsiteY6" fmla="*/ 3236225 h 4333164"/>
              <a:gd name="connsiteX7" fmla="*/ 5059247 w 5084837"/>
              <a:gd name="connsiteY7" fmla="*/ 3249873 h 4333164"/>
              <a:gd name="connsiteX8" fmla="*/ 5059247 w 5084837"/>
              <a:gd name="connsiteY8" fmla="*/ 4333164 h 4333164"/>
              <a:gd name="connsiteX9" fmla="*/ 1083291 w 5084837"/>
              <a:gd name="connsiteY9" fmla="*/ 4333164 h 4333164"/>
              <a:gd name="connsiteX10" fmla="*/ 1083291 w 5084837"/>
              <a:gd name="connsiteY10" fmla="*/ 3249873 h 4333164"/>
              <a:gd name="connsiteX11" fmla="*/ 0 w 5084837"/>
              <a:gd name="connsiteY11" fmla="*/ 3249873 h 4333164"/>
              <a:gd name="connsiteX12" fmla="*/ 0 w 5084837"/>
              <a:gd name="connsiteY12" fmla="*/ 1083291 h 4333164"/>
              <a:gd name="connsiteX0" fmla="*/ 0 w 5064366"/>
              <a:gd name="connsiteY0" fmla="*/ 1083291 h 4333164"/>
              <a:gd name="connsiteX1" fmla="*/ 1083291 w 5064366"/>
              <a:gd name="connsiteY1" fmla="*/ 1083291 h 4333164"/>
              <a:gd name="connsiteX2" fmla="*/ 1083291 w 5064366"/>
              <a:gd name="connsiteY2" fmla="*/ 0 h 4333164"/>
              <a:gd name="connsiteX3" fmla="*/ 5059247 w 5064366"/>
              <a:gd name="connsiteY3" fmla="*/ 0 h 4333164"/>
              <a:gd name="connsiteX4" fmla="*/ 5059247 w 5064366"/>
              <a:gd name="connsiteY4" fmla="*/ 1083291 h 4333164"/>
              <a:gd name="connsiteX5" fmla="*/ 5064366 w 5064366"/>
              <a:gd name="connsiteY5" fmla="*/ 1103763 h 4333164"/>
              <a:gd name="connsiteX6" fmla="*/ 5064365 w 5064366"/>
              <a:gd name="connsiteY6" fmla="*/ 3236225 h 4333164"/>
              <a:gd name="connsiteX7" fmla="*/ 5059247 w 5064366"/>
              <a:gd name="connsiteY7" fmla="*/ 3249873 h 4333164"/>
              <a:gd name="connsiteX8" fmla="*/ 5059247 w 5064366"/>
              <a:gd name="connsiteY8" fmla="*/ 4333164 h 4333164"/>
              <a:gd name="connsiteX9" fmla="*/ 1083291 w 5064366"/>
              <a:gd name="connsiteY9" fmla="*/ 4333164 h 4333164"/>
              <a:gd name="connsiteX10" fmla="*/ 1083291 w 5064366"/>
              <a:gd name="connsiteY10" fmla="*/ 3249873 h 4333164"/>
              <a:gd name="connsiteX11" fmla="*/ 0 w 5064366"/>
              <a:gd name="connsiteY11" fmla="*/ 3249873 h 4333164"/>
              <a:gd name="connsiteX12" fmla="*/ 0 w 5064366"/>
              <a:gd name="connsiteY12" fmla="*/ 1083291 h 4333164"/>
              <a:gd name="connsiteX0" fmla="*/ 0 w 5064366"/>
              <a:gd name="connsiteY0" fmla="*/ 1083291 h 4333164"/>
              <a:gd name="connsiteX1" fmla="*/ 1083291 w 5064366"/>
              <a:gd name="connsiteY1" fmla="*/ 1083291 h 4333164"/>
              <a:gd name="connsiteX2" fmla="*/ 2618664 w 5064366"/>
              <a:gd name="connsiteY2" fmla="*/ 13648 h 4333164"/>
              <a:gd name="connsiteX3" fmla="*/ 5059247 w 5064366"/>
              <a:gd name="connsiteY3" fmla="*/ 0 h 4333164"/>
              <a:gd name="connsiteX4" fmla="*/ 5059247 w 5064366"/>
              <a:gd name="connsiteY4" fmla="*/ 1083291 h 4333164"/>
              <a:gd name="connsiteX5" fmla="*/ 5064366 w 5064366"/>
              <a:gd name="connsiteY5" fmla="*/ 1103763 h 4333164"/>
              <a:gd name="connsiteX6" fmla="*/ 5064365 w 5064366"/>
              <a:gd name="connsiteY6" fmla="*/ 3236225 h 4333164"/>
              <a:gd name="connsiteX7" fmla="*/ 5059247 w 5064366"/>
              <a:gd name="connsiteY7" fmla="*/ 3249873 h 4333164"/>
              <a:gd name="connsiteX8" fmla="*/ 5059247 w 5064366"/>
              <a:gd name="connsiteY8" fmla="*/ 4333164 h 4333164"/>
              <a:gd name="connsiteX9" fmla="*/ 1083291 w 5064366"/>
              <a:gd name="connsiteY9" fmla="*/ 4333164 h 4333164"/>
              <a:gd name="connsiteX10" fmla="*/ 1083291 w 5064366"/>
              <a:gd name="connsiteY10" fmla="*/ 3249873 h 4333164"/>
              <a:gd name="connsiteX11" fmla="*/ 0 w 5064366"/>
              <a:gd name="connsiteY11" fmla="*/ 3249873 h 4333164"/>
              <a:gd name="connsiteX12" fmla="*/ 0 w 5064366"/>
              <a:gd name="connsiteY12" fmla="*/ 1083291 h 4333164"/>
              <a:gd name="connsiteX0" fmla="*/ 0 w 5064366"/>
              <a:gd name="connsiteY0" fmla="*/ 1554139 h 4333164"/>
              <a:gd name="connsiteX1" fmla="*/ 1083291 w 5064366"/>
              <a:gd name="connsiteY1" fmla="*/ 1083291 h 4333164"/>
              <a:gd name="connsiteX2" fmla="*/ 2618664 w 5064366"/>
              <a:gd name="connsiteY2" fmla="*/ 13648 h 4333164"/>
              <a:gd name="connsiteX3" fmla="*/ 5059247 w 5064366"/>
              <a:gd name="connsiteY3" fmla="*/ 0 h 4333164"/>
              <a:gd name="connsiteX4" fmla="*/ 5059247 w 5064366"/>
              <a:gd name="connsiteY4" fmla="*/ 1083291 h 4333164"/>
              <a:gd name="connsiteX5" fmla="*/ 5064366 w 5064366"/>
              <a:gd name="connsiteY5" fmla="*/ 1103763 h 4333164"/>
              <a:gd name="connsiteX6" fmla="*/ 5064365 w 5064366"/>
              <a:gd name="connsiteY6" fmla="*/ 3236225 h 4333164"/>
              <a:gd name="connsiteX7" fmla="*/ 5059247 w 5064366"/>
              <a:gd name="connsiteY7" fmla="*/ 3249873 h 4333164"/>
              <a:gd name="connsiteX8" fmla="*/ 5059247 w 5064366"/>
              <a:gd name="connsiteY8" fmla="*/ 4333164 h 4333164"/>
              <a:gd name="connsiteX9" fmla="*/ 1083291 w 5064366"/>
              <a:gd name="connsiteY9" fmla="*/ 4333164 h 4333164"/>
              <a:gd name="connsiteX10" fmla="*/ 1083291 w 5064366"/>
              <a:gd name="connsiteY10" fmla="*/ 3249873 h 4333164"/>
              <a:gd name="connsiteX11" fmla="*/ 0 w 5064366"/>
              <a:gd name="connsiteY11" fmla="*/ 3249873 h 4333164"/>
              <a:gd name="connsiteX12" fmla="*/ 0 w 5064366"/>
              <a:gd name="connsiteY12" fmla="*/ 1554139 h 4333164"/>
              <a:gd name="connsiteX0" fmla="*/ 0 w 5064366"/>
              <a:gd name="connsiteY0" fmla="*/ 1554139 h 4333164"/>
              <a:gd name="connsiteX1" fmla="*/ 2639136 w 5064366"/>
              <a:gd name="connsiteY1" fmla="*/ 1560962 h 4333164"/>
              <a:gd name="connsiteX2" fmla="*/ 2618664 w 5064366"/>
              <a:gd name="connsiteY2" fmla="*/ 13648 h 4333164"/>
              <a:gd name="connsiteX3" fmla="*/ 5059247 w 5064366"/>
              <a:gd name="connsiteY3" fmla="*/ 0 h 4333164"/>
              <a:gd name="connsiteX4" fmla="*/ 5059247 w 5064366"/>
              <a:gd name="connsiteY4" fmla="*/ 1083291 h 4333164"/>
              <a:gd name="connsiteX5" fmla="*/ 5064366 w 5064366"/>
              <a:gd name="connsiteY5" fmla="*/ 1103763 h 4333164"/>
              <a:gd name="connsiteX6" fmla="*/ 5064365 w 5064366"/>
              <a:gd name="connsiteY6" fmla="*/ 3236225 h 4333164"/>
              <a:gd name="connsiteX7" fmla="*/ 5059247 w 5064366"/>
              <a:gd name="connsiteY7" fmla="*/ 3249873 h 4333164"/>
              <a:gd name="connsiteX8" fmla="*/ 5059247 w 5064366"/>
              <a:gd name="connsiteY8" fmla="*/ 4333164 h 4333164"/>
              <a:gd name="connsiteX9" fmla="*/ 1083291 w 5064366"/>
              <a:gd name="connsiteY9" fmla="*/ 4333164 h 4333164"/>
              <a:gd name="connsiteX10" fmla="*/ 1083291 w 5064366"/>
              <a:gd name="connsiteY10" fmla="*/ 3249873 h 4333164"/>
              <a:gd name="connsiteX11" fmla="*/ 0 w 5064366"/>
              <a:gd name="connsiteY11" fmla="*/ 3249873 h 4333164"/>
              <a:gd name="connsiteX12" fmla="*/ 0 w 5064366"/>
              <a:gd name="connsiteY12" fmla="*/ 1554139 h 4333164"/>
              <a:gd name="connsiteX0" fmla="*/ 0 w 5064366"/>
              <a:gd name="connsiteY0" fmla="*/ 1554139 h 4333164"/>
              <a:gd name="connsiteX1" fmla="*/ 2639136 w 5064366"/>
              <a:gd name="connsiteY1" fmla="*/ 1560962 h 4333164"/>
              <a:gd name="connsiteX2" fmla="*/ 2618664 w 5064366"/>
              <a:gd name="connsiteY2" fmla="*/ 13648 h 4333164"/>
              <a:gd name="connsiteX3" fmla="*/ 5059247 w 5064366"/>
              <a:gd name="connsiteY3" fmla="*/ 0 h 4333164"/>
              <a:gd name="connsiteX4" fmla="*/ 5059247 w 5064366"/>
              <a:gd name="connsiteY4" fmla="*/ 1083291 h 4333164"/>
              <a:gd name="connsiteX5" fmla="*/ 5064366 w 5064366"/>
              <a:gd name="connsiteY5" fmla="*/ 1103763 h 4333164"/>
              <a:gd name="connsiteX6" fmla="*/ 5064365 w 5064366"/>
              <a:gd name="connsiteY6" fmla="*/ 3236225 h 4333164"/>
              <a:gd name="connsiteX7" fmla="*/ 5059247 w 5064366"/>
              <a:gd name="connsiteY7" fmla="*/ 3249873 h 4333164"/>
              <a:gd name="connsiteX8" fmla="*/ 5059247 w 5064366"/>
              <a:gd name="connsiteY8" fmla="*/ 4333164 h 4333164"/>
              <a:gd name="connsiteX9" fmla="*/ 1083291 w 5064366"/>
              <a:gd name="connsiteY9" fmla="*/ 4333164 h 4333164"/>
              <a:gd name="connsiteX10" fmla="*/ 1083291 w 5064366"/>
              <a:gd name="connsiteY10" fmla="*/ 3249873 h 4333164"/>
              <a:gd name="connsiteX11" fmla="*/ 6824 w 5064366"/>
              <a:gd name="connsiteY11" fmla="*/ 3004213 h 4333164"/>
              <a:gd name="connsiteX12" fmla="*/ 0 w 5064366"/>
              <a:gd name="connsiteY12" fmla="*/ 1554139 h 4333164"/>
              <a:gd name="connsiteX0" fmla="*/ 0 w 5064366"/>
              <a:gd name="connsiteY0" fmla="*/ 1554139 h 4333164"/>
              <a:gd name="connsiteX1" fmla="*/ 2639136 w 5064366"/>
              <a:gd name="connsiteY1" fmla="*/ 1560962 h 4333164"/>
              <a:gd name="connsiteX2" fmla="*/ 2618664 w 5064366"/>
              <a:gd name="connsiteY2" fmla="*/ 13648 h 4333164"/>
              <a:gd name="connsiteX3" fmla="*/ 5059247 w 5064366"/>
              <a:gd name="connsiteY3" fmla="*/ 0 h 4333164"/>
              <a:gd name="connsiteX4" fmla="*/ 5059247 w 5064366"/>
              <a:gd name="connsiteY4" fmla="*/ 1083291 h 4333164"/>
              <a:gd name="connsiteX5" fmla="*/ 5064366 w 5064366"/>
              <a:gd name="connsiteY5" fmla="*/ 1103763 h 4333164"/>
              <a:gd name="connsiteX6" fmla="*/ 5064365 w 5064366"/>
              <a:gd name="connsiteY6" fmla="*/ 3236225 h 4333164"/>
              <a:gd name="connsiteX7" fmla="*/ 5059247 w 5064366"/>
              <a:gd name="connsiteY7" fmla="*/ 3249873 h 4333164"/>
              <a:gd name="connsiteX8" fmla="*/ 5059247 w 5064366"/>
              <a:gd name="connsiteY8" fmla="*/ 4333164 h 4333164"/>
              <a:gd name="connsiteX9" fmla="*/ 1083291 w 5064366"/>
              <a:gd name="connsiteY9" fmla="*/ 4333164 h 4333164"/>
              <a:gd name="connsiteX10" fmla="*/ 2564073 w 5064366"/>
              <a:gd name="connsiteY10" fmla="*/ 2990565 h 4333164"/>
              <a:gd name="connsiteX11" fmla="*/ 6824 w 5064366"/>
              <a:gd name="connsiteY11" fmla="*/ 3004213 h 4333164"/>
              <a:gd name="connsiteX12" fmla="*/ 0 w 5064366"/>
              <a:gd name="connsiteY12" fmla="*/ 1554139 h 4333164"/>
              <a:gd name="connsiteX0" fmla="*/ 0 w 5064366"/>
              <a:gd name="connsiteY0" fmla="*/ 1554139 h 4333164"/>
              <a:gd name="connsiteX1" fmla="*/ 2639136 w 5064366"/>
              <a:gd name="connsiteY1" fmla="*/ 1560962 h 4333164"/>
              <a:gd name="connsiteX2" fmla="*/ 2618664 w 5064366"/>
              <a:gd name="connsiteY2" fmla="*/ 13648 h 4333164"/>
              <a:gd name="connsiteX3" fmla="*/ 5059247 w 5064366"/>
              <a:gd name="connsiteY3" fmla="*/ 0 h 4333164"/>
              <a:gd name="connsiteX4" fmla="*/ 5059247 w 5064366"/>
              <a:gd name="connsiteY4" fmla="*/ 1083291 h 4333164"/>
              <a:gd name="connsiteX5" fmla="*/ 5064366 w 5064366"/>
              <a:gd name="connsiteY5" fmla="*/ 1103763 h 4333164"/>
              <a:gd name="connsiteX6" fmla="*/ 5064365 w 5064366"/>
              <a:gd name="connsiteY6" fmla="*/ 3236225 h 4333164"/>
              <a:gd name="connsiteX7" fmla="*/ 5059247 w 5064366"/>
              <a:gd name="connsiteY7" fmla="*/ 3249873 h 4333164"/>
              <a:gd name="connsiteX8" fmla="*/ 5059247 w 5064366"/>
              <a:gd name="connsiteY8" fmla="*/ 4333164 h 4333164"/>
              <a:gd name="connsiteX9" fmla="*/ 2550425 w 5064366"/>
              <a:gd name="connsiteY9" fmla="*/ 4176215 h 4333164"/>
              <a:gd name="connsiteX10" fmla="*/ 2564073 w 5064366"/>
              <a:gd name="connsiteY10" fmla="*/ 2990565 h 4333164"/>
              <a:gd name="connsiteX11" fmla="*/ 6824 w 5064366"/>
              <a:gd name="connsiteY11" fmla="*/ 3004213 h 4333164"/>
              <a:gd name="connsiteX12" fmla="*/ 0 w 5064366"/>
              <a:gd name="connsiteY12" fmla="*/ 1554139 h 4333164"/>
              <a:gd name="connsiteX0" fmla="*/ 0 w 5079719"/>
              <a:gd name="connsiteY0" fmla="*/ 1554139 h 4183038"/>
              <a:gd name="connsiteX1" fmla="*/ 2639136 w 5079719"/>
              <a:gd name="connsiteY1" fmla="*/ 1560962 h 4183038"/>
              <a:gd name="connsiteX2" fmla="*/ 2618664 w 5079719"/>
              <a:gd name="connsiteY2" fmla="*/ 13648 h 4183038"/>
              <a:gd name="connsiteX3" fmla="*/ 5059247 w 5079719"/>
              <a:gd name="connsiteY3" fmla="*/ 0 h 4183038"/>
              <a:gd name="connsiteX4" fmla="*/ 5059247 w 5079719"/>
              <a:gd name="connsiteY4" fmla="*/ 1083291 h 4183038"/>
              <a:gd name="connsiteX5" fmla="*/ 5064366 w 5079719"/>
              <a:gd name="connsiteY5" fmla="*/ 1103763 h 4183038"/>
              <a:gd name="connsiteX6" fmla="*/ 5064365 w 5079719"/>
              <a:gd name="connsiteY6" fmla="*/ 3236225 h 4183038"/>
              <a:gd name="connsiteX7" fmla="*/ 5059247 w 5079719"/>
              <a:gd name="connsiteY7" fmla="*/ 3249873 h 4183038"/>
              <a:gd name="connsiteX8" fmla="*/ 5079719 w 5079719"/>
              <a:gd name="connsiteY8" fmla="*/ 4183038 h 4183038"/>
              <a:gd name="connsiteX9" fmla="*/ 2550425 w 5079719"/>
              <a:gd name="connsiteY9" fmla="*/ 4176215 h 4183038"/>
              <a:gd name="connsiteX10" fmla="*/ 2564073 w 5079719"/>
              <a:gd name="connsiteY10" fmla="*/ 2990565 h 4183038"/>
              <a:gd name="connsiteX11" fmla="*/ 6824 w 5079719"/>
              <a:gd name="connsiteY11" fmla="*/ 3004213 h 4183038"/>
              <a:gd name="connsiteX12" fmla="*/ 0 w 5079719"/>
              <a:gd name="connsiteY12" fmla="*/ 1554139 h 4183038"/>
              <a:gd name="connsiteX0" fmla="*/ 0 w 5064366"/>
              <a:gd name="connsiteY0" fmla="*/ 1554139 h 4183038"/>
              <a:gd name="connsiteX1" fmla="*/ 2639136 w 5064366"/>
              <a:gd name="connsiteY1" fmla="*/ 1560962 h 4183038"/>
              <a:gd name="connsiteX2" fmla="*/ 2618664 w 5064366"/>
              <a:gd name="connsiteY2" fmla="*/ 13648 h 4183038"/>
              <a:gd name="connsiteX3" fmla="*/ 5059247 w 5064366"/>
              <a:gd name="connsiteY3" fmla="*/ 0 h 4183038"/>
              <a:gd name="connsiteX4" fmla="*/ 5059247 w 5064366"/>
              <a:gd name="connsiteY4" fmla="*/ 1083291 h 4183038"/>
              <a:gd name="connsiteX5" fmla="*/ 5064366 w 5064366"/>
              <a:gd name="connsiteY5" fmla="*/ 1103763 h 4183038"/>
              <a:gd name="connsiteX6" fmla="*/ 5064365 w 5064366"/>
              <a:gd name="connsiteY6" fmla="*/ 3236225 h 4183038"/>
              <a:gd name="connsiteX7" fmla="*/ 5059247 w 5064366"/>
              <a:gd name="connsiteY7" fmla="*/ 3249873 h 4183038"/>
              <a:gd name="connsiteX8" fmla="*/ 5059247 w 5064366"/>
              <a:gd name="connsiteY8" fmla="*/ 4183038 h 4183038"/>
              <a:gd name="connsiteX9" fmla="*/ 2550425 w 5064366"/>
              <a:gd name="connsiteY9" fmla="*/ 4176215 h 4183038"/>
              <a:gd name="connsiteX10" fmla="*/ 2564073 w 5064366"/>
              <a:gd name="connsiteY10" fmla="*/ 2990565 h 4183038"/>
              <a:gd name="connsiteX11" fmla="*/ 6824 w 5064366"/>
              <a:gd name="connsiteY11" fmla="*/ 3004213 h 4183038"/>
              <a:gd name="connsiteX12" fmla="*/ 0 w 5064366"/>
              <a:gd name="connsiteY12" fmla="*/ 1554139 h 4183038"/>
              <a:gd name="connsiteX0" fmla="*/ 0 w 5064366"/>
              <a:gd name="connsiteY0" fmla="*/ 1554139 h 4183038"/>
              <a:gd name="connsiteX1" fmla="*/ 2605017 w 5064366"/>
              <a:gd name="connsiteY1" fmla="*/ 1554138 h 4183038"/>
              <a:gd name="connsiteX2" fmla="*/ 2618664 w 5064366"/>
              <a:gd name="connsiteY2" fmla="*/ 13648 h 4183038"/>
              <a:gd name="connsiteX3" fmla="*/ 5059247 w 5064366"/>
              <a:gd name="connsiteY3" fmla="*/ 0 h 4183038"/>
              <a:gd name="connsiteX4" fmla="*/ 5059247 w 5064366"/>
              <a:gd name="connsiteY4" fmla="*/ 1083291 h 4183038"/>
              <a:gd name="connsiteX5" fmla="*/ 5064366 w 5064366"/>
              <a:gd name="connsiteY5" fmla="*/ 1103763 h 4183038"/>
              <a:gd name="connsiteX6" fmla="*/ 5064365 w 5064366"/>
              <a:gd name="connsiteY6" fmla="*/ 3236225 h 4183038"/>
              <a:gd name="connsiteX7" fmla="*/ 5059247 w 5064366"/>
              <a:gd name="connsiteY7" fmla="*/ 3249873 h 4183038"/>
              <a:gd name="connsiteX8" fmla="*/ 5059247 w 5064366"/>
              <a:gd name="connsiteY8" fmla="*/ 4183038 h 4183038"/>
              <a:gd name="connsiteX9" fmla="*/ 2550425 w 5064366"/>
              <a:gd name="connsiteY9" fmla="*/ 4176215 h 4183038"/>
              <a:gd name="connsiteX10" fmla="*/ 2564073 w 5064366"/>
              <a:gd name="connsiteY10" fmla="*/ 2990565 h 4183038"/>
              <a:gd name="connsiteX11" fmla="*/ 6824 w 5064366"/>
              <a:gd name="connsiteY11" fmla="*/ 3004213 h 4183038"/>
              <a:gd name="connsiteX12" fmla="*/ 0 w 5064366"/>
              <a:gd name="connsiteY12" fmla="*/ 1554139 h 4183038"/>
              <a:gd name="connsiteX0" fmla="*/ 0 w 5064366"/>
              <a:gd name="connsiteY0" fmla="*/ 1554139 h 4183038"/>
              <a:gd name="connsiteX1" fmla="*/ 2605017 w 5064366"/>
              <a:gd name="connsiteY1" fmla="*/ 1554138 h 4183038"/>
              <a:gd name="connsiteX2" fmla="*/ 1990867 w 5064366"/>
              <a:gd name="connsiteY2" fmla="*/ 88711 h 4183038"/>
              <a:gd name="connsiteX3" fmla="*/ 5059247 w 5064366"/>
              <a:gd name="connsiteY3" fmla="*/ 0 h 4183038"/>
              <a:gd name="connsiteX4" fmla="*/ 5059247 w 5064366"/>
              <a:gd name="connsiteY4" fmla="*/ 1083291 h 4183038"/>
              <a:gd name="connsiteX5" fmla="*/ 5064366 w 5064366"/>
              <a:gd name="connsiteY5" fmla="*/ 1103763 h 4183038"/>
              <a:gd name="connsiteX6" fmla="*/ 5064365 w 5064366"/>
              <a:gd name="connsiteY6" fmla="*/ 3236225 h 4183038"/>
              <a:gd name="connsiteX7" fmla="*/ 5059247 w 5064366"/>
              <a:gd name="connsiteY7" fmla="*/ 3249873 h 4183038"/>
              <a:gd name="connsiteX8" fmla="*/ 5059247 w 5064366"/>
              <a:gd name="connsiteY8" fmla="*/ 4183038 h 4183038"/>
              <a:gd name="connsiteX9" fmla="*/ 2550425 w 5064366"/>
              <a:gd name="connsiteY9" fmla="*/ 4176215 h 4183038"/>
              <a:gd name="connsiteX10" fmla="*/ 2564073 w 5064366"/>
              <a:gd name="connsiteY10" fmla="*/ 2990565 h 4183038"/>
              <a:gd name="connsiteX11" fmla="*/ 6824 w 5064366"/>
              <a:gd name="connsiteY11" fmla="*/ 3004213 h 4183038"/>
              <a:gd name="connsiteX12" fmla="*/ 0 w 5064366"/>
              <a:gd name="connsiteY12" fmla="*/ 1554139 h 4183038"/>
              <a:gd name="connsiteX0" fmla="*/ 0 w 5064366"/>
              <a:gd name="connsiteY0" fmla="*/ 1554139 h 4183038"/>
              <a:gd name="connsiteX1" fmla="*/ 1984044 w 5064366"/>
              <a:gd name="connsiteY1" fmla="*/ 1560962 h 4183038"/>
              <a:gd name="connsiteX2" fmla="*/ 1990867 w 5064366"/>
              <a:gd name="connsiteY2" fmla="*/ 88711 h 4183038"/>
              <a:gd name="connsiteX3" fmla="*/ 5059247 w 5064366"/>
              <a:gd name="connsiteY3" fmla="*/ 0 h 4183038"/>
              <a:gd name="connsiteX4" fmla="*/ 5059247 w 5064366"/>
              <a:gd name="connsiteY4" fmla="*/ 1083291 h 4183038"/>
              <a:gd name="connsiteX5" fmla="*/ 5064366 w 5064366"/>
              <a:gd name="connsiteY5" fmla="*/ 1103763 h 4183038"/>
              <a:gd name="connsiteX6" fmla="*/ 5064365 w 5064366"/>
              <a:gd name="connsiteY6" fmla="*/ 3236225 h 4183038"/>
              <a:gd name="connsiteX7" fmla="*/ 5059247 w 5064366"/>
              <a:gd name="connsiteY7" fmla="*/ 3249873 h 4183038"/>
              <a:gd name="connsiteX8" fmla="*/ 5059247 w 5064366"/>
              <a:gd name="connsiteY8" fmla="*/ 4183038 h 4183038"/>
              <a:gd name="connsiteX9" fmla="*/ 2550425 w 5064366"/>
              <a:gd name="connsiteY9" fmla="*/ 4176215 h 4183038"/>
              <a:gd name="connsiteX10" fmla="*/ 2564073 w 5064366"/>
              <a:gd name="connsiteY10" fmla="*/ 2990565 h 4183038"/>
              <a:gd name="connsiteX11" fmla="*/ 6824 w 5064366"/>
              <a:gd name="connsiteY11" fmla="*/ 3004213 h 4183038"/>
              <a:gd name="connsiteX12" fmla="*/ 0 w 5064366"/>
              <a:gd name="connsiteY12" fmla="*/ 1554139 h 4183038"/>
              <a:gd name="connsiteX0" fmla="*/ 0 w 5064366"/>
              <a:gd name="connsiteY0" fmla="*/ 1554139 h 4183038"/>
              <a:gd name="connsiteX1" fmla="*/ 1984044 w 5064366"/>
              <a:gd name="connsiteY1" fmla="*/ 1560962 h 4183038"/>
              <a:gd name="connsiteX2" fmla="*/ 1990867 w 5064366"/>
              <a:gd name="connsiteY2" fmla="*/ 88711 h 4183038"/>
              <a:gd name="connsiteX3" fmla="*/ 5059247 w 5064366"/>
              <a:gd name="connsiteY3" fmla="*/ 0 h 4183038"/>
              <a:gd name="connsiteX4" fmla="*/ 5059247 w 5064366"/>
              <a:gd name="connsiteY4" fmla="*/ 1083291 h 4183038"/>
              <a:gd name="connsiteX5" fmla="*/ 5064366 w 5064366"/>
              <a:gd name="connsiteY5" fmla="*/ 1103763 h 4183038"/>
              <a:gd name="connsiteX6" fmla="*/ 5064365 w 5064366"/>
              <a:gd name="connsiteY6" fmla="*/ 3236225 h 4183038"/>
              <a:gd name="connsiteX7" fmla="*/ 5059247 w 5064366"/>
              <a:gd name="connsiteY7" fmla="*/ 3249873 h 4183038"/>
              <a:gd name="connsiteX8" fmla="*/ 5059247 w 5064366"/>
              <a:gd name="connsiteY8" fmla="*/ 4183038 h 4183038"/>
              <a:gd name="connsiteX9" fmla="*/ 2550425 w 5064366"/>
              <a:gd name="connsiteY9" fmla="*/ 4176215 h 4183038"/>
              <a:gd name="connsiteX10" fmla="*/ 2011339 w 5064366"/>
              <a:gd name="connsiteY10" fmla="*/ 2990565 h 4183038"/>
              <a:gd name="connsiteX11" fmla="*/ 6824 w 5064366"/>
              <a:gd name="connsiteY11" fmla="*/ 3004213 h 4183038"/>
              <a:gd name="connsiteX12" fmla="*/ 0 w 5064366"/>
              <a:gd name="connsiteY12" fmla="*/ 1554139 h 4183038"/>
              <a:gd name="connsiteX0" fmla="*/ 0 w 5064366"/>
              <a:gd name="connsiteY0" fmla="*/ 1554139 h 4203510"/>
              <a:gd name="connsiteX1" fmla="*/ 1984044 w 5064366"/>
              <a:gd name="connsiteY1" fmla="*/ 1560962 h 4203510"/>
              <a:gd name="connsiteX2" fmla="*/ 1990867 w 5064366"/>
              <a:gd name="connsiteY2" fmla="*/ 88711 h 4203510"/>
              <a:gd name="connsiteX3" fmla="*/ 5059247 w 5064366"/>
              <a:gd name="connsiteY3" fmla="*/ 0 h 4203510"/>
              <a:gd name="connsiteX4" fmla="*/ 5059247 w 5064366"/>
              <a:gd name="connsiteY4" fmla="*/ 1083291 h 4203510"/>
              <a:gd name="connsiteX5" fmla="*/ 5064366 w 5064366"/>
              <a:gd name="connsiteY5" fmla="*/ 1103763 h 4203510"/>
              <a:gd name="connsiteX6" fmla="*/ 5064365 w 5064366"/>
              <a:gd name="connsiteY6" fmla="*/ 3236225 h 4203510"/>
              <a:gd name="connsiteX7" fmla="*/ 5059247 w 5064366"/>
              <a:gd name="connsiteY7" fmla="*/ 3249873 h 4203510"/>
              <a:gd name="connsiteX8" fmla="*/ 5059247 w 5064366"/>
              <a:gd name="connsiteY8" fmla="*/ 4183038 h 4203510"/>
              <a:gd name="connsiteX9" fmla="*/ 2018162 w 5064366"/>
              <a:gd name="connsiteY9" fmla="*/ 4203510 h 4203510"/>
              <a:gd name="connsiteX10" fmla="*/ 2011339 w 5064366"/>
              <a:gd name="connsiteY10" fmla="*/ 2990565 h 4203510"/>
              <a:gd name="connsiteX11" fmla="*/ 6824 w 5064366"/>
              <a:gd name="connsiteY11" fmla="*/ 3004213 h 4203510"/>
              <a:gd name="connsiteX12" fmla="*/ 0 w 5064366"/>
              <a:gd name="connsiteY12" fmla="*/ 1554139 h 4203510"/>
              <a:gd name="connsiteX0" fmla="*/ 0 w 5064366"/>
              <a:gd name="connsiteY0" fmla="*/ 1485900 h 4135271"/>
              <a:gd name="connsiteX1" fmla="*/ 1984044 w 5064366"/>
              <a:gd name="connsiteY1" fmla="*/ 1492723 h 4135271"/>
              <a:gd name="connsiteX2" fmla="*/ 1990867 w 5064366"/>
              <a:gd name="connsiteY2" fmla="*/ 20472 h 4135271"/>
              <a:gd name="connsiteX3" fmla="*/ 5045599 w 5064366"/>
              <a:gd name="connsiteY3" fmla="*/ 0 h 4135271"/>
              <a:gd name="connsiteX4" fmla="*/ 5059247 w 5064366"/>
              <a:gd name="connsiteY4" fmla="*/ 1015052 h 4135271"/>
              <a:gd name="connsiteX5" fmla="*/ 5064366 w 5064366"/>
              <a:gd name="connsiteY5" fmla="*/ 1035524 h 4135271"/>
              <a:gd name="connsiteX6" fmla="*/ 5064365 w 5064366"/>
              <a:gd name="connsiteY6" fmla="*/ 3167986 h 4135271"/>
              <a:gd name="connsiteX7" fmla="*/ 5059247 w 5064366"/>
              <a:gd name="connsiteY7" fmla="*/ 3181634 h 4135271"/>
              <a:gd name="connsiteX8" fmla="*/ 5059247 w 5064366"/>
              <a:gd name="connsiteY8" fmla="*/ 4114799 h 4135271"/>
              <a:gd name="connsiteX9" fmla="*/ 2018162 w 5064366"/>
              <a:gd name="connsiteY9" fmla="*/ 4135271 h 4135271"/>
              <a:gd name="connsiteX10" fmla="*/ 2011339 w 5064366"/>
              <a:gd name="connsiteY10" fmla="*/ 2922326 h 4135271"/>
              <a:gd name="connsiteX11" fmla="*/ 6824 w 5064366"/>
              <a:gd name="connsiteY11" fmla="*/ 2935974 h 4135271"/>
              <a:gd name="connsiteX12" fmla="*/ 0 w 5064366"/>
              <a:gd name="connsiteY12" fmla="*/ 1485900 h 4135271"/>
              <a:gd name="connsiteX0" fmla="*/ 0 w 5064366"/>
              <a:gd name="connsiteY0" fmla="*/ 1485900 h 4135271"/>
              <a:gd name="connsiteX1" fmla="*/ 1984044 w 5064366"/>
              <a:gd name="connsiteY1" fmla="*/ 1369893 h 4135271"/>
              <a:gd name="connsiteX2" fmla="*/ 1990867 w 5064366"/>
              <a:gd name="connsiteY2" fmla="*/ 20472 h 4135271"/>
              <a:gd name="connsiteX3" fmla="*/ 5045599 w 5064366"/>
              <a:gd name="connsiteY3" fmla="*/ 0 h 4135271"/>
              <a:gd name="connsiteX4" fmla="*/ 5059247 w 5064366"/>
              <a:gd name="connsiteY4" fmla="*/ 1015052 h 4135271"/>
              <a:gd name="connsiteX5" fmla="*/ 5064366 w 5064366"/>
              <a:gd name="connsiteY5" fmla="*/ 1035524 h 4135271"/>
              <a:gd name="connsiteX6" fmla="*/ 5064365 w 5064366"/>
              <a:gd name="connsiteY6" fmla="*/ 3167986 h 4135271"/>
              <a:gd name="connsiteX7" fmla="*/ 5059247 w 5064366"/>
              <a:gd name="connsiteY7" fmla="*/ 3181634 h 4135271"/>
              <a:gd name="connsiteX8" fmla="*/ 5059247 w 5064366"/>
              <a:gd name="connsiteY8" fmla="*/ 4114799 h 4135271"/>
              <a:gd name="connsiteX9" fmla="*/ 2018162 w 5064366"/>
              <a:gd name="connsiteY9" fmla="*/ 4135271 h 4135271"/>
              <a:gd name="connsiteX10" fmla="*/ 2011339 w 5064366"/>
              <a:gd name="connsiteY10" fmla="*/ 2922326 h 4135271"/>
              <a:gd name="connsiteX11" fmla="*/ 6824 w 5064366"/>
              <a:gd name="connsiteY11" fmla="*/ 2935974 h 4135271"/>
              <a:gd name="connsiteX12" fmla="*/ 0 w 5064366"/>
              <a:gd name="connsiteY12" fmla="*/ 1485900 h 4135271"/>
              <a:gd name="connsiteX0" fmla="*/ 0 w 5078014"/>
              <a:gd name="connsiteY0" fmla="*/ 1383542 h 4135271"/>
              <a:gd name="connsiteX1" fmla="*/ 1997692 w 5078014"/>
              <a:gd name="connsiteY1" fmla="*/ 1369893 h 4135271"/>
              <a:gd name="connsiteX2" fmla="*/ 2004515 w 5078014"/>
              <a:gd name="connsiteY2" fmla="*/ 20472 h 4135271"/>
              <a:gd name="connsiteX3" fmla="*/ 5059247 w 5078014"/>
              <a:gd name="connsiteY3" fmla="*/ 0 h 4135271"/>
              <a:gd name="connsiteX4" fmla="*/ 5072895 w 5078014"/>
              <a:gd name="connsiteY4" fmla="*/ 1015052 h 4135271"/>
              <a:gd name="connsiteX5" fmla="*/ 5078014 w 5078014"/>
              <a:gd name="connsiteY5" fmla="*/ 1035524 h 4135271"/>
              <a:gd name="connsiteX6" fmla="*/ 5078013 w 5078014"/>
              <a:gd name="connsiteY6" fmla="*/ 3167986 h 4135271"/>
              <a:gd name="connsiteX7" fmla="*/ 5072895 w 5078014"/>
              <a:gd name="connsiteY7" fmla="*/ 3181634 h 4135271"/>
              <a:gd name="connsiteX8" fmla="*/ 5072895 w 5078014"/>
              <a:gd name="connsiteY8" fmla="*/ 4114799 h 4135271"/>
              <a:gd name="connsiteX9" fmla="*/ 2031810 w 5078014"/>
              <a:gd name="connsiteY9" fmla="*/ 4135271 h 4135271"/>
              <a:gd name="connsiteX10" fmla="*/ 2024987 w 5078014"/>
              <a:gd name="connsiteY10" fmla="*/ 2922326 h 4135271"/>
              <a:gd name="connsiteX11" fmla="*/ 20472 w 5078014"/>
              <a:gd name="connsiteY11" fmla="*/ 2935974 h 4135271"/>
              <a:gd name="connsiteX12" fmla="*/ 0 w 5078014"/>
              <a:gd name="connsiteY12" fmla="*/ 1383542 h 4135271"/>
              <a:gd name="connsiteX0" fmla="*/ 0 w 5078014"/>
              <a:gd name="connsiteY0" fmla="*/ 1383542 h 4135271"/>
              <a:gd name="connsiteX1" fmla="*/ 1997692 w 5078014"/>
              <a:gd name="connsiteY1" fmla="*/ 1369893 h 4135271"/>
              <a:gd name="connsiteX2" fmla="*/ 2004515 w 5078014"/>
              <a:gd name="connsiteY2" fmla="*/ 20472 h 4135271"/>
              <a:gd name="connsiteX3" fmla="*/ 5059247 w 5078014"/>
              <a:gd name="connsiteY3" fmla="*/ 0 h 4135271"/>
              <a:gd name="connsiteX4" fmla="*/ 5072895 w 5078014"/>
              <a:gd name="connsiteY4" fmla="*/ 1015052 h 4135271"/>
              <a:gd name="connsiteX5" fmla="*/ 5078014 w 5078014"/>
              <a:gd name="connsiteY5" fmla="*/ 1035524 h 4135271"/>
              <a:gd name="connsiteX6" fmla="*/ 5078013 w 5078014"/>
              <a:gd name="connsiteY6" fmla="*/ 3167986 h 4135271"/>
              <a:gd name="connsiteX7" fmla="*/ 5072895 w 5078014"/>
              <a:gd name="connsiteY7" fmla="*/ 3181634 h 4135271"/>
              <a:gd name="connsiteX8" fmla="*/ 5072895 w 5078014"/>
              <a:gd name="connsiteY8" fmla="*/ 4114799 h 4135271"/>
              <a:gd name="connsiteX9" fmla="*/ 2031810 w 5078014"/>
              <a:gd name="connsiteY9" fmla="*/ 4135271 h 4135271"/>
              <a:gd name="connsiteX10" fmla="*/ 2024987 w 5078014"/>
              <a:gd name="connsiteY10" fmla="*/ 2922326 h 4135271"/>
              <a:gd name="connsiteX11" fmla="*/ 6824 w 5078014"/>
              <a:gd name="connsiteY11" fmla="*/ 3045156 h 4135271"/>
              <a:gd name="connsiteX12" fmla="*/ 0 w 5078014"/>
              <a:gd name="connsiteY12" fmla="*/ 1383542 h 4135271"/>
              <a:gd name="connsiteX0" fmla="*/ 0 w 5078014"/>
              <a:gd name="connsiteY0" fmla="*/ 1383542 h 4135271"/>
              <a:gd name="connsiteX1" fmla="*/ 1997692 w 5078014"/>
              <a:gd name="connsiteY1" fmla="*/ 1369893 h 4135271"/>
              <a:gd name="connsiteX2" fmla="*/ 2004515 w 5078014"/>
              <a:gd name="connsiteY2" fmla="*/ 20472 h 4135271"/>
              <a:gd name="connsiteX3" fmla="*/ 5059247 w 5078014"/>
              <a:gd name="connsiteY3" fmla="*/ 0 h 4135271"/>
              <a:gd name="connsiteX4" fmla="*/ 5072895 w 5078014"/>
              <a:gd name="connsiteY4" fmla="*/ 1015052 h 4135271"/>
              <a:gd name="connsiteX5" fmla="*/ 5078014 w 5078014"/>
              <a:gd name="connsiteY5" fmla="*/ 1035524 h 4135271"/>
              <a:gd name="connsiteX6" fmla="*/ 5078013 w 5078014"/>
              <a:gd name="connsiteY6" fmla="*/ 3167986 h 4135271"/>
              <a:gd name="connsiteX7" fmla="*/ 5072895 w 5078014"/>
              <a:gd name="connsiteY7" fmla="*/ 3181634 h 4135271"/>
              <a:gd name="connsiteX8" fmla="*/ 5072895 w 5078014"/>
              <a:gd name="connsiteY8" fmla="*/ 4114799 h 4135271"/>
              <a:gd name="connsiteX9" fmla="*/ 2031810 w 5078014"/>
              <a:gd name="connsiteY9" fmla="*/ 4135271 h 4135271"/>
              <a:gd name="connsiteX10" fmla="*/ 2031811 w 5078014"/>
              <a:gd name="connsiteY10" fmla="*/ 3004213 h 4135271"/>
              <a:gd name="connsiteX11" fmla="*/ 6824 w 5078014"/>
              <a:gd name="connsiteY11" fmla="*/ 3045156 h 4135271"/>
              <a:gd name="connsiteX12" fmla="*/ 0 w 5078014"/>
              <a:gd name="connsiteY12" fmla="*/ 1383542 h 4135271"/>
              <a:gd name="connsiteX0" fmla="*/ 0 w 5078014"/>
              <a:gd name="connsiteY0" fmla="*/ 1383542 h 4135271"/>
              <a:gd name="connsiteX1" fmla="*/ 1997692 w 5078014"/>
              <a:gd name="connsiteY1" fmla="*/ 1369893 h 4135271"/>
              <a:gd name="connsiteX2" fmla="*/ 2004515 w 5078014"/>
              <a:gd name="connsiteY2" fmla="*/ 20472 h 4135271"/>
              <a:gd name="connsiteX3" fmla="*/ 5059247 w 5078014"/>
              <a:gd name="connsiteY3" fmla="*/ 0 h 4135271"/>
              <a:gd name="connsiteX4" fmla="*/ 5072895 w 5078014"/>
              <a:gd name="connsiteY4" fmla="*/ 1015052 h 4135271"/>
              <a:gd name="connsiteX5" fmla="*/ 5078014 w 5078014"/>
              <a:gd name="connsiteY5" fmla="*/ 1035524 h 4135271"/>
              <a:gd name="connsiteX6" fmla="*/ 5078013 w 5078014"/>
              <a:gd name="connsiteY6" fmla="*/ 3167986 h 4135271"/>
              <a:gd name="connsiteX7" fmla="*/ 5072895 w 5078014"/>
              <a:gd name="connsiteY7" fmla="*/ 3181634 h 4135271"/>
              <a:gd name="connsiteX8" fmla="*/ 5072895 w 5078014"/>
              <a:gd name="connsiteY8" fmla="*/ 4114799 h 4135271"/>
              <a:gd name="connsiteX9" fmla="*/ 2031810 w 5078014"/>
              <a:gd name="connsiteY9" fmla="*/ 4135271 h 4135271"/>
              <a:gd name="connsiteX10" fmla="*/ 2031811 w 5078014"/>
              <a:gd name="connsiteY10" fmla="*/ 3031508 h 4135271"/>
              <a:gd name="connsiteX11" fmla="*/ 6824 w 5078014"/>
              <a:gd name="connsiteY11" fmla="*/ 3045156 h 4135271"/>
              <a:gd name="connsiteX12" fmla="*/ 0 w 5078014"/>
              <a:gd name="connsiteY12" fmla="*/ 1383542 h 4135271"/>
              <a:gd name="connsiteX0" fmla="*/ 0 w 5078014"/>
              <a:gd name="connsiteY0" fmla="*/ 1383542 h 4135271"/>
              <a:gd name="connsiteX1" fmla="*/ 1997692 w 5078014"/>
              <a:gd name="connsiteY1" fmla="*/ 1369893 h 4135271"/>
              <a:gd name="connsiteX2" fmla="*/ 2004515 w 5078014"/>
              <a:gd name="connsiteY2" fmla="*/ 20472 h 4135271"/>
              <a:gd name="connsiteX3" fmla="*/ 5059247 w 5078014"/>
              <a:gd name="connsiteY3" fmla="*/ 0 h 4135271"/>
              <a:gd name="connsiteX4" fmla="*/ 5072895 w 5078014"/>
              <a:gd name="connsiteY4" fmla="*/ 1015052 h 4135271"/>
              <a:gd name="connsiteX5" fmla="*/ 5078014 w 5078014"/>
              <a:gd name="connsiteY5" fmla="*/ 1035524 h 4135271"/>
              <a:gd name="connsiteX6" fmla="*/ 5078013 w 5078014"/>
              <a:gd name="connsiteY6" fmla="*/ 3167986 h 4135271"/>
              <a:gd name="connsiteX7" fmla="*/ 5072895 w 5078014"/>
              <a:gd name="connsiteY7" fmla="*/ 3181634 h 4135271"/>
              <a:gd name="connsiteX8" fmla="*/ 5072895 w 5078014"/>
              <a:gd name="connsiteY8" fmla="*/ 4114799 h 4135271"/>
              <a:gd name="connsiteX9" fmla="*/ 2031810 w 5078014"/>
              <a:gd name="connsiteY9" fmla="*/ 4135271 h 4135271"/>
              <a:gd name="connsiteX10" fmla="*/ 2031811 w 5078014"/>
              <a:gd name="connsiteY10" fmla="*/ 2905140 h 4135271"/>
              <a:gd name="connsiteX11" fmla="*/ 6824 w 5078014"/>
              <a:gd name="connsiteY11" fmla="*/ 3045156 h 4135271"/>
              <a:gd name="connsiteX12" fmla="*/ 0 w 5078014"/>
              <a:gd name="connsiteY12" fmla="*/ 1383542 h 4135271"/>
              <a:gd name="connsiteX0" fmla="*/ 0 w 5078014"/>
              <a:gd name="connsiteY0" fmla="*/ 1383542 h 4135271"/>
              <a:gd name="connsiteX1" fmla="*/ 1997692 w 5078014"/>
              <a:gd name="connsiteY1" fmla="*/ 1369893 h 4135271"/>
              <a:gd name="connsiteX2" fmla="*/ 2004515 w 5078014"/>
              <a:gd name="connsiteY2" fmla="*/ 20472 h 4135271"/>
              <a:gd name="connsiteX3" fmla="*/ 5059247 w 5078014"/>
              <a:gd name="connsiteY3" fmla="*/ 0 h 4135271"/>
              <a:gd name="connsiteX4" fmla="*/ 5072895 w 5078014"/>
              <a:gd name="connsiteY4" fmla="*/ 1015052 h 4135271"/>
              <a:gd name="connsiteX5" fmla="*/ 5078014 w 5078014"/>
              <a:gd name="connsiteY5" fmla="*/ 1035524 h 4135271"/>
              <a:gd name="connsiteX6" fmla="*/ 5078013 w 5078014"/>
              <a:gd name="connsiteY6" fmla="*/ 3167986 h 4135271"/>
              <a:gd name="connsiteX7" fmla="*/ 5072895 w 5078014"/>
              <a:gd name="connsiteY7" fmla="*/ 3181634 h 4135271"/>
              <a:gd name="connsiteX8" fmla="*/ 5072895 w 5078014"/>
              <a:gd name="connsiteY8" fmla="*/ 4114799 h 4135271"/>
              <a:gd name="connsiteX9" fmla="*/ 2031810 w 5078014"/>
              <a:gd name="connsiteY9" fmla="*/ 4135271 h 4135271"/>
              <a:gd name="connsiteX10" fmla="*/ 2031811 w 5078014"/>
              <a:gd name="connsiteY10" fmla="*/ 2905140 h 4135271"/>
              <a:gd name="connsiteX11" fmla="*/ 13805 w 5078014"/>
              <a:gd name="connsiteY11" fmla="*/ 2938741 h 4135271"/>
              <a:gd name="connsiteX12" fmla="*/ 0 w 5078014"/>
              <a:gd name="connsiteY12" fmla="*/ 1383542 h 4135271"/>
              <a:gd name="connsiteX0" fmla="*/ 0 w 5078014"/>
              <a:gd name="connsiteY0" fmla="*/ 1383542 h 4135271"/>
              <a:gd name="connsiteX1" fmla="*/ 1997692 w 5078014"/>
              <a:gd name="connsiteY1" fmla="*/ 1369893 h 4135271"/>
              <a:gd name="connsiteX2" fmla="*/ 2004515 w 5078014"/>
              <a:gd name="connsiteY2" fmla="*/ 20472 h 4135271"/>
              <a:gd name="connsiteX3" fmla="*/ 5059247 w 5078014"/>
              <a:gd name="connsiteY3" fmla="*/ 0 h 4135271"/>
              <a:gd name="connsiteX4" fmla="*/ 5072895 w 5078014"/>
              <a:gd name="connsiteY4" fmla="*/ 1015052 h 4135271"/>
              <a:gd name="connsiteX5" fmla="*/ 5078014 w 5078014"/>
              <a:gd name="connsiteY5" fmla="*/ 1035524 h 4135271"/>
              <a:gd name="connsiteX6" fmla="*/ 5078013 w 5078014"/>
              <a:gd name="connsiteY6" fmla="*/ 3167986 h 4135271"/>
              <a:gd name="connsiteX7" fmla="*/ 5072895 w 5078014"/>
              <a:gd name="connsiteY7" fmla="*/ 3181634 h 4135271"/>
              <a:gd name="connsiteX8" fmla="*/ 5072895 w 5078014"/>
              <a:gd name="connsiteY8" fmla="*/ 4114799 h 4135271"/>
              <a:gd name="connsiteX9" fmla="*/ 2031810 w 5078014"/>
              <a:gd name="connsiteY9" fmla="*/ 4135271 h 4135271"/>
              <a:gd name="connsiteX10" fmla="*/ 2031811 w 5078014"/>
              <a:gd name="connsiteY10" fmla="*/ 2905140 h 4135271"/>
              <a:gd name="connsiteX11" fmla="*/ 6824 w 5078014"/>
              <a:gd name="connsiteY11" fmla="*/ 2905486 h 4135271"/>
              <a:gd name="connsiteX12" fmla="*/ 0 w 5078014"/>
              <a:gd name="connsiteY12" fmla="*/ 1383542 h 413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78014" h="4135271">
                <a:moveTo>
                  <a:pt x="0" y="1383542"/>
                </a:moveTo>
                <a:lnTo>
                  <a:pt x="1997692" y="1369893"/>
                </a:lnTo>
                <a:cubicBezTo>
                  <a:pt x="1999966" y="879143"/>
                  <a:pt x="2002241" y="511222"/>
                  <a:pt x="2004515" y="20472"/>
                </a:cubicBezTo>
                <a:lnTo>
                  <a:pt x="5059247" y="0"/>
                </a:lnTo>
                <a:lnTo>
                  <a:pt x="5072895" y="1015052"/>
                </a:lnTo>
                <a:lnTo>
                  <a:pt x="5078014" y="1035524"/>
                </a:lnTo>
                <a:cubicBezTo>
                  <a:pt x="5078014" y="1746345"/>
                  <a:pt x="5078013" y="2457165"/>
                  <a:pt x="5078013" y="3167986"/>
                </a:cubicBezTo>
                <a:lnTo>
                  <a:pt x="5072895" y="3181634"/>
                </a:lnTo>
                <a:lnTo>
                  <a:pt x="5072895" y="4114799"/>
                </a:lnTo>
                <a:lnTo>
                  <a:pt x="2031810" y="4135271"/>
                </a:lnTo>
                <a:cubicBezTo>
                  <a:pt x="2029536" y="3730956"/>
                  <a:pt x="2034085" y="3309455"/>
                  <a:pt x="2031811" y="2905140"/>
                </a:cubicBezTo>
                <a:lnTo>
                  <a:pt x="6824" y="2905486"/>
                </a:lnTo>
                <a:cubicBezTo>
                  <a:pt x="4549" y="2422128"/>
                  <a:pt x="2275" y="1866900"/>
                  <a:pt x="0" y="1383542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5F74234-C746-45DB-A077-6BF826A4CF20}"/>
              </a:ext>
            </a:extLst>
          </p:cNvPr>
          <p:cNvSpPr/>
          <p:nvPr/>
        </p:nvSpPr>
        <p:spPr>
          <a:xfrm>
            <a:off x="290881" y="457217"/>
            <a:ext cx="5394824" cy="3858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이론학습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41276E1-BE17-4606-889B-40A99E590B6B}"/>
              </a:ext>
            </a:extLst>
          </p:cNvPr>
          <p:cNvCxnSpPr>
            <a:cxnSpLocks/>
          </p:cNvCxnSpPr>
          <p:nvPr/>
        </p:nvCxnSpPr>
        <p:spPr>
          <a:xfrm>
            <a:off x="5538510" y="3230206"/>
            <a:ext cx="1429759" cy="6604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66545DB5-9B8A-4FA4-91D5-FEA20EA0987A}"/>
              </a:ext>
            </a:extLst>
          </p:cNvPr>
          <p:cNvCxnSpPr>
            <a:cxnSpLocks/>
          </p:cNvCxnSpPr>
          <p:nvPr/>
        </p:nvCxnSpPr>
        <p:spPr>
          <a:xfrm flipV="1">
            <a:off x="5527043" y="3071037"/>
            <a:ext cx="1441226" cy="108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15503F2-B4DB-483F-BF1A-5CB1A26C339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786644" y="1847595"/>
            <a:ext cx="0" cy="766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40107BD-B255-4B93-A564-782F3FABBA3D}"/>
              </a:ext>
            </a:extLst>
          </p:cNvPr>
          <p:cNvGrpSpPr/>
          <p:nvPr/>
        </p:nvGrpSpPr>
        <p:grpSpPr>
          <a:xfrm rot="10800000">
            <a:off x="7826668" y="1744921"/>
            <a:ext cx="164681" cy="194002"/>
            <a:chOff x="6065480" y="4184108"/>
            <a:chExt cx="164681" cy="194002"/>
          </a:xfrm>
        </p:grpSpPr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83113916-B5A6-4489-9EE8-B2088FF0F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858" y="4184108"/>
              <a:ext cx="0" cy="1940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43B20313-1683-4F2D-96FB-C2AFCEA0E963}"/>
                </a:ext>
              </a:extLst>
            </p:cNvPr>
            <p:cNvCxnSpPr/>
            <p:nvPr/>
          </p:nvCxnSpPr>
          <p:spPr>
            <a:xfrm flipH="1">
              <a:off x="6065480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3D6F1FAF-0528-4DA6-8BD9-4BF453EA9965}"/>
                </a:ext>
              </a:extLst>
            </p:cNvPr>
            <p:cNvCxnSpPr>
              <a:cxnSpLocks/>
            </p:cNvCxnSpPr>
            <p:nvPr/>
          </p:nvCxnSpPr>
          <p:spPr>
            <a:xfrm>
              <a:off x="6149828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DC6D2BC-E702-47D3-9078-DD5D66221655}"/>
              </a:ext>
            </a:extLst>
          </p:cNvPr>
          <p:cNvCxnSpPr>
            <a:cxnSpLocks/>
          </p:cNvCxnSpPr>
          <p:nvPr/>
        </p:nvCxnSpPr>
        <p:spPr>
          <a:xfrm flipH="1" flipV="1">
            <a:off x="7909059" y="1930571"/>
            <a:ext cx="5704" cy="78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D505B213-CD1A-4C6A-9A08-82B87CFBF8A1}"/>
              </a:ext>
            </a:extLst>
          </p:cNvPr>
          <p:cNvCxnSpPr>
            <a:cxnSpLocks/>
          </p:cNvCxnSpPr>
          <p:nvPr/>
        </p:nvCxnSpPr>
        <p:spPr>
          <a:xfrm>
            <a:off x="1211504" y="3125196"/>
            <a:ext cx="0" cy="6581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83255309-79C7-4616-AAEF-FCD504EE71F7}"/>
              </a:ext>
            </a:extLst>
          </p:cNvPr>
          <p:cNvCxnSpPr>
            <a:cxnSpLocks/>
          </p:cNvCxnSpPr>
          <p:nvPr/>
        </p:nvCxnSpPr>
        <p:spPr>
          <a:xfrm>
            <a:off x="1211504" y="1682347"/>
            <a:ext cx="0" cy="5983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527D1FCA-B4BA-4EEC-8A7E-DA844005EA14}"/>
              </a:ext>
            </a:extLst>
          </p:cNvPr>
          <p:cNvCxnSpPr>
            <a:cxnSpLocks/>
          </p:cNvCxnSpPr>
          <p:nvPr/>
        </p:nvCxnSpPr>
        <p:spPr>
          <a:xfrm>
            <a:off x="4786644" y="3339432"/>
            <a:ext cx="12676" cy="8135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44D34EF5-8E02-4189-A464-8D7C4DFA0EC4}"/>
              </a:ext>
            </a:extLst>
          </p:cNvPr>
          <p:cNvCxnSpPr>
            <a:cxnSpLocks/>
          </p:cNvCxnSpPr>
          <p:nvPr/>
        </p:nvCxnSpPr>
        <p:spPr>
          <a:xfrm flipV="1">
            <a:off x="1964770" y="4546188"/>
            <a:ext cx="1891288" cy="142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8E2C7424-3FCE-4478-AA66-4E32F58B4C5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952222" y="1504252"/>
            <a:ext cx="2093841" cy="14607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570B1CDE-40A8-4CF1-A367-FB24644C6776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1947786" y="1453735"/>
            <a:ext cx="2081283" cy="14887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A0485A-B3EB-490A-B22D-894CF4240A21}"/>
              </a:ext>
            </a:extLst>
          </p:cNvPr>
          <p:cNvGrpSpPr/>
          <p:nvPr/>
        </p:nvGrpSpPr>
        <p:grpSpPr>
          <a:xfrm rot="16200000">
            <a:off x="6956170" y="2973491"/>
            <a:ext cx="164681" cy="194002"/>
            <a:chOff x="6065480" y="4184108"/>
            <a:chExt cx="164681" cy="194002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308C73C-74C9-4291-BD5F-7A663BDF6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858" y="4184108"/>
              <a:ext cx="0" cy="1940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5D414CA1-31EF-4F08-BDE4-C17472BBFD33}"/>
                </a:ext>
              </a:extLst>
            </p:cNvPr>
            <p:cNvCxnSpPr/>
            <p:nvPr/>
          </p:nvCxnSpPr>
          <p:spPr>
            <a:xfrm flipH="1">
              <a:off x="6065480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31032161-BBB1-41B0-8E10-35049792AA72}"/>
                </a:ext>
              </a:extLst>
            </p:cNvPr>
            <p:cNvCxnSpPr>
              <a:cxnSpLocks/>
            </p:cNvCxnSpPr>
            <p:nvPr/>
          </p:nvCxnSpPr>
          <p:spPr>
            <a:xfrm>
              <a:off x="6149828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903E74B-8701-4EF6-905D-C63F9E25B516}"/>
              </a:ext>
            </a:extLst>
          </p:cNvPr>
          <p:cNvGrpSpPr/>
          <p:nvPr/>
        </p:nvGrpSpPr>
        <p:grpSpPr>
          <a:xfrm rot="16200000">
            <a:off x="3848450" y="4455960"/>
            <a:ext cx="164681" cy="194002"/>
            <a:chOff x="6065480" y="4184108"/>
            <a:chExt cx="164681" cy="194002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696F51D-47BF-4508-9595-FDA90CD08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858" y="4184108"/>
              <a:ext cx="0" cy="1940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56691B6A-5E2B-42A9-9E3E-95FCB583B5E8}"/>
                </a:ext>
              </a:extLst>
            </p:cNvPr>
            <p:cNvCxnSpPr/>
            <p:nvPr/>
          </p:nvCxnSpPr>
          <p:spPr>
            <a:xfrm flipH="1">
              <a:off x="6065480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1B83A1F-BB66-4CE2-A218-2676B0F6BE5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828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3CD9F9A-5CB6-4990-834B-BC8EAB5C1CF1}"/>
              </a:ext>
            </a:extLst>
          </p:cNvPr>
          <p:cNvGrpSpPr/>
          <p:nvPr/>
        </p:nvGrpSpPr>
        <p:grpSpPr>
          <a:xfrm>
            <a:off x="1130307" y="3766958"/>
            <a:ext cx="164681" cy="194002"/>
            <a:chOff x="6065480" y="4184108"/>
            <a:chExt cx="164681" cy="194002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3F6885C-D5DD-4ED4-80EE-62E3268C4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033" y="4184108"/>
              <a:ext cx="0" cy="1940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6400DD88-6F28-4AA6-BBCE-BDF63627AF67}"/>
                </a:ext>
              </a:extLst>
            </p:cNvPr>
            <p:cNvCxnSpPr/>
            <p:nvPr/>
          </p:nvCxnSpPr>
          <p:spPr>
            <a:xfrm flipH="1">
              <a:off x="6065480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FD1760AB-8DF9-4F34-BE53-96C8CA378D05}"/>
                </a:ext>
              </a:extLst>
            </p:cNvPr>
            <p:cNvCxnSpPr>
              <a:cxnSpLocks/>
            </p:cNvCxnSpPr>
            <p:nvPr/>
          </p:nvCxnSpPr>
          <p:spPr>
            <a:xfrm>
              <a:off x="6149828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95438E4-2249-466A-BDA3-E4368223B5A8}"/>
              </a:ext>
            </a:extLst>
          </p:cNvPr>
          <p:cNvGrpSpPr/>
          <p:nvPr/>
        </p:nvGrpSpPr>
        <p:grpSpPr>
          <a:xfrm>
            <a:off x="1130307" y="2263905"/>
            <a:ext cx="164681" cy="194002"/>
            <a:chOff x="6065480" y="4184108"/>
            <a:chExt cx="164681" cy="194002"/>
          </a:xfrm>
        </p:grpSpPr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975495D5-4148-47CF-8F8F-E1FB680AD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033" y="4184108"/>
              <a:ext cx="0" cy="1940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AC8B0CE3-7384-45F9-B718-43BB33D19356}"/>
                </a:ext>
              </a:extLst>
            </p:cNvPr>
            <p:cNvCxnSpPr/>
            <p:nvPr/>
          </p:nvCxnSpPr>
          <p:spPr>
            <a:xfrm flipH="1">
              <a:off x="6065480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98E7B651-44D7-42CD-A527-8C14ACF1B608}"/>
                </a:ext>
              </a:extLst>
            </p:cNvPr>
            <p:cNvCxnSpPr>
              <a:cxnSpLocks/>
            </p:cNvCxnSpPr>
            <p:nvPr/>
          </p:nvCxnSpPr>
          <p:spPr>
            <a:xfrm>
              <a:off x="6149828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CA2E51D-91BB-4405-858C-45B9E2740770}"/>
              </a:ext>
            </a:extLst>
          </p:cNvPr>
          <p:cNvGrpSpPr/>
          <p:nvPr/>
        </p:nvGrpSpPr>
        <p:grpSpPr>
          <a:xfrm>
            <a:off x="4701113" y="2609673"/>
            <a:ext cx="164681" cy="194002"/>
            <a:chOff x="6065480" y="4184108"/>
            <a:chExt cx="164681" cy="194002"/>
          </a:xfrm>
        </p:grpSpPr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6161DB17-28B1-45E2-9B27-4ACA3C54E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033" y="4184108"/>
              <a:ext cx="0" cy="1940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62860202-6C84-499E-8E5A-54F46D45F560}"/>
                </a:ext>
              </a:extLst>
            </p:cNvPr>
            <p:cNvCxnSpPr/>
            <p:nvPr/>
          </p:nvCxnSpPr>
          <p:spPr>
            <a:xfrm flipH="1">
              <a:off x="6065480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8C0C95AC-EC80-4333-BB8E-D8DB4F2DA3E1}"/>
                </a:ext>
              </a:extLst>
            </p:cNvPr>
            <p:cNvCxnSpPr>
              <a:cxnSpLocks/>
            </p:cNvCxnSpPr>
            <p:nvPr/>
          </p:nvCxnSpPr>
          <p:spPr>
            <a:xfrm>
              <a:off x="6149828" y="4189317"/>
              <a:ext cx="80333" cy="1864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6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2">
            <a:extLst>
              <a:ext uri="{FF2B5EF4-FFF2-40B4-BE49-F238E27FC236}">
                <a16:creationId xmlns:a16="http://schemas.microsoft.com/office/drawing/2014/main" id="{47BE2197-4DB7-46F6-B1CF-4A90E92B51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50742" y="1129204"/>
            <a:ext cx="1845691" cy="807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sx="1000" sy="1000" algn="ctr" rotWithShape="0">
              <a:prstClr val="black"/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Algo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6" name="AutoShape 285">
            <a:extLst>
              <a:ext uri="{FF2B5EF4-FFF2-40B4-BE49-F238E27FC236}">
                <a16:creationId xmlns:a16="http://schemas.microsoft.com/office/drawing/2014/main" id="{11CFF46A-FFD2-43FC-A81A-BABAB59649BF}"/>
              </a:ext>
            </a:extLst>
          </p:cNvPr>
          <p:cNvCxnSpPr>
            <a:cxnSpLocks noChangeShapeType="1"/>
            <a:stCxn id="5" idx="2"/>
            <a:endCxn id="21" idx="0"/>
          </p:cNvCxnSpPr>
          <p:nvPr/>
        </p:nvCxnSpPr>
        <p:spPr bwMode="auto">
          <a:xfrm rot="5400000">
            <a:off x="3292148" y="1448642"/>
            <a:ext cx="793333" cy="17695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288">
            <a:extLst>
              <a:ext uri="{FF2B5EF4-FFF2-40B4-BE49-F238E27FC236}">
                <a16:creationId xmlns:a16="http://schemas.microsoft.com/office/drawing/2014/main" id="{121093A0-74CC-4316-AF4C-E2EDF1E7283E}"/>
              </a:ext>
            </a:extLst>
          </p:cNvPr>
          <p:cNvCxnSpPr>
            <a:cxnSpLocks noChangeShapeType="1"/>
            <a:stCxn id="5" idx="2"/>
            <a:endCxn id="18" idx="0"/>
          </p:cNvCxnSpPr>
          <p:nvPr/>
        </p:nvCxnSpPr>
        <p:spPr bwMode="auto">
          <a:xfrm rot="5400000">
            <a:off x="2413238" y="569732"/>
            <a:ext cx="793333" cy="35273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Text Box 201">
            <a:extLst>
              <a:ext uri="{FF2B5EF4-FFF2-40B4-BE49-F238E27FC236}">
                <a16:creationId xmlns:a16="http://schemas.microsoft.com/office/drawing/2014/main" id="{C7AD77E0-6122-42AD-A1EC-F178D7F8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56" y="3132747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단원학습진행</a:t>
            </a:r>
          </a:p>
        </p:txBody>
      </p:sp>
      <p:sp>
        <p:nvSpPr>
          <p:cNvPr id="10" name="Text Box 201">
            <a:extLst>
              <a:ext uri="{FF2B5EF4-FFF2-40B4-BE49-F238E27FC236}">
                <a16:creationId xmlns:a16="http://schemas.microsoft.com/office/drawing/2014/main" id="{857A6DBE-71F3-41B2-B70B-9908E4A3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56" y="3439816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마무리 문제 풀기</a:t>
            </a:r>
          </a:p>
        </p:txBody>
      </p:sp>
      <p:sp>
        <p:nvSpPr>
          <p:cNvPr id="11" name="Text Box 201">
            <a:extLst>
              <a:ext uri="{FF2B5EF4-FFF2-40B4-BE49-F238E27FC236}">
                <a16:creationId xmlns:a16="http://schemas.microsoft.com/office/drawing/2014/main" id="{FE86EEE7-ABC6-4899-A6A8-96E09098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 조회</a:t>
            </a:r>
          </a:p>
        </p:txBody>
      </p:sp>
      <p:sp>
        <p:nvSpPr>
          <p:cNvPr id="12" name="Text Box 201">
            <a:extLst>
              <a:ext uri="{FF2B5EF4-FFF2-40B4-BE49-F238E27FC236}">
                <a16:creationId xmlns:a16="http://schemas.microsoft.com/office/drawing/2014/main" id="{1717FA4B-D7F9-4743-9F6C-DA035A9C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 풀기</a:t>
            </a:r>
          </a:p>
        </p:txBody>
      </p:sp>
      <p:cxnSp>
        <p:nvCxnSpPr>
          <p:cNvPr id="13" name="AutoShape 259">
            <a:extLst>
              <a:ext uri="{FF2B5EF4-FFF2-40B4-BE49-F238E27FC236}">
                <a16:creationId xmlns:a16="http://schemas.microsoft.com/office/drawing/2014/main" id="{A9F55C08-6BD0-4286-B11B-59E7EDB44D4D}"/>
              </a:ext>
            </a:extLst>
          </p:cNvPr>
          <p:cNvCxnSpPr>
            <a:cxnSpLocks noChangeShapeType="1"/>
            <a:stCxn id="19" idx="2"/>
            <a:endCxn id="10" idx="1"/>
          </p:cNvCxnSpPr>
          <p:nvPr/>
        </p:nvCxnSpPr>
        <p:spPr bwMode="auto">
          <a:xfrm rot="16200000" flipH="1">
            <a:off x="316284" y="3156181"/>
            <a:ext cx="599365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" name="AutoShape 259">
            <a:extLst>
              <a:ext uri="{FF2B5EF4-FFF2-40B4-BE49-F238E27FC236}">
                <a16:creationId xmlns:a16="http://schemas.microsoft.com/office/drawing/2014/main" id="{D10F7E8E-C535-441C-977B-C7FB199C1DDE}"/>
              </a:ext>
            </a:extLst>
          </p:cNvPr>
          <p:cNvCxnSpPr>
            <a:cxnSpLocks noChangeShapeType="1"/>
            <a:stCxn id="19" idx="2"/>
            <a:endCxn id="9" idx="1"/>
          </p:cNvCxnSpPr>
          <p:nvPr/>
        </p:nvCxnSpPr>
        <p:spPr bwMode="auto">
          <a:xfrm rot="16200000" flipH="1">
            <a:off x="469819" y="3002646"/>
            <a:ext cx="292295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" name="AutoShape 259">
            <a:extLst>
              <a:ext uri="{FF2B5EF4-FFF2-40B4-BE49-F238E27FC236}">
                <a16:creationId xmlns:a16="http://schemas.microsoft.com/office/drawing/2014/main" id="{416F1312-44BB-4DD3-B977-4E36996FF7A1}"/>
              </a:ext>
            </a:extLst>
          </p:cNvPr>
          <p:cNvCxnSpPr>
            <a:cxnSpLocks noChangeShapeType="1"/>
            <a:stCxn id="22" idx="2"/>
            <a:endCxn id="12" idx="1"/>
          </p:cNvCxnSpPr>
          <p:nvPr/>
        </p:nvCxnSpPr>
        <p:spPr bwMode="auto">
          <a:xfrm rot="16200000" flipH="1">
            <a:off x="2122848" y="3145258"/>
            <a:ext cx="60520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" name="AutoShape 259">
            <a:extLst>
              <a:ext uri="{FF2B5EF4-FFF2-40B4-BE49-F238E27FC236}">
                <a16:creationId xmlns:a16="http://schemas.microsoft.com/office/drawing/2014/main" id="{DFCCAE94-2F4F-41B3-8B14-D15E4FB31A2B}"/>
              </a:ext>
            </a:extLst>
          </p:cNvPr>
          <p:cNvCxnSpPr>
            <a:cxnSpLocks noChangeShapeType="1"/>
            <a:stCxn id="22" idx="2"/>
            <a:endCxn id="11" idx="1"/>
          </p:cNvCxnSpPr>
          <p:nvPr/>
        </p:nvCxnSpPr>
        <p:spPr bwMode="auto">
          <a:xfrm rot="16200000" flipH="1">
            <a:off x="2276383" y="2991723"/>
            <a:ext cx="29813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A42315-8A6F-4643-B971-3B4947CC781E}"/>
              </a:ext>
            </a:extLst>
          </p:cNvPr>
          <p:cNvGrpSpPr/>
          <p:nvPr/>
        </p:nvGrpSpPr>
        <p:grpSpPr>
          <a:xfrm>
            <a:off x="451236" y="2730083"/>
            <a:ext cx="1189968" cy="184006"/>
            <a:chOff x="416640" y="3275904"/>
            <a:chExt cx="1439862" cy="269875"/>
          </a:xfrm>
        </p:grpSpPr>
        <p:sp>
          <p:nvSpPr>
            <p:cNvPr id="18" name="Rectangle 253">
              <a:extLst>
                <a:ext uri="{FF2B5EF4-FFF2-40B4-BE49-F238E27FC236}">
                  <a16:creationId xmlns:a16="http://schemas.microsoft.com/office/drawing/2014/main" id="{B1AFFD5A-F3B9-4899-AAD7-8D646110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이론학습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2945EC-5767-4372-A1CC-277ED2CC5F94}"/>
                </a:ext>
              </a:extLst>
            </p:cNvPr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CE384E-15F3-4824-BC59-1302A805CEB0}"/>
              </a:ext>
            </a:extLst>
          </p:cNvPr>
          <p:cNvGrpSpPr/>
          <p:nvPr/>
        </p:nvGrpSpPr>
        <p:grpSpPr>
          <a:xfrm>
            <a:off x="2225648" y="2730083"/>
            <a:ext cx="1156782" cy="184006"/>
            <a:chOff x="2589575" y="3275903"/>
            <a:chExt cx="1399706" cy="269875"/>
          </a:xfrm>
        </p:grpSpPr>
        <p:sp>
          <p:nvSpPr>
            <p:cNvPr id="21" name="Rectangle 257">
              <a:extLst>
                <a:ext uri="{FF2B5EF4-FFF2-40B4-BE49-F238E27FC236}">
                  <a16:creationId xmlns:a16="http://schemas.microsoft.com/office/drawing/2014/main" id="{EE3B7421-CB1E-439E-8B92-52F936E0C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도전과제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71837C-9819-4B83-9229-C1BF9EB2DDFA}"/>
                </a:ext>
              </a:extLst>
            </p:cNvPr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3" name="Text Box 201">
            <a:extLst>
              <a:ext uri="{FF2B5EF4-FFF2-40B4-BE49-F238E27FC236}">
                <a16:creationId xmlns:a16="http://schemas.microsoft.com/office/drawing/2014/main" id="{DA68C0D0-91B4-47F7-AF0C-A1E49A88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1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이론학습 관리</a:t>
            </a:r>
          </a:p>
        </p:txBody>
      </p:sp>
      <p:cxnSp>
        <p:nvCxnSpPr>
          <p:cNvPr id="24" name="AutoShape 259">
            <a:extLst>
              <a:ext uri="{FF2B5EF4-FFF2-40B4-BE49-F238E27FC236}">
                <a16:creationId xmlns:a16="http://schemas.microsoft.com/office/drawing/2014/main" id="{658377A5-605F-449D-AED4-8889CE740EE2}"/>
              </a:ext>
            </a:extLst>
          </p:cNvPr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4046423" y="3003855"/>
            <a:ext cx="285515" cy="1195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3A916B-9D3C-43CC-980C-370EDAD4D6CE}"/>
              </a:ext>
            </a:extLst>
          </p:cNvPr>
          <p:cNvGrpSpPr/>
          <p:nvPr/>
        </p:nvGrpSpPr>
        <p:grpSpPr>
          <a:xfrm>
            <a:off x="3995196" y="2742707"/>
            <a:ext cx="1156782" cy="184006"/>
            <a:chOff x="4737120" y="3275903"/>
            <a:chExt cx="1399706" cy="269875"/>
          </a:xfrm>
        </p:grpSpPr>
        <p:sp>
          <p:nvSpPr>
            <p:cNvPr id="26" name="Rectangle 257">
              <a:extLst>
                <a:ext uri="{FF2B5EF4-FFF2-40B4-BE49-F238E27FC236}">
                  <a16:creationId xmlns:a16="http://schemas.microsoft.com/office/drawing/2014/main" id="{0CA807BE-2D3C-40FD-9FE3-3B0A3E4A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ko-KR" altLang="en-US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콘텐츠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6DB1477-44C3-4948-A0A8-9108C9E602D9}"/>
                </a:ext>
              </a:extLst>
            </p:cNvPr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8" name="AutoShape 285">
            <a:extLst>
              <a:ext uri="{FF2B5EF4-FFF2-40B4-BE49-F238E27FC236}">
                <a16:creationId xmlns:a16="http://schemas.microsoft.com/office/drawing/2014/main" id="{9DB8D8E1-B965-456E-9702-4A4D9862780B}"/>
              </a:ext>
            </a:extLst>
          </p:cNvPr>
          <p:cNvCxnSpPr>
            <a:cxnSpLocks noChangeShapeType="1"/>
            <a:stCxn id="5" idx="2"/>
            <a:endCxn id="26" idx="0"/>
          </p:cNvCxnSpPr>
          <p:nvPr/>
        </p:nvCxnSpPr>
        <p:spPr bwMode="auto">
          <a:xfrm rot="5400000">
            <a:off x="4170610" y="2339728"/>
            <a:ext cx="80595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9" name="Text Box 201">
            <a:extLst>
              <a:ext uri="{FF2B5EF4-FFF2-40B4-BE49-F238E27FC236}">
                <a16:creationId xmlns:a16="http://schemas.microsoft.com/office/drawing/2014/main" id="{73770E81-F611-4B22-846F-5D29A47F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729762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1.2.3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랭킹보기</a:t>
            </a:r>
          </a:p>
        </p:txBody>
      </p:sp>
      <p:cxnSp>
        <p:nvCxnSpPr>
          <p:cNvPr id="30" name="AutoShape 259">
            <a:extLst>
              <a:ext uri="{FF2B5EF4-FFF2-40B4-BE49-F238E27FC236}">
                <a16:creationId xmlns:a16="http://schemas.microsoft.com/office/drawing/2014/main" id="{025B1913-220F-4F0B-A8A5-384BF88C8C74}"/>
              </a:ext>
            </a:extLst>
          </p:cNvPr>
          <p:cNvCxnSpPr>
            <a:cxnSpLocks noChangeShapeType="1"/>
            <a:stCxn id="22" idx="2"/>
            <a:endCxn id="29" idx="1"/>
          </p:cNvCxnSpPr>
          <p:nvPr/>
        </p:nvCxnSpPr>
        <p:spPr bwMode="auto">
          <a:xfrm rot="16200000" flipH="1">
            <a:off x="1977875" y="3290230"/>
            <a:ext cx="895154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B36ED96F-7BC7-4855-A4B6-8D72B14E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132747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09588780-05B4-4739-A340-CC6FA8B03B89}"/>
              </a:ext>
            </a:extLst>
          </p:cNvPr>
          <p:cNvCxnSpPr>
            <a:cxnSpLocks noChangeShapeType="1"/>
            <a:stCxn id="35" idx="2"/>
            <a:endCxn id="31" idx="1"/>
          </p:cNvCxnSpPr>
          <p:nvPr/>
        </p:nvCxnSpPr>
        <p:spPr bwMode="auto">
          <a:xfrm rot="16200000" flipH="1">
            <a:off x="5745346" y="2991892"/>
            <a:ext cx="29813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8BF87-730B-47DF-93F9-915B16F02C52}"/>
              </a:ext>
            </a:extLst>
          </p:cNvPr>
          <p:cNvGrpSpPr/>
          <p:nvPr/>
        </p:nvGrpSpPr>
        <p:grpSpPr>
          <a:xfrm>
            <a:off x="5694780" y="2730083"/>
            <a:ext cx="1156782" cy="184006"/>
            <a:chOff x="6759030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C1BF02C3-13E8-47AF-A8F4-03C3A4B8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1.4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회원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B190A1-4ED0-4D60-A545-38041847DD7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36" name="AutoShape 259">
            <a:extLst>
              <a:ext uri="{FF2B5EF4-FFF2-40B4-BE49-F238E27FC236}">
                <a16:creationId xmlns:a16="http://schemas.microsoft.com/office/drawing/2014/main" id="{7CA19071-7294-4EAE-A387-AAA4E67E5D67}"/>
              </a:ext>
            </a:extLst>
          </p:cNvPr>
          <p:cNvCxnSpPr>
            <a:cxnSpLocks noChangeShapeType="1"/>
            <a:stCxn id="39" idx="2"/>
            <a:endCxn id="50" idx="1"/>
          </p:cNvCxnSpPr>
          <p:nvPr/>
        </p:nvCxnSpPr>
        <p:spPr bwMode="auto">
          <a:xfrm rot="16200000" flipH="1">
            <a:off x="7497297" y="2984030"/>
            <a:ext cx="29813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5EB643-1791-4DED-AA57-1132DD86F04E}"/>
              </a:ext>
            </a:extLst>
          </p:cNvPr>
          <p:cNvGrpSpPr/>
          <p:nvPr/>
        </p:nvGrpSpPr>
        <p:grpSpPr>
          <a:xfrm>
            <a:off x="7438869" y="2730083"/>
            <a:ext cx="1156782" cy="184006"/>
            <a:chOff x="8369119" y="3275903"/>
            <a:chExt cx="1399706" cy="269875"/>
          </a:xfrm>
        </p:grpSpPr>
        <p:sp>
          <p:nvSpPr>
            <p:cNvPr id="38" name="Rectangle 257">
              <a:extLst>
                <a:ext uri="{FF2B5EF4-FFF2-40B4-BE49-F238E27FC236}">
                  <a16:creationId xmlns:a16="http://schemas.microsoft.com/office/drawing/2014/main" id="{3EB34BB4-EA15-4A32-BF5C-AD788D6C2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1.5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게시판 관리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9E8FD5-900B-4593-B893-6747DA89A796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0" name="AutoShape 285">
            <a:extLst>
              <a:ext uri="{FF2B5EF4-FFF2-40B4-BE49-F238E27FC236}">
                <a16:creationId xmlns:a16="http://schemas.microsoft.com/office/drawing/2014/main" id="{0FA4F7EE-964D-4C43-96F3-AF3DE6B5F916}"/>
              </a:ext>
            </a:extLst>
          </p:cNvPr>
          <p:cNvCxnSpPr>
            <a:cxnSpLocks noChangeShapeType="1"/>
            <a:stCxn id="5" idx="2"/>
            <a:endCxn id="34" idx="0"/>
          </p:cNvCxnSpPr>
          <p:nvPr/>
        </p:nvCxnSpPr>
        <p:spPr bwMode="auto">
          <a:xfrm rot="16200000" flipH="1">
            <a:off x="5026713" y="1483624"/>
            <a:ext cx="793333" cy="169958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CC77C970-BE05-48CE-BC24-4C5F9B70DBC3}"/>
              </a:ext>
            </a:extLst>
          </p:cNvPr>
          <p:cNvCxnSpPr>
            <a:cxnSpLocks noChangeShapeType="1"/>
            <a:stCxn id="5" idx="2"/>
            <a:endCxn id="38" idx="0"/>
          </p:cNvCxnSpPr>
          <p:nvPr/>
        </p:nvCxnSpPr>
        <p:spPr bwMode="auto">
          <a:xfrm rot="16200000" flipH="1">
            <a:off x="5898758" y="611580"/>
            <a:ext cx="793333" cy="34436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2" name="Text Box 201">
            <a:extLst>
              <a:ext uri="{FF2B5EF4-FFF2-40B4-BE49-F238E27FC236}">
                <a16:creationId xmlns:a16="http://schemas.microsoft.com/office/drawing/2014/main" id="{0D16024C-43D9-40E6-AE45-FB5F95B0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1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 관리</a:t>
            </a:r>
          </a:p>
        </p:txBody>
      </p:sp>
      <p:cxnSp>
        <p:nvCxnSpPr>
          <p:cNvPr id="43" name="AutoShape 259">
            <a:extLst>
              <a:ext uri="{FF2B5EF4-FFF2-40B4-BE49-F238E27FC236}">
                <a16:creationId xmlns:a16="http://schemas.microsoft.com/office/drawing/2014/main" id="{DD1F7C31-C2DE-4C22-9DEB-B98DDBC5C9E2}"/>
              </a:ext>
            </a:extLst>
          </p:cNvPr>
          <p:cNvCxnSpPr>
            <a:cxnSpLocks noChangeShapeType="1"/>
            <a:stCxn id="27" idx="2"/>
            <a:endCxn id="42" idx="1"/>
          </p:cNvCxnSpPr>
          <p:nvPr/>
        </p:nvCxnSpPr>
        <p:spPr bwMode="auto">
          <a:xfrm rot="16200000" flipH="1">
            <a:off x="3892888" y="3157390"/>
            <a:ext cx="592584" cy="1195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4" name="Text Box 201">
            <a:extLst>
              <a:ext uri="{FF2B5EF4-FFF2-40B4-BE49-F238E27FC236}">
                <a16:creationId xmlns:a16="http://schemas.microsoft.com/office/drawing/2014/main" id="{90734E37-63C9-455C-916A-13DE1C7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439816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 수정 및 탈퇴</a:t>
            </a:r>
          </a:p>
        </p:txBody>
      </p:sp>
      <p:cxnSp>
        <p:nvCxnSpPr>
          <p:cNvPr id="45" name="AutoShape 259">
            <a:extLst>
              <a:ext uri="{FF2B5EF4-FFF2-40B4-BE49-F238E27FC236}">
                <a16:creationId xmlns:a16="http://schemas.microsoft.com/office/drawing/2014/main" id="{3A6963D2-DE76-43D5-A996-27662092887C}"/>
              </a:ext>
            </a:extLst>
          </p:cNvPr>
          <p:cNvCxnSpPr>
            <a:cxnSpLocks noChangeShapeType="1"/>
            <a:stCxn id="35" idx="2"/>
            <a:endCxn id="44" idx="1"/>
          </p:cNvCxnSpPr>
          <p:nvPr/>
        </p:nvCxnSpPr>
        <p:spPr bwMode="auto">
          <a:xfrm rot="16200000" flipH="1">
            <a:off x="5591811" y="3145427"/>
            <a:ext cx="60520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6" name="Text Box 201">
            <a:extLst>
              <a:ext uri="{FF2B5EF4-FFF2-40B4-BE49-F238E27FC236}">
                <a16:creationId xmlns:a16="http://schemas.microsoft.com/office/drawing/2014/main" id="{FF377DE3-A783-4A2E-BAEE-C3A2C200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729762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1.4.3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튜터회원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신청</a:t>
            </a:r>
          </a:p>
        </p:txBody>
      </p:sp>
      <p:cxnSp>
        <p:nvCxnSpPr>
          <p:cNvPr id="47" name="AutoShape 259">
            <a:extLst>
              <a:ext uri="{FF2B5EF4-FFF2-40B4-BE49-F238E27FC236}">
                <a16:creationId xmlns:a16="http://schemas.microsoft.com/office/drawing/2014/main" id="{EFE0CDD0-366F-4A58-A414-E529E2B999AC}"/>
              </a:ext>
            </a:extLst>
          </p:cNvPr>
          <p:cNvCxnSpPr>
            <a:cxnSpLocks noChangeShapeType="1"/>
            <a:stCxn id="35" idx="2"/>
            <a:endCxn id="46" idx="1"/>
          </p:cNvCxnSpPr>
          <p:nvPr/>
        </p:nvCxnSpPr>
        <p:spPr bwMode="auto">
          <a:xfrm rot="16200000" flipH="1">
            <a:off x="5446838" y="3290400"/>
            <a:ext cx="895154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8" name="Text Box 201">
            <a:extLst>
              <a:ext uri="{FF2B5EF4-FFF2-40B4-BE49-F238E27FC236}">
                <a16:creationId xmlns:a16="http://schemas.microsoft.com/office/drawing/2014/main" id="{B9A1F248-A616-4B98-ABF9-33FA7336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게시글 관리</a:t>
            </a:r>
          </a:p>
        </p:txBody>
      </p:sp>
      <p:cxnSp>
        <p:nvCxnSpPr>
          <p:cNvPr id="49" name="AutoShape 259">
            <a:extLst>
              <a:ext uri="{FF2B5EF4-FFF2-40B4-BE49-F238E27FC236}">
                <a16:creationId xmlns:a16="http://schemas.microsoft.com/office/drawing/2014/main" id="{094AEBE4-9399-4CF7-9E24-CC2D7937B488}"/>
              </a:ext>
            </a:extLst>
          </p:cNvPr>
          <p:cNvCxnSpPr>
            <a:cxnSpLocks noChangeShapeType="1"/>
            <a:stCxn id="39" idx="2"/>
            <a:endCxn id="48" idx="1"/>
          </p:cNvCxnSpPr>
          <p:nvPr/>
        </p:nvCxnSpPr>
        <p:spPr bwMode="auto">
          <a:xfrm rot="16200000" flipH="1">
            <a:off x="7343762" y="3137565"/>
            <a:ext cx="60520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0" name="Text Box 201">
            <a:extLst>
              <a:ext uri="{FF2B5EF4-FFF2-40B4-BE49-F238E27FC236}">
                <a16:creationId xmlns:a16="http://schemas.microsoft.com/office/drawing/2014/main" id="{E6A34475-6E55-4B24-898B-28948D31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게시판 조회</a:t>
            </a:r>
          </a:p>
        </p:txBody>
      </p:sp>
      <p:cxnSp>
        <p:nvCxnSpPr>
          <p:cNvPr id="51" name="AutoShape 259">
            <a:extLst>
              <a:ext uri="{FF2B5EF4-FFF2-40B4-BE49-F238E27FC236}">
                <a16:creationId xmlns:a16="http://schemas.microsoft.com/office/drawing/2014/main" id="{3ADBAF89-FD6C-42FD-A378-3AE6B904FC5C}"/>
              </a:ext>
            </a:extLst>
          </p:cNvPr>
          <p:cNvCxnSpPr>
            <a:cxnSpLocks noChangeShapeType="1"/>
            <a:stCxn id="39" idx="2"/>
            <a:endCxn id="52" idx="1"/>
          </p:cNvCxnSpPr>
          <p:nvPr/>
        </p:nvCxnSpPr>
        <p:spPr bwMode="auto">
          <a:xfrm rot="16200000" flipH="1">
            <a:off x="7197669" y="3283658"/>
            <a:ext cx="897393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2" name="Text Box 201">
            <a:extLst>
              <a:ext uri="{FF2B5EF4-FFF2-40B4-BE49-F238E27FC236}">
                <a16:creationId xmlns:a16="http://schemas.microsoft.com/office/drawing/2014/main" id="{4A21EB44-3E09-493E-B617-EF2E9DDC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734035"/>
            <a:ext cx="1071075" cy="14320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1.5.3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65486" y="583684"/>
            <a:ext cx="2842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프로세스 분할도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4619" y="3337239"/>
            <a:ext cx="1276123" cy="3524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44E851-CA5C-4E87-AE19-DB30017C763E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ABBDF2D-2896-4FCD-8510-3CAE33E9F869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1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48AC4B-2AA8-438E-8B4A-82DC387A722B}"/>
              </a:ext>
            </a:extLst>
          </p:cNvPr>
          <p:cNvSpPr/>
          <p:nvPr/>
        </p:nvSpPr>
        <p:spPr>
          <a:xfrm>
            <a:off x="654084" y="611880"/>
            <a:ext cx="7835832" cy="421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A7F712-3B6D-41B0-8038-B6D363E58402}"/>
              </a:ext>
            </a:extLst>
          </p:cNvPr>
          <p:cNvGrpSpPr/>
          <p:nvPr/>
        </p:nvGrpSpPr>
        <p:grpSpPr>
          <a:xfrm>
            <a:off x="2197461" y="724223"/>
            <a:ext cx="2184934" cy="823160"/>
            <a:chOff x="3576681" y="724223"/>
            <a:chExt cx="2184934" cy="8231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AECC627-57D9-4C16-8DA3-ACA81A76E2EC}"/>
                </a:ext>
              </a:extLst>
            </p:cNvPr>
            <p:cNvGrpSpPr/>
            <p:nvPr/>
          </p:nvGrpSpPr>
          <p:grpSpPr>
            <a:xfrm>
              <a:off x="3576681" y="724223"/>
              <a:ext cx="584775" cy="584775"/>
              <a:chOff x="3576681" y="724223"/>
              <a:chExt cx="584775" cy="584775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CEFCEE6-72AC-4615-A84F-FA16722E2A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6681" y="724223"/>
                <a:ext cx="584775" cy="584775"/>
              </a:xfrm>
              <a:prstGeom prst="ellipse">
                <a:avLst/>
              </a:prstGeom>
              <a:solidFill>
                <a:srgbClr val="2F2D3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82635" y="819911"/>
                <a:ext cx="57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001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065920" y="1178051"/>
              <a:ext cx="169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개요</a:t>
              </a:r>
              <a:endParaRPr lang="en-US" dirty="0">
                <a:solidFill>
                  <a:srgbClr val="5552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03415" y="3903846"/>
            <a:ext cx="57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71659" y="1178051"/>
            <a:ext cx="168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552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아키텍처 설계</a:t>
            </a:r>
            <a:endParaRPr lang="en-US" dirty="0">
              <a:solidFill>
                <a:srgbClr val="55527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2691" y="1863164"/>
            <a:ext cx="12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006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2691" y="2909548"/>
            <a:ext cx="12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007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2691" y="3907731"/>
            <a:ext cx="12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008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3E284B-4F63-4FE5-B89F-74F2ECE8DA4F}"/>
              </a:ext>
            </a:extLst>
          </p:cNvPr>
          <p:cNvSpPr txBox="1"/>
          <p:nvPr/>
        </p:nvSpPr>
        <p:spPr>
          <a:xfrm>
            <a:off x="369007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555273"/>
                </a:solidFill>
                <a:latin typeface="맑은 고딕" panose="020B0503020000020004" pitchFamily="50" charset="-127"/>
                <a:ea typeface="-윤고딕330"/>
              </a:rPr>
              <a:t>목차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A6060E-7059-4370-8F16-00C0C2611ED0}"/>
              </a:ext>
            </a:extLst>
          </p:cNvPr>
          <p:cNvSpPr>
            <a:spLocks/>
          </p:cNvSpPr>
          <p:nvPr/>
        </p:nvSpPr>
        <p:spPr>
          <a:xfrm>
            <a:off x="5792691" y="724223"/>
            <a:ext cx="584775" cy="584775"/>
          </a:xfrm>
          <a:prstGeom prst="ellipse">
            <a:avLst/>
          </a:prstGeom>
          <a:solidFill>
            <a:srgbClr val="2F2D3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92691" y="819911"/>
            <a:ext cx="69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005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E42182-1320-47DE-A856-1E50133D91AC}"/>
              </a:ext>
            </a:extLst>
          </p:cNvPr>
          <p:cNvGrpSpPr/>
          <p:nvPr/>
        </p:nvGrpSpPr>
        <p:grpSpPr>
          <a:xfrm>
            <a:off x="2197461" y="1730214"/>
            <a:ext cx="2439440" cy="823160"/>
            <a:chOff x="3576681" y="724223"/>
            <a:chExt cx="2439440" cy="82316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B20096D-D73B-4CEF-915A-A769EB6C1C51}"/>
                </a:ext>
              </a:extLst>
            </p:cNvPr>
            <p:cNvGrpSpPr/>
            <p:nvPr/>
          </p:nvGrpSpPr>
          <p:grpSpPr>
            <a:xfrm>
              <a:off x="3576681" y="724223"/>
              <a:ext cx="584775" cy="584775"/>
              <a:chOff x="3576681" y="724223"/>
              <a:chExt cx="584775" cy="58477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03E8BC3-437A-417B-B3E2-4AEC7C4350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6681" y="724223"/>
                <a:ext cx="584775" cy="584775"/>
              </a:xfrm>
              <a:prstGeom prst="ellipse">
                <a:avLst/>
              </a:prstGeom>
              <a:solidFill>
                <a:srgbClr val="2F2D3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DB3875-511C-4C2E-BB1A-C8BD58450DE1}"/>
                  </a:ext>
                </a:extLst>
              </p:cNvPr>
              <p:cNvSpPr txBox="1"/>
              <p:nvPr/>
            </p:nvSpPr>
            <p:spPr>
              <a:xfrm>
                <a:off x="3582635" y="819911"/>
                <a:ext cx="57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002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0373F4-79EC-4306-B43C-36216CA8BBB9}"/>
                </a:ext>
              </a:extLst>
            </p:cNvPr>
            <p:cNvSpPr txBox="1"/>
            <p:nvPr/>
          </p:nvSpPr>
          <p:spPr>
            <a:xfrm>
              <a:off x="4065920" y="1178051"/>
              <a:ext cx="195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팀구성</a:t>
              </a:r>
              <a:r>
                <a:rPr lang="ko-KR" altLang="en-US" dirty="0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및 개발일정</a:t>
              </a:r>
              <a:endParaRPr lang="en-US" dirty="0">
                <a:solidFill>
                  <a:srgbClr val="5552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1DABF28-D54C-4ECC-8A89-9464B45B75F7}"/>
              </a:ext>
            </a:extLst>
          </p:cNvPr>
          <p:cNvSpPr>
            <a:spLocks/>
          </p:cNvSpPr>
          <p:nvPr/>
        </p:nvSpPr>
        <p:spPr>
          <a:xfrm>
            <a:off x="1" y="1178051"/>
            <a:ext cx="1830469" cy="2541232"/>
          </a:xfrm>
          <a:custGeom>
            <a:avLst/>
            <a:gdLst>
              <a:gd name="connsiteX0" fmla="*/ 559853 w 1830469"/>
              <a:gd name="connsiteY0" fmla="*/ 0 h 2541232"/>
              <a:gd name="connsiteX1" fmla="*/ 1830469 w 1830469"/>
              <a:gd name="connsiteY1" fmla="*/ 1270616 h 2541232"/>
              <a:gd name="connsiteX2" fmla="*/ 559853 w 1830469"/>
              <a:gd name="connsiteY2" fmla="*/ 2541232 h 2541232"/>
              <a:gd name="connsiteX3" fmla="*/ 65272 w 1830469"/>
              <a:gd name="connsiteY3" fmla="*/ 2441381 h 2541232"/>
              <a:gd name="connsiteX4" fmla="*/ 0 w 1830469"/>
              <a:gd name="connsiteY4" fmla="*/ 2409938 h 2541232"/>
              <a:gd name="connsiteX5" fmla="*/ 0 w 1830469"/>
              <a:gd name="connsiteY5" fmla="*/ 131294 h 2541232"/>
              <a:gd name="connsiteX6" fmla="*/ 65272 w 1830469"/>
              <a:gd name="connsiteY6" fmla="*/ 99851 h 2541232"/>
              <a:gd name="connsiteX7" fmla="*/ 559853 w 1830469"/>
              <a:gd name="connsiteY7" fmla="*/ 0 h 254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0469" h="2541232">
                <a:moveTo>
                  <a:pt x="559853" y="0"/>
                </a:moveTo>
                <a:cubicBezTo>
                  <a:pt x="1261595" y="0"/>
                  <a:pt x="1830469" y="568874"/>
                  <a:pt x="1830469" y="1270616"/>
                </a:cubicBezTo>
                <a:cubicBezTo>
                  <a:pt x="1830469" y="1972358"/>
                  <a:pt x="1261595" y="2541232"/>
                  <a:pt x="559853" y="2541232"/>
                </a:cubicBezTo>
                <a:cubicBezTo>
                  <a:pt x="384418" y="2541232"/>
                  <a:pt x="217286" y="2505678"/>
                  <a:pt x="65272" y="2441381"/>
                </a:cubicBezTo>
                <a:lnTo>
                  <a:pt x="0" y="2409938"/>
                </a:lnTo>
                <a:lnTo>
                  <a:pt x="0" y="131294"/>
                </a:lnTo>
                <a:lnTo>
                  <a:pt x="65272" y="99851"/>
                </a:lnTo>
                <a:cubicBezTo>
                  <a:pt x="217286" y="35555"/>
                  <a:pt x="384418" y="0"/>
                  <a:pt x="559853" y="0"/>
                </a:cubicBezTo>
                <a:close/>
              </a:path>
            </a:pathLst>
          </a:custGeom>
          <a:solidFill>
            <a:srgbClr val="555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791086-38F3-4FCB-9A18-751977018501}"/>
              </a:ext>
            </a:extLst>
          </p:cNvPr>
          <p:cNvGrpSpPr/>
          <p:nvPr/>
        </p:nvGrpSpPr>
        <p:grpSpPr>
          <a:xfrm>
            <a:off x="2197461" y="2813860"/>
            <a:ext cx="2439440" cy="823160"/>
            <a:chOff x="3576681" y="724223"/>
            <a:chExt cx="2439440" cy="82316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631C982-65CE-4ED4-B2AE-563E3408597F}"/>
                </a:ext>
              </a:extLst>
            </p:cNvPr>
            <p:cNvGrpSpPr/>
            <p:nvPr/>
          </p:nvGrpSpPr>
          <p:grpSpPr>
            <a:xfrm>
              <a:off x="3576681" y="724223"/>
              <a:ext cx="584775" cy="584775"/>
              <a:chOff x="3576681" y="724223"/>
              <a:chExt cx="584775" cy="584775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2C2DB1F-FC3B-4DAE-B3FC-D5DEF4536D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6681" y="724223"/>
                <a:ext cx="584775" cy="584775"/>
              </a:xfrm>
              <a:prstGeom prst="ellipse">
                <a:avLst/>
              </a:prstGeom>
              <a:solidFill>
                <a:srgbClr val="2F2D3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E0543D-2E6A-4E2E-A72E-F47E7FAD132A}"/>
                  </a:ext>
                </a:extLst>
              </p:cNvPr>
              <p:cNvSpPr txBox="1"/>
              <p:nvPr/>
            </p:nvSpPr>
            <p:spPr>
              <a:xfrm>
                <a:off x="3582635" y="819911"/>
                <a:ext cx="57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003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4550C2-4D89-416A-80FF-4B85BD56C94F}"/>
                </a:ext>
              </a:extLst>
            </p:cNvPr>
            <p:cNvSpPr txBox="1"/>
            <p:nvPr/>
          </p:nvSpPr>
          <p:spPr>
            <a:xfrm>
              <a:off x="4065920" y="1178051"/>
              <a:ext cx="195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프로세스 설계</a:t>
              </a:r>
              <a:endParaRPr lang="en-US" dirty="0">
                <a:solidFill>
                  <a:srgbClr val="5552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420E15D-AF23-4B5F-9A91-DA5345DBC9CA}"/>
              </a:ext>
            </a:extLst>
          </p:cNvPr>
          <p:cNvGrpSpPr/>
          <p:nvPr/>
        </p:nvGrpSpPr>
        <p:grpSpPr>
          <a:xfrm>
            <a:off x="2197461" y="3812043"/>
            <a:ext cx="2439440" cy="823160"/>
            <a:chOff x="3576681" y="724223"/>
            <a:chExt cx="2439440" cy="82316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0190A82-CD8E-41D3-B442-7134F28A6D3D}"/>
                </a:ext>
              </a:extLst>
            </p:cNvPr>
            <p:cNvGrpSpPr/>
            <p:nvPr/>
          </p:nvGrpSpPr>
          <p:grpSpPr>
            <a:xfrm>
              <a:off x="3576681" y="724223"/>
              <a:ext cx="584775" cy="584775"/>
              <a:chOff x="3576681" y="724223"/>
              <a:chExt cx="584775" cy="584775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C98C7DE-1CB7-4D40-A11F-C477B5ADD7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6681" y="724223"/>
                <a:ext cx="584775" cy="584775"/>
              </a:xfrm>
              <a:prstGeom prst="ellipse">
                <a:avLst/>
              </a:prstGeom>
              <a:solidFill>
                <a:srgbClr val="2F2D3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06B1F5-7844-4601-8378-D3D2B909CDB4}"/>
                  </a:ext>
                </a:extLst>
              </p:cNvPr>
              <p:cNvSpPr txBox="1"/>
              <p:nvPr/>
            </p:nvSpPr>
            <p:spPr>
              <a:xfrm>
                <a:off x="3582635" y="819911"/>
                <a:ext cx="57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004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D374B6-652C-4A39-9B80-7B0FD528EC14}"/>
                </a:ext>
              </a:extLst>
            </p:cNvPr>
            <p:cNvSpPr txBox="1"/>
            <p:nvPr/>
          </p:nvSpPr>
          <p:spPr>
            <a:xfrm>
              <a:off x="4065920" y="1178051"/>
              <a:ext cx="195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테이블 설계</a:t>
              </a:r>
              <a:endParaRPr lang="en-US" dirty="0">
                <a:solidFill>
                  <a:srgbClr val="5552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FB1F46-7CE0-46C6-B00D-2B09BD459BC9}"/>
              </a:ext>
            </a:extLst>
          </p:cNvPr>
          <p:cNvSpPr txBox="1"/>
          <p:nvPr/>
        </p:nvSpPr>
        <p:spPr>
          <a:xfrm>
            <a:off x="767771" y="2234008"/>
            <a:ext cx="102143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  <a:endParaRPr lang="ko-KR" altLang="en-US" sz="2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A4E0793-108F-48F1-88C3-5C0071448A30}"/>
              </a:ext>
            </a:extLst>
          </p:cNvPr>
          <p:cNvGrpSpPr/>
          <p:nvPr/>
        </p:nvGrpSpPr>
        <p:grpSpPr>
          <a:xfrm>
            <a:off x="5792691" y="1730214"/>
            <a:ext cx="2439440" cy="823160"/>
            <a:chOff x="3576681" y="724223"/>
            <a:chExt cx="2439440" cy="823160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C8638CB-A73D-41BC-889E-A9EBDB4D83E6}"/>
                </a:ext>
              </a:extLst>
            </p:cNvPr>
            <p:cNvGrpSpPr/>
            <p:nvPr/>
          </p:nvGrpSpPr>
          <p:grpSpPr>
            <a:xfrm>
              <a:off x="3576681" y="724223"/>
              <a:ext cx="584775" cy="584775"/>
              <a:chOff x="3576681" y="724223"/>
              <a:chExt cx="584775" cy="584775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2C534B69-9D88-40EE-A677-FB0A10ECADE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6681" y="724223"/>
                <a:ext cx="584775" cy="584775"/>
              </a:xfrm>
              <a:prstGeom prst="ellipse">
                <a:avLst/>
              </a:prstGeom>
              <a:solidFill>
                <a:srgbClr val="2F2D3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D0535E8-1C1D-4E25-85F1-DAE80F05B73A}"/>
                  </a:ext>
                </a:extLst>
              </p:cNvPr>
              <p:cNvSpPr txBox="1"/>
              <p:nvPr/>
            </p:nvSpPr>
            <p:spPr>
              <a:xfrm>
                <a:off x="3582635" y="819911"/>
                <a:ext cx="57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006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8FD1E5-937A-4600-8A4D-11925D13868F}"/>
                </a:ext>
              </a:extLst>
            </p:cNvPr>
            <p:cNvSpPr txBox="1"/>
            <p:nvPr/>
          </p:nvSpPr>
          <p:spPr>
            <a:xfrm>
              <a:off x="4065920" y="1178051"/>
              <a:ext cx="195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 설계</a:t>
              </a:r>
              <a:endParaRPr lang="en-US" dirty="0">
                <a:solidFill>
                  <a:srgbClr val="5552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ECCADCF-70AE-4F2F-B310-103DC30FAD1E}"/>
              </a:ext>
            </a:extLst>
          </p:cNvPr>
          <p:cNvGrpSpPr/>
          <p:nvPr/>
        </p:nvGrpSpPr>
        <p:grpSpPr>
          <a:xfrm>
            <a:off x="5792691" y="2813860"/>
            <a:ext cx="2439440" cy="823160"/>
            <a:chOff x="3576681" y="724223"/>
            <a:chExt cx="2439440" cy="823160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81FD362-9604-4F55-B575-5BFFAD4981D1}"/>
                </a:ext>
              </a:extLst>
            </p:cNvPr>
            <p:cNvGrpSpPr/>
            <p:nvPr/>
          </p:nvGrpSpPr>
          <p:grpSpPr>
            <a:xfrm>
              <a:off x="3576681" y="724223"/>
              <a:ext cx="584775" cy="584775"/>
              <a:chOff x="3576681" y="724223"/>
              <a:chExt cx="584775" cy="584775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ECF50D9-A476-4F72-BEF5-9E982B635F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6681" y="724223"/>
                <a:ext cx="584775" cy="584775"/>
              </a:xfrm>
              <a:prstGeom prst="ellipse">
                <a:avLst/>
              </a:prstGeom>
              <a:solidFill>
                <a:srgbClr val="2F2D3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A1C1422-C405-4C6F-86E1-8DBDCEB3C6B5}"/>
                  </a:ext>
                </a:extLst>
              </p:cNvPr>
              <p:cNvSpPr txBox="1"/>
              <p:nvPr/>
            </p:nvSpPr>
            <p:spPr>
              <a:xfrm>
                <a:off x="3582635" y="819911"/>
                <a:ext cx="57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007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CB2FFC-79FE-4E2A-A28E-BFB6CEF2407D}"/>
                </a:ext>
              </a:extLst>
            </p:cNvPr>
            <p:cNvSpPr txBox="1"/>
            <p:nvPr/>
          </p:nvSpPr>
          <p:spPr>
            <a:xfrm>
              <a:off x="4065920" y="1178051"/>
              <a:ext cx="195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시현</a:t>
              </a:r>
              <a:endParaRPr lang="en-US" dirty="0">
                <a:solidFill>
                  <a:srgbClr val="5552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4D88333-C7F7-47F8-8EFE-6685EA74A6E5}"/>
              </a:ext>
            </a:extLst>
          </p:cNvPr>
          <p:cNvGrpSpPr/>
          <p:nvPr/>
        </p:nvGrpSpPr>
        <p:grpSpPr>
          <a:xfrm>
            <a:off x="5792691" y="3812043"/>
            <a:ext cx="2439440" cy="823160"/>
            <a:chOff x="3576681" y="724223"/>
            <a:chExt cx="2439440" cy="82316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EFA2A39-708B-4FDB-B4AD-3155FF5F318E}"/>
                </a:ext>
              </a:extLst>
            </p:cNvPr>
            <p:cNvGrpSpPr/>
            <p:nvPr/>
          </p:nvGrpSpPr>
          <p:grpSpPr>
            <a:xfrm>
              <a:off x="3576681" y="724223"/>
              <a:ext cx="584775" cy="584775"/>
              <a:chOff x="3576681" y="724223"/>
              <a:chExt cx="584775" cy="584775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C048257E-18D0-4095-88CB-BC50B6C2EA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6681" y="724223"/>
                <a:ext cx="584775" cy="584775"/>
              </a:xfrm>
              <a:prstGeom prst="ellipse">
                <a:avLst/>
              </a:prstGeom>
              <a:solidFill>
                <a:srgbClr val="2F2D3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B46E02-3431-4469-84ED-BB1FEC516C8B}"/>
                  </a:ext>
                </a:extLst>
              </p:cNvPr>
              <p:cNvSpPr txBox="1"/>
              <p:nvPr/>
            </p:nvSpPr>
            <p:spPr>
              <a:xfrm>
                <a:off x="3582635" y="819911"/>
                <a:ext cx="57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008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B3B8B0A-2D09-4439-8FEC-87DFDBF4CD8D}"/>
                </a:ext>
              </a:extLst>
            </p:cNvPr>
            <p:cNvSpPr txBox="1"/>
            <p:nvPr/>
          </p:nvSpPr>
          <p:spPr>
            <a:xfrm>
              <a:off x="4065920" y="1178051"/>
              <a:ext cx="195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질의 응답 </a:t>
              </a:r>
              <a:r>
                <a:rPr lang="en-US" altLang="ko-KR" dirty="0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&amp; </a:t>
              </a:r>
              <a:r>
                <a:rPr lang="ko-KR" altLang="en-US" dirty="0">
                  <a:solidFill>
                    <a:srgbClr val="55527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후기</a:t>
              </a:r>
              <a:endParaRPr lang="en-US" dirty="0">
                <a:solidFill>
                  <a:srgbClr val="55527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25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1506240" y="2063037"/>
            <a:ext cx="1497973" cy="1150437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학습자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사용자 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문제코드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6151543" y="2063038"/>
            <a:ext cx="1497973" cy="1150436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과제</a:t>
            </a:r>
            <a:endParaRPr lang="en-US" altLang="ko-KR" sz="28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문제코드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사용자코드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16BAF6-AEFE-4C28-80AB-D967070346AD}"/>
              </a:ext>
            </a:extLst>
          </p:cNvPr>
          <p:cNvSpPr txBox="1"/>
          <p:nvPr/>
        </p:nvSpPr>
        <p:spPr>
          <a:xfrm>
            <a:off x="154161" y="560788"/>
            <a:ext cx="394691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ERD 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과제풀기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화살표 연결선 11"/>
          <p:cNvCxnSpPr>
            <a:stCxn id="9" idx="3"/>
            <a:endCxn id="58" idx="1"/>
          </p:cNvCxnSpPr>
          <p:nvPr/>
        </p:nvCxnSpPr>
        <p:spPr>
          <a:xfrm>
            <a:off x="3004213" y="2638256"/>
            <a:ext cx="31473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6256" y="2238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푼다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99797" y="226684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풀린다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08739" y="27357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M</a:t>
            </a:r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6864" y="276560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N</a:t>
            </a:r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8241" y="1576317"/>
            <a:ext cx="2318155" cy="39578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ctr" defTabSz="762000" eaLnBrk="0" latinLnBrk="0" hangingPunct="0">
              <a:defRPr sz="2800" b="1" kern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ko-KR" altLang="en-US" sz="1400" dirty="0"/>
              <a:t>구현을 위한 </a:t>
            </a:r>
            <a:r>
              <a:rPr lang="ko-KR" altLang="en-US" sz="1400" dirty="0" err="1">
                <a:solidFill>
                  <a:schemeClr val="accent2"/>
                </a:solidFill>
              </a:rPr>
              <a:t>매핑테이블</a:t>
            </a:r>
            <a:r>
              <a:rPr lang="ko-KR" altLang="en-US" sz="1400" dirty="0"/>
              <a:t> 필요</a:t>
            </a:r>
          </a:p>
        </p:txBody>
      </p:sp>
      <p:cxnSp>
        <p:nvCxnSpPr>
          <p:cNvPr id="21" name="구부러진 연결선 20"/>
          <p:cNvCxnSpPr>
            <a:stCxn id="9" idx="0"/>
            <a:endCxn id="18" idx="1"/>
          </p:cNvCxnSpPr>
          <p:nvPr/>
        </p:nvCxnSpPr>
        <p:spPr>
          <a:xfrm rot="5400000" flipH="1" flipV="1">
            <a:off x="2682321" y="1347117"/>
            <a:ext cx="288827" cy="1143014"/>
          </a:xfrm>
          <a:prstGeom prst="curvedConnector2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18" idx="3"/>
            <a:endCxn id="58" idx="0"/>
          </p:cNvCxnSpPr>
          <p:nvPr/>
        </p:nvCxnSpPr>
        <p:spPr>
          <a:xfrm>
            <a:off x="5716396" y="1774210"/>
            <a:ext cx="1184134" cy="288828"/>
          </a:xfrm>
          <a:prstGeom prst="curvedConnector2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6EE74B-35AF-48A6-BF5E-839CBA604708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BB9DD2-6F7B-40CE-91DE-B114CC61A814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6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1506240" y="2063037"/>
            <a:ext cx="1497973" cy="1150437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학습자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사용자 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6151543" y="2063038"/>
            <a:ext cx="1497973" cy="1150436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과제</a:t>
            </a:r>
            <a:endParaRPr lang="en-US" altLang="ko-KR" sz="28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문제코드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16BAF6-AEFE-4C28-80AB-D967070346AD}"/>
              </a:ext>
            </a:extLst>
          </p:cNvPr>
          <p:cNvSpPr txBox="1"/>
          <p:nvPr/>
        </p:nvSpPr>
        <p:spPr>
          <a:xfrm>
            <a:off x="154161" y="560788"/>
            <a:ext cx="394691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ERD 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: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과제풀기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화살표 연결선 11"/>
          <p:cNvCxnSpPr>
            <a:stCxn id="9" idx="3"/>
            <a:endCxn id="58" idx="1"/>
          </p:cNvCxnSpPr>
          <p:nvPr/>
        </p:nvCxnSpPr>
        <p:spPr>
          <a:xfrm>
            <a:off x="3004213" y="2638256"/>
            <a:ext cx="31473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08739" y="27357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1:M</a:t>
            </a:r>
            <a:endParaRPr lang="ko-KR" altLang="en-US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22400" y="276560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N:1</a:t>
            </a:r>
            <a:endParaRPr lang="ko-KR" altLang="en-US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F77B2C-2B51-47D7-8FF7-B08E39D5527A}"/>
              </a:ext>
            </a:extLst>
          </p:cNvPr>
          <p:cNvSpPr/>
          <p:nvPr/>
        </p:nvSpPr>
        <p:spPr>
          <a:xfrm>
            <a:off x="3816486" y="2063038"/>
            <a:ext cx="1497973" cy="1165421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과제결과</a:t>
            </a:r>
            <a:endParaRPr lang="en-US" altLang="ko-KR" sz="28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문제코드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사용자코드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6256" y="2238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30" pitchFamily="18" charset="-127"/>
                <a:ea typeface="-윤고딕330" pitchFamily="18" charset="-127"/>
              </a:rPr>
              <a:t>푼다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01373" y="226684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30" pitchFamily="18" charset="-127"/>
                <a:ea typeface="-윤고딕330" pitchFamily="18" charset="-127"/>
              </a:rPr>
              <a:t>풀린다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BEAF06-6A9D-40B7-AD9A-A346424FDADB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F492ABC-2B2E-43DF-8A34-89D3B3038E59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0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B6EEEC-0A89-4036-9067-28B97308047A}"/>
              </a:ext>
            </a:extLst>
          </p:cNvPr>
          <p:cNvSpPr txBox="1"/>
          <p:nvPr/>
        </p:nvSpPr>
        <p:spPr>
          <a:xfrm>
            <a:off x="3296718" y="247501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튜터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A4DC1-1A70-4C54-9656-C0BE01D85E74}"/>
              </a:ext>
            </a:extLst>
          </p:cNvPr>
          <p:cNvSpPr txBox="1"/>
          <p:nvPr/>
        </p:nvSpPr>
        <p:spPr>
          <a:xfrm>
            <a:off x="3570166" y="25656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07A0E7-707C-49E0-AE7E-3450F5C99EF0}"/>
              </a:ext>
            </a:extLst>
          </p:cNvPr>
          <p:cNvSpPr/>
          <p:nvPr/>
        </p:nvSpPr>
        <p:spPr>
          <a:xfrm>
            <a:off x="1835008" y="2383328"/>
            <a:ext cx="1497973" cy="1328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1835007" y="2383331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937AEF4-C99A-42B8-9E86-77381728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84534"/>
              </p:ext>
            </p:extLst>
          </p:nvPr>
        </p:nvGraphicFramePr>
        <p:xfrm>
          <a:off x="1873581" y="2550763"/>
          <a:ext cx="1422400" cy="111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8432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437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8117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82365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744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사용자타입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15897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EC188C-C673-495E-92E4-7FD48FB0501F}"/>
              </a:ext>
            </a:extLst>
          </p:cNvPr>
          <p:cNvSpPr/>
          <p:nvPr/>
        </p:nvSpPr>
        <p:spPr>
          <a:xfrm>
            <a:off x="1838996" y="1267501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A6C545-C191-4503-AED5-D74E3FBB547E}"/>
              </a:ext>
            </a:extLst>
          </p:cNvPr>
          <p:cNvSpPr/>
          <p:nvPr/>
        </p:nvSpPr>
        <p:spPr>
          <a:xfrm>
            <a:off x="4914106" y="4007049"/>
            <a:ext cx="1497978" cy="916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AF44A6-9D6F-4448-A4BD-85573D23B643}"/>
              </a:ext>
            </a:extLst>
          </p:cNvPr>
          <p:cNvSpPr/>
          <p:nvPr/>
        </p:nvSpPr>
        <p:spPr>
          <a:xfrm>
            <a:off x="4914110" y="4007051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도전과제테스트케이스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10">
            <a:extLst>
              <a:ext uri="{FF2B5EF4-FFF2-40B4-BE49-F238E27FC236}">
                <a16:creationId xmlns:a16="http://schemas.microsoft.com/office/drawing/2014/main" id="{60B5F5E9-C2B4-45AB-93BE-9B911B5A2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6617"/>
              </p:ext>
            </p:extLst>
          </p:nvPr>
        </p:nvGraphicFramePr>
        <p:xfrm>
          <a:off x="4959435" y="4192792"/>
          <a:ext cx="1422400" cy="70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케이스번호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출력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정답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44F443-D637-40C5-A49B-B4340203363E}"/>
              </a:ext>
            </a:extLst>
          </p:cNvPr>
          <p:cNvSpPr/>
          <p:nvPr/>
        </p:nvSpPr>
        <p:spPr>
          <a:xfrm>
            <a:off x="4914108" y="4268698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5246D9B-E129-4BA6-A7EF-F5CE52A5FD03}"/>
              </a:ext>
            </a:extLst>
          </p:cNvPr>
          <p:cNvSpPr/>
          <p:nvPr/>
        </p:nvSpPr>
        <p:spPr>
          <a:xfrm>
            <a:off x="4914107" y="4163471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CC9B90-94EF-4F0D-825C-A9398BF5E222}"/>
              </a:ext>
            </a:extLst>
          </p:cNvPr>
          <p:cNvSpPr/>
          <p:nvPr/>
        </p:nvSpPr>
        <p:spPr>
          <a:xfrm>
            <a:off x="4917928" y="2574404"/>
            <a:ext cx="1497973" cy="1110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4917927" y="2574407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</a:t>
            </a:r>
          </a:p>
        </p:txBody>
      </p:sp>
      <p:graphicFrame>
        <p:nvGraphicFramePr>
          <p:cNvPr id="59" name="표 10">
            <a:extLst>
              <a:ext uri="{FF2B5EF4-FFF2-40B4-BE49-F238E27FC236}">
                <a16:creationId xmlns:a16="http://schemas.microsoft.com/office/drawing/2014/main" id="{1A3EEA74-1EB2-4A79-9E89-C3C04609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4041"/>
              </p:ext>
            </p:extLst>
          </p:nvPr>
        </p:nvGraphicFramePr>
        <p:xfrm>
          <a:off x="4963252" y="2744673"/>
          <a:ext cx="1422400" cy="90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통과자수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메모리제한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159817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시간제한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1078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908C34-B808-48D4-8735-B31333C9A647}"/>
              </a:ext>
            </a:extLst>
          </p:cNvPr>
          <p:cNvSpPr/>
          <p:nvPr/>
        </p:nvSpPr>
        <p:spPr>
          <a:xfrm>
            <a:off x="4917925" y="2836053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745EFB-6E8D-423C-92F2-B8747B593353}"/>
              </a:ext>
            </a:extLst>
          </p:cNvPr>
          <p:cNvSpPr/>
          <p:nvPr/>
        </p:nvSpPr>
        <p:spPr>
          <a:xfrm>
            <a:off x="4917924" y="2730827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AF135BD-688D-42D4-B1D7-621F311F904C}"/>
              </a:ext>
            </a:extLst>
          </p:cNvPr>
          <p:cNvSpPr/>
          <p:nvPr/>
        </p:nvSpPr>
        <p:spPr>
          <a:xfrm>
            <a:off x="4914020" y="987060"/>
            <a:ext cx="1497977" cy="119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F77B2C-2B51-47D7-8FF7-B08E39D5527A}"/>
              </a:ext>
            </a:extLst>
          </p:cNvPr>
          <p:cNvSpPr/>
          <p:nvPr/>
        </p:nvSpPr>
        <p:spPr>
          <a:xfrm>
            <a:off x="4914023" y="932158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도전과제결과</a:t>
            </a:r>
          </a:p>
        </p:txBody>
      </p:sp>
      <p:graphicFrame>
        <p:nvGraphicFramePr>
          <p:cNvPr id="64" name="표 10">
            <a:extLst>
              <a:ext uri="{FF2B5EF4-FFF2-40B4-BE49-F238E27FC236}">
                <a16:creationId xmlns:a16="http://schemas.microsoft.com/office/drawing/2014/main" id="{823CF4E3-F93B-4FFD-A15B-97C3A51E2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55294"/>
              </p:ext>
            </p:extLst>
          </p:nvPr>
        </p:nvGraphicFramePr>
        <p:xfrm>
          <a:off x="4917926" y="1092854"/>
          <a:ext cx="1497974" cy="110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9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42688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1023757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10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10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10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105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결과메시지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105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결과상태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105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제출코드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11701"/>
                  </a:ext>
                </a:extLst>
              </a:tr>
              <a:tr h="1105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사용메모리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92029"/>
                  </a:ext>
                </a:extLst>
              </a:tr>
              <a:tr h="1105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수행시간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9307"/>
                  </a:ext>
                </a:extLst>
              </a:tr>
              <a:tr h="1105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1051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E21B584C-F226-45AB-93B3-398145E23505}"/>
              </a:ext>
            </a:extLst>
          </p:cNvPr>
          <p:cNvSpPr/>
          <p:nvPr/>
        </p:nvSpPr>
        <p:spPr>
          <a:xfrm>
            <a:off x="4914021" y="1004868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02637D-39BB-4A40-96C3-AABDB0597AA6}"/>
              </a:ext>
            </a:extLst>
          </p:cNvPr>
          <p:cNvSpPr/>
          <p:nvPr/>
        </p:nvSpPr>
        <p:spPr>
          <a:xfrm>
            <a:off x="4914020" y="991648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4742740-04AC-48DA-998C-F9BC7027D6A5}"/>
              </a:ext>
            </a:extLst>
          </p:cNvPr>
          <p:cNvCxnSpPr>
            <a:cxnSpLocks/>
            <a:stCxn id="58" idx="0"/>
            <a:endCxn id="64" idx="2"/>
          </p:cNvCxnSpPr>
          <p:nvPr/>
        </p:nvCxnSpPr>
        <p:spPr>
          <a:xfrm flipH="1" flipV="1">
            <a:off x="5666913" y="2198004"/>
            <a:ext cx="1" cy="37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C5C080D-EB89-4950-82F0-4A337483B668}"/>
              </a:ext>
            </a:extLst>
          </p:cNvPr>
          <p:cNvSpPr txBox="1"/>
          <p:nvPr/>
        </p:nvSpPr>
        <p:spPr>
          <a:xfrm>
            <a:off x="5433220" y="213120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DFE120-A3E3-4B19-86BC-39408A484C63}"/>
              </a:ext>
            </a:extLst>
          </p:cNvPr>
          <p:cNvSpPr txBox="1"/>
          <p:nvPr/>
        </p:nvSpPr>
        <p:spPr>
          <a:xfrm>
            <a:off x="5453529" y="22861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620A65-AA28-45A0-82F4-C742FE41AAB4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336972" y="1159395"/>
            <a:ext cx="1577049" cy="1713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7913DFC-9EEC-421A-92B1-9DE296A76BFA}"/>
              </a:ext>
            </a:extLst>
          </p:cNvPr>
          <p:cNvSpPr/>
          <p:nvPr/>
        </p:nvSpPr>
        <p:spPr>
          <a:xfrm>
            <a:off x="4914021" y="1102500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9E98DAC-E390-4084-B419-E57602D9A491}"/>
              </a:ext>
            </a:extLst>
          </p:cNvPr>
          <p:cNvSpPr/>
          <p:nvPr/>
        </p:nvSpPr>
        <p:spPr>
          <a:xfrm>
            <a:off x="1835005" y="2537285"/>
            <a:ext cx="1497972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B727C9-94A6-4C69-83D2-C297350C42B8}"/>
              </a:ext>
            </a:extLst>
          </p:cNvPr>
          <p:cNvSpPr txBox="1"/>
          <p:nvPr/>
        </p:nvSpPr>
        <p:spPr>
          <a:xfrm rot="18548223">
            <a:off x="4337734" y="1378156"/>
            <a:ext cx="61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답안제출기록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F965E0-4B7B-4198-9184-6AEECCB63410}"/>
              </a:ext>
            </a:extLst>
          </p:cNvPr>
          <p:cNvSpPr txBox="1"/>
          <p:nvPr/>
        </p:nvSpPr>
        <p:spPr>
          <a:xfrm rot="18514472">
            <a:off x="4335347" y="132491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2AA017-09DF-44F2-804D-EC4306A9D948}"/>
              </a:ext>
            </a:extLst>
          </p:cNvPr>
          <p:cNvSpPr txBox="1"/>
          <p:nvPr/>
        </p:nvSpPr>
        <p:spPr>
          <a:xfrm rot="18548223">
            <a:off x="3446413" y="2219424"/>
            <a:ext cx="582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EA0B9A-B48D-4DE8-8D3E-E5075B54A872}"/>
              </a:ext>
            </a:extLst>
          </p:cNvPr>
          <p:cNvSpPr txBox="1"/>
          <p:nvPr/>
        </p:nvSpPr>
        <p:spPr>
          <a:xfrm rot="18662261">
            <a:off x="3393537" y="2098862"/>
            <a:ext cx="455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34F2E3B-4BC1-4B57-887F-242AA4C38214}"/>
              </a:ext>
            </a:extLst>
          </p:cNvPr>
          <p:cNvCxnSpPr>
            <a:cxnSpLocks/>
          </p:cNvCxnSpPr>
          <p:nvPr/>
        </p:nvCxnSpPr>
        <p:spPr>
          <a:xfrm>
            <a:off x="3336972" y="2889146"/>
            <a:ext cx="1576902" cy="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FB91477-9ABB-4CCB-9558-182CF8771FF3}"/>
              </a:ext>
            </a:extLst>
          </p:cNvPr>
          <p:cNvSpPr txBox="1"/>
          <p:nvPr/>
        </p:nvSpPr>
        <p:spPr>
          <a:xfrm>
            <a:off x="3998222" y="2764942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작성한 도전과제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31EFFA-39E3-4197-A453-2FC015CCE209}"/>
              </a:ext>
            </a:extLst>
          </p:cNvPr>
          <p:cNvSpPr txBox="1"/>
          <p:nvPr/>
        </p:nvSpPr>
        <p:spPr>
          <a:xfrm>
            <a:off x="4529022" y="302004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EB87FF6-B2FE-4609-BF4E-39C56DB4926C}"/>
              </a:ext>
            </a:extLst>
          </p:cNvPr>
          <p:cNvCxnSpPr>
            <a:cxnSpLocks/>
            <a:stCxn id="53" idx="0"/>
            <a:endCxn id="57" idx="2"/>
          </p:cNvCxnSpPr>
          <p:nvPr/>
        </p:nvCxnSpPr>
        <p:spPr>
          <a:xfrm flipV="1">
            <a:off x="5663097" y="3684613"/>
            <a:ext cx="3818" cy="32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031F1F-BA0B-4313-BB72-6B695E38C568}"/>
              </a:ext>
            </a:extLst>
          </p:cNvPr>
          <p:cNvSpPr txBox="1"/>
          <p:nvPr/>
        </p:nvSpPr>
        <p:spPr>
          <a:xfrm>
            <a:off x="5419594" y="382745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78A685-7983-49AF-BA53-B7111314D8AE}"/>
              </a:ext>
            </a:extLst>
          </p:cNvPr>
          <p:cNvSpPr txBox="1"/>
          <p:nvPr/>
        </p:nvSpPr>
        <p:spPr>
          <a:xfrm>
            <a:off x="5446846" y="36498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7F30F80-04FC-4D2A-902C-5CA5DCBC6C46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3336972" y="2882906"/>
            <a:ext cx="1577136" cy="155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318EF2B-DE8F-40E0-8383-019D0BEFCBF7}"/>
              </a:ext>
            </a:extLst>
          </p:cNvPr>
          <p:cNvSpPr txBox="1"/>
          <p:nvPr/>
        </p:nvSpPr>
        <p:spPr>
          <a:xfrm flipH="1">
            <a:off x="4237354" y="3774363"/>
            <a:ext cx="102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작성한 케이스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24356E-2895-4B3A-B711-B37112B480AE}"/>
              </a:ext>
            </a:extLst>
          </p:cNvPr>
          <p:cNvSpPr txBox="1"/>
          <p:nvPr/>
        </p:nvSpPr>
        <p:spPr>
          <a:xfrm flipH="1">
            <a:off x="4608077" y="396860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90C1F2-A806-459C-9EB5-16930ADF1E63}"/>
              </a:ext>
            </a:extLst>
          </p:cNvPr>
          <p:cNvSpPr txBox="1"/>
          <p:nvPr/>
        </p:nvSpPr>
        <p:spPr>
          <a:xfrm rot="2499388" flipH="1">
            <a:off x="3396675" y="3353751"/>
            <a:ext cx="410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D7E0F8-7DD9-4D04-B28A-4196965BBED0}"/>
              </a:ext>
            </a:extLst>
          </p:cNvPr>
          <p:cNvSpPr txBox="1"/>
          <p:nvPr/>
        </p:nvSpPr>
        <p:spPr>
          <a:xfrm rot="2615425" flipH="1">
            <a:off x="3579877" y="315375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F9A3C3E-FD61-40DB-B6C0-B0FD6365D2AD}"/>
              </a:ext>
            </a:extLst>
          </p:cNvPr>
          <p:cNvSpPr/>
          <p:nvPr/>
        </p:nvSpPr>
        <p:spPr>
          <a:xfrm>
            <a:off x="4914108" y="4382731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B7F201-EAAE-4B56-9AD2-4EB727D183BD}"/>
              </a:ext>
            </a:extLst>
          </p:cNvPr>
          <p:cNvSpPr txBox="1"/>
          <p:nvPr/>
        </p:nvSpPr>
        <p:spPr>
          <a:xfrm>
            <a:off x="174113" y="604487"/>
            <a:ext cx="422904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ERD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간소화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2000" b="1" dirty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도전과제 </a:t>
            </a:r>
            <a:r>
              <a:rPr lang="en-US" altLang="ko-KR" sz="2000" b="1" dirty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:</a:t>
            </a:r>
            <a:r>
              <a:rPr lang="ko-KR" altLang="en-US" sz="2000" b="1" dirty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과제풀기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0926E8-6BCC-4FF5-8203-AB224CD9B718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FCA3A4B-6992-438A-93B0-7AF070ABF31D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2">
            <a:extLst>
              <a:ext uri="{FF2B5EF4-FFF2-40B4-BE49-F238E27FC236}">
                <a16:creationId xmlns:a16="http://schemas.microsoft.com/office/drawing/2014/main" id="{47BE2197-4DB7-46F6-B1CF-4A90E92B51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50742" y="1129204"/>
            <a:ext cx="1845691" cy="807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sx="1000" sy="1000" algn="ctr" rotWithShape="0">
              <a:prstClr val="black"/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Algo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6" name="AutoShape 285">
            <a:extLst>
              <a:ext uri="{FF2B5EF4-FFF2-40B4-BE49-F238E27FC236}">
                <a16:creationId xmlns:a16="http://schemas.microsoft.com/office/drawing/2014/main" id="{11CFF46A-FFD2-43FC-A81A-BABAB59649BF}"/>
              </a:ext>
            </a:extLst>
          </p:cNvPr>
          <p:cNvCxnSpPr>
            <a:cxnSpLocks noChangeShapeType="1"/>
            <a:stCxn id="5" idx="2"/>
            <a:endCxn id="21" idx="0"/>
          </p:cNvCxnSpPr>
          <p:nvPr/>
        </p:nvCxnSpPr>
        <p:spPr bwMode="auto">
          <a:xfrm rot="5400000">
            <a:off x="3292148" y="1448642"/>
            <a:ext cx="793333" cy="17695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288">
            <a:extLst>
              <a:ext uri="{FF2B5EF4-FFF2-40B4-BE49-F238E27FC236}">
                <a16:creationId xmlns:a16="http://schemas.microsoft.com/office/drawing/2014/main" id="{121093A0-74CC-4316-AF4C-E2EDF1E7283E}"/>
              </a:ext>
            </a:extLst>
          </p:cNvPr>
          <p:cNvCxnSpPr>
            <a:cxnSpLocks noChangeShapeType="1"/>
            <a:stCxn id="5" idx="2"/>
            <a:endCxn id="18" idx="0"/>
          </p:cNvCxnSpPr>
          <p:nvPr/>
        </p:nvCxnSpPr>
        <p:spPr bwMode="auto">
          <a:xfrm rot="5400000">
            <a:off x="2413238" y="569732"/>
            <a:ext cx="793333" cy="35273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Text Box 201">
            <a:extLst>
              <a:ext uri="{FF2B5EF4-FFF2-40B4-BE49-F238E27FC236}">
                <a16:creationId xmlns:a16="http://schemas.microsoft.com/office/drawing/2014/main" id="{C7AD77E0-6122-42AD-A1EC-F178D7F8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56" y="3132747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단원학습진행</a:t>
            </a:r>
          </a:p>
        </p:txBody>
      </p:sp>
      <p:sp>
        <p:nvSpPr>
          <p:cNvPr id="10" name="Text Box 201">
            <a:extLst>
              <a:ext uri="{FF2B5EF4-FFF2-40B4-BE49-F238E27FC236}">
                <a16:creationId xmlns:a16="http://schemas.microsoft.com/office/drawing/2014/main" id="{857A6DBE-71F3-41B2-B70B-9908E4A3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56" y="3439816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마무리 문제 풀기</a:t>
            </a:r>
          </a:p>
        </p:txBody>
      </p:sp>
      <p:sp>
        <p:nvSpPr>
          <p:cNvPr id="11" name="Text Box 201">
            <a:extLst>
              <a:ext uri="{FF2B5EF4-FFF2-40B4-BE49-F238E27FC236}">
                <a16:creationId xmlns:a16="http://schemas.microsoft.com/office/drawing/2014/main" id="{FE86EEE7-ABC6-4899-A6A8-96E09098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 조회</a:t>
            </a:r>
          </a:p>
        </p:txBody>
      </p:sp>
      <p:sp>
        <p:nvSpPr>
          <p:cNvPr id="12" name="Text Box 201">
            <a:extLst>
              <a:ext uri="{FF2B5EF4-FFF2-40B4-BE49-F238E27FC236}">
                <a16:creationId xmlns:a16="http://schemas.microsoft.com/office/drawing/2014/main" id="{1717FA4B-D7F9-4743-9F6C-DA035A9C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 풀기</a:t>
            </a:r>
          </a:p>
        </p:txBody>
      </p:sp>
      <p:cxnSp>
        <p:nvCxnSpPr>
          <p:cNvPr id="13" name="AutoShape 259">
            <a:extLst>
              <a:ext uri="{FF2B5EF4-FFF2-40B4-BE49-F238E27FC236}">
                <a16:creationId xmlns:a16="http://schemas.microsoft.com/office/drawing/2014/main" id="{A9F55C08-6BD0-4286-B11B-59E7EDB44D4D}"/>
              </a:ext>
            </a:extLst>
          </p:cNvPr>
          <p:cNvCxnSpPr>
            <a:cxnSpLocks noChangeShapeType="1"/>
            <a:stCxn id="19" idx="2"/>
            <a:endCxn id="10" idx="1"/>
          </p:cNvCxnSpPr>
          <p:nvPr/>
        </p:nvCxnSpPr>
        <p:spPr bwMode="auto">
          <a:xfrm rot="16200000" flipH="1">
            <a:off x="316284" y="3156181"/>
            <a:ext cx="599365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" name="AutoShape 259">
            <a:extLst>
              <a:ext uri="{FF2B5EF4-FFF2-40B4-BE49-F238E27FC236}">
                <a16:creationId xmlns:a16="http://schemas.microsoft.com/office/drawing/2014/main" id="{D10F7E8E-C535-441C-977B-C7FB199C1DDE}"/>
              </a:ext>
            </a:extLst>
          </p:cNvPr>
          <p:cNvCxnSpPr>
            <a:cxnSpLocks noChangeShapeType="1"/>
            <a:stCxn id="19" idx="2"/>
            <a:endCxn id="9" idx="1"/>
          </p:cNvCxnSpPr>
          <p:nvPr/>
        </p:nvCxnSpPr>
        <p:spPr bwMode="auto">
          <a:xfrm rot="16200000" flipH="1">
            <a:off x="469819" y="3002646"/>
            <a:ext cx="292295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" name="AutoShape 259">
            <a:extLst>
              <a:ext uri="{FF2B5EF4-FFF2-40B4-BE49-F238E27FC236}">
                <a16:creationId xmlns:a16="http://schemas.microsoft.com/office/drawing/2014/main" id="{416F1312-44BB-4DD3-B977-4E36996FF7A1}"/>
              </a:ext>
            </a:extLst>
          </p:cNvPr>
          <p:cNvCxnSpPr>
            <a:cxnSpLocks noChangeShapeType="1"/>
            <a:stCxn id="22" idx="2"/>
            <a:endCxn id="12" idx="1"/>
          </p:cNvCxnSpPr>
          <p:nvPr/>
        </p:nvCxnSpPr>
        <p:spPr bwMode="auto">
          <a:xfrm rot="16200000" flipH="1">
            <a:off x="2122848" y="3145258"/>
            <a:ext cx="60520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" name="AutoShape 259">
            <a:extLst>
              <a:ext uri="{FF2B5EF4-FFF2-40B4-BE49-F238E27FC236}">
                <a16:creationId xmlns:a16="http://schemas.microsoft.com/office/drawing/2014/main" id="{DFCCAE94-2F4F-41B3-8B14-D15E4FB31A2B}"/>
              </a:ext>
            </a:extLst>
          </p:cNvPr>
          <p:cNvCxnSpPr>
            <a:cxnSpLocks noChangeShapeType="1"/>
            <a:stCxn id="22" idx="2"/>
            <a:endCxn id="11" idx="1"/>
          </p:cNvCxnSpPr>
          <p:nvPr/>
        </p:nvCxnSpPr>
        <p:spPr bwMode="auto">
          <a:xfrm rot="16200000" flipH="1">
            <a:off x="2276383" y="2991723"/>
            <a:ext cx="29813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A42315-8A6F-4643-B971-3B4947CC781E}"/>
              </a:ext>
            </a:extLst>
          </p:cNvPr>
          <p:cNvGrpSpPr/>
          <p:nvPr/>
        </p:nvGrpSpPr>
        <p:grpSpPr>
          <a:xfrm>
            <a:off x="451236" y="2730083"/>
            <a:ext cx="1189968" cy="184006"/>
            <a:chOff x="416640" y="3275904"/>
            <a:chExt cx="1439862" cy="269875"/>
          </a:xfrm>
        </p:grpSpPr>
        <p:sp>
          <p:nvSpPr>
            <p:cNvPr id="18" name="Rectangle 253">
              <a:extLst>
                <a:ext uri="{FF2B5EF4-FFF2-40B4-BE49-F238E27FC236}">
                  <a16:creationId xmlns:a16="http://schemas.microsoft.com/office/drawing/2014/main" id="{B1AFFD5A-F3B9-4899-AAD7-8D646110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이론학습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2945EC-5767-4372-A1CC-277ED2CC5F94}"/>
                </a:ext>
              </a:extLst>
            </p:cNvPr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CE384E-15F3-4824-BC59-1302A805CEB0}"/>
              </a:ext>
            </a:extLst>
          </p:cNvPr>
          <p:cNvGrpSpPr/>
          <p:nvPr/>
        </p:nvGrpSpPr>
        <p:grpSpPr>
          <a:xfrm>
            <a:off x="2225648" y="2730083"/>
            <a:ext cx="1156782" cy="184006"/>
            <a:chOff x="2589575" y="3275903"/>
            <a:chExt cx="1399706" cy="269875"/>
          </a:xfrm>
        </p:grpSpPr>
        <p:sp>
          <p:nvSpPr>
            <p:cNvPr id="21" name="Rectangle 257">
              <a:extLst>
                <a:ext uri="{FF2B5EF4-FFF2-40B4-BE49-F238E27FC236}">
                  <a16:creationId xmlns:a16="http://schemas.microsoft.com/office/drawing/2014/main" id="{EE3B7421-CB1E-439E-8B92-52F936E0C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도전과제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71837C-9819-4B83-9229-C1BF9EB2DDFA}"/>
                </a:ext>
              </a:extLst>
            </p:cNvPr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3" name="Text Box 201">
            <a:extLst>
              <a:ext uri="{FF2B5EF4-FFF2-40B4-BE49-F238E27FC236}">
                <a16:creationId xmlns:a16="http://schemas.microsoft.com/office/drawing/2014/main" id="{DA68C0D0-91B4-47F7-AF0C-A1E49A88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1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이론학습 관리</a:t>
            </a:r>
          </a:p>
        </p:txBody>
      </p:sp>
      <p:cxnSp>
        <p:nvCxnSpPr>
          <p:cNvPr id="24" name="AutoShape 259">
            <a:extLst>
              <a:ext uri="{FF2B5EF4-FFF2-40B4-BE49-F238E27FC236}">
                <a16:creationId xmlns:a16="http://schemas.microsoft.com/office/drawing/2014/main" id="{658377A5-605F-449D-AED4-8889CE740EE2}"/>
              </a:ext>
            </a:extLst>
          </p:cNvPr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4046423" y="3003855"/>
            <a:ext cx="285515" cy="1195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3A916B-9D3C-43CC-980C-370EDAD4D6CE}"/>
              </a:ext>
            </a:extLst>
          </p:cNvPr>
          <p:cNvGrpSpPr/>
          <p:nvPr/>
        </p:nvGrpSpPr>
        <p:grpSpPr>
          <a:xfrm>
            <a:off x="3995196" y="2742707"/>
            <a:ext cx="1156782" cy="184006"/>
            <a:chOff x="4737120" y="3275903"/>
            <a:chExt cx="1399706" cy="269875"/>
          </a:xfrm>
        </p:grpSpPr>
        <p:sp>
          <p:nvSpPr>
            <p:cNvPr id="26" name="Rectangle 257">
              <a:extLst>
                <a:ext uri="{FF2B5EF4-FFF2-40B4-BE49-F238E27FC236}">
                  <a16:creationId xmlns:a16="http://schemas.microsoft.com/office/drawing/2014/main" id="{0CA807BE-2D3C-40FD-9FE3-3B0A3E4A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ko-KR" altLang="en-US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콘텐츠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6DB1477-44C3-4948-A0A8-9108C9E602D9}"/>
                </a:ext>
              </a:extLst>
            </p:cNvPr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8" name="AutoShape 285">
            <a:extLst>
              <a:ext uri="{FF2B5EF4-FFF2-40B4-BE49-F238E27FC236}">
                <a16:creationId xmlns:a16="http://schemas.microsoft.com/office/drawing/2014/main" id="{9DB8D8E1-B965-456E-9702-4A4D9862780B}"/>
              </a:ext>
            </a:extLst>
          </p:cNvPr>
          <p:cNvCxnSpPr>
            <a:cxnSpLocks noChangeShapeType="1"/>
            <a:stCxn id="5" idx="2"/>
            <a:endCxn id="26" idx="0"/>
          </p:cNvCxnSpPr>
          <p:nvPr/>
        </p:nvCxnSpPr>
        <p:spPr bwMode="auto">
          <a:xfrm rot="5400000">
            <a:off x="4170610" y="2339728"/>
            <a:ext cx="80595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9" name="Text Box 201">
            <a:extLst>
              <a:ext uri="{FF2B5EF4-FFF2-40B4-BE49-F238E27FC236}">
                <a16:creationId xmlns:a16="http://schemas.microsoft.com/office/drawing/2014/main" id="{73770E81-F611-4B22-846F-5D29A47F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43" y="3729762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1.2.3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랭킹보기</a:t>
            </a:r>
          </a:p>
        </p:txBody>
      </p:sp>
      <p:cxnSp>
        <p:nvCxnSpPr>
          <p:cNvPr id="30" name="AutoShape 259">
            <a:extLst>
              <a:ext uri="{FF2B5EF4-FFF2-40B4-BE49-F238E27FC236}">
                <a16:creationId xmlns:a16="http://schemas.microsoft.com/office/drawing/2014/main" id="{025B1913-220F-4F0B-A8A5-384BF88C8C74}"/>
              </a:ext>
            </a:extLst>
          </p:cNvPr>
          <p:cNvCxnSpPr>
            <a:cxnSpLocks noChangeShapeType="1"/>
            <a:stCxn id="22" idx="2"/>
            <a:endCxn id="29" idx="1"/>
          </p:cNvCxnSpPr>
          <p:nvPr/>
        </p:nvCxnSpPr>
        <p:spPr bwMode="auto">
          <a:xfrm rot="16200000" flipH="1">
            <a:off x="1977875" y="3290230"/>
            <a:ext cx="895154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B36ED96F-7BC7-4855-A4B6-8D72B14E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132747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09588780-05B4-4739-A340-CC6FA8B03B89}"/>
              </a:ext>
            </a:extLst>
          </p:cNvPr>
          <p:cNvCxnSpPr>
            <a:cxnSpLocks noChangeShapeType="1"/>
            <a:stCxn id="35" idx="2"/>
            <a:endCxn id="31" idx="1"/>
          </p:cNvCxnSpPr>
          <p:nvPr/>
        </p:nvCxnSpPr>
        <p:spPr bwMode="auto">
          <a:xfrm rot="16200000" flipH="1">
            <a:off x="5745346" y="2991892"/>
            <a:ext cx="29813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8BF87-730B-47DF-93F9-915B16F02C52}"/>
              </a:ext>
            </a:extLst>
          </p:cNvPr>
          <p:cNvGrpSpPr/>
          <p:nvPr/>
        </p:nvGrpSpPr>
        <p:grpSpPr>
          <a:xfrm>
            <a:off x="5694780" y="2730083"/>
            <a:ext cx="1156782" cy="184006"/>
            <a:chOff x="6759030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C1BF02C3-13E8-47AF-A8F4-03C3A4B8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1.4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회원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B190A1-4ED0-4D60-A545-38041847DD7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36" name="AutoShape 259">
            <a:extLst>
              <a:ext uri="{FF2B5EF4-FFF2-40B4-BE49-F238E27FC236}">
                <a16:creationId xmlns:a16="http://schemas.microsoft.com/office/drawing/2014/main" id="{7CA19071-7294-4EAE-A387-AAA4E67E5D67}"/>
              </a:ext>
            </a:extLst>
          </p:cNvPr>
          <p:cNvCxnSpPr>
            <a:cxnSpLocks noChangeShapeType="1"/>
            <a:stCxn id="39" idx="2"/>
            <a:endCxn id="50" idx="1"/>
          </p:cNvCxnSpPr>
          <p:nvPr/>
        </p:nvCxnSpPr>
        <p:spPr bwMode="auto">
          <a:xfrm rot="16200000" flipH="1">
            <a:off x="7497297" y="2984030"/>
            <a:ext cx="29813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5EB643-1791-4DED-AA57-1132DD86F04E}"/>
              </a:ext>
            </a:extLst>
          </p:cNvPr>
          <p:cNvGrpSpPr/>
          <p:nvPr/>
        </p:nvGrpSpPr>
        <p:grpSpPr>
          <a:xfrm>
            <a:off x="7438869" y="2730083"/>
            <a:ext cx="1156782" cy="184006"/>
            <a:chOff x="8369119" y="3275903"/>
            <a:chExt cx="1399706" cy="269875"/>
          </a:xfrm>
        </p:grpSpPr>
        <p:sp>
          <p:nvSpPr>
            <p:cNvPr id="38" name="Rectangle 257">
              <a:extLst>
                <a:ext uri="{FF2B5EF4-FFF2-40B4-BE49-F238E27FC236}">
                  <a16:creationId xmlns:a16="http://schemas.microsoft.com/office/drawing/2014/main" id="{3EB34BB4-EA15-4A32-BF5C-AD788D6C2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1.5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게시판 관리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9E8FD5-900B-4593-B893-6747DA89A796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0" name="AutoShape 285">
            <a:extLst>
              <a:ext uri="{FF2B5EF4-FFF2-40B4-BE49-F238E27FC236}">
                <a16:creationId xmlns:a16="http://schemas.microsoft.com/office/drawing/2014/main" id="{0FA4F7EE-964D-4C43-96F3-AF3DE6B5F916}"/>
              </a:ext>
            </a:extLst>
          </p:cNvPr>
          <p:cNvCxnSpPr>
            <a:cxnSpLocks noChangeShapeType="1"/>
            <a:stCxn id="5" idx="2"/>
            <a:endCxn id="34" idx="0"/>
          </p:cNvCxnSpPr>
          <p:nvPr/>
        </p:nvCxnSpPr>
        <p:spPr bwMode="auto">
          <a:xfrm rot="16200000" flipH="1">
            <a:off x="5026713" y="1483624"/>
            <a:ext cx="793333" cy="169958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CC77C970-BE05-48CE-BC24-4C5F9B70DBC3}"/>
              </a:ext>
            </a:extLst>
          </p:cNvPr>
          <p:cNvCxnSpPr>
            <a:cxnSpLocks noChangeShapeType="1"/>
            <a:stCxn id="5" idx="2"/>
            <a:endCxn id="38" idx="0"/>
          </p:cNvCxnSpPr>
          <p:nvPr/>
        </p:nvCxnSpPr>
        <p:spPr bwMode="auto">
          <a:xfrm rot="16200000" flipH="1">
            <a:off x="5898758" y="611580"/>
            <a:ext cx="793333" cy="34436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2" name="Text Box 201">
            <a:extLst>
              <a:ext uri="{FF2B5EF4-FFF2-40B4-BE49-F238E27FC236}">
                <a16:creationId xmlns:a16="http://schemas.microsoft.com/office/drawing/2014/main" id="{0D16024C-43D9-40E6-AE45-FB5F95B0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1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 관리</a:t>
            </a:r>
          </a:p>
        </p:txBody>
      </p:sp>
      <p:cxnSp>
        <p:nvCxnSpPr>
          <p:cNvPr id="43" name="AutoShape 259">
            <a:extLst>
              <a:ext uri="{FF2B5EF4-FFF2-40B4-BE49-F238E27FC236}">
                <a16:creationId xmlns:a16="http://schemas.microsoft.com/office/drawing/2014/main" id="{DD1F7C31-C2DE-4C22-9DEB-B98DDBC5C9E2}"/>
              </a:ext>
            </a:extLst>
          </p:cNvPr>
          <p:cNvCxnSpPr>
            <a:cxnSpLocks noChangeShapeType="1"/>
            <a:stCxn id="27" idx="2"/>
            <a:endCxn id="42" idx="1"/>
          </p:cNvCxnSpPr>
          <p:nvPr/>
        </p:nvCxnSpPr>
        <p:spPr bwMode="auto">
          <a:xfrm rot="16200000" flipH="1">
            <a:off x="3892888" y="3157390"/>
            <a:ext cx="592584" cy="1195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4" name="Text Box 201">
            <a:extLst>
              <a:ext uri="{FF2B5EF4-FFF2-40B4-BE49-F238E27FC236}">
                <a16:creationId xmlns:a16="http://schemas.microsoft.com/office/drawing/2014/main" id="{90734E37-63C9-455C-916A-13DE1C7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439816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 수정 및 탈퇴</a:t>
            </a:r>
          </a:p>
        </p:txBody>
      </p:sp>
      <p:cxnSp>
        <p:nvCxnSpPr>
          <p:cNvPr id="45" name="AutoShape 259">
            <a:extLst>
              <a:ext uri="{FF2B5EF4-FFF2-40B4-BE49-F238E27FC236}">
                <a16:creationId xmlns:a16="http://schemas.microsoft.com/office/drawing/2014/main" id="{3A6963D2-DE76-43D5-A996-27662092887C}"/>
              </a:ext>
            </a:extLst>
          </p:cNvPr>
          <p:cNvCxnSpPr>
            <a:cxnSpLocks noChangeShapeType="1"/>
            <a:stCxn id="35" idx="2"/>
            <a:endCxn id="44" idx="1"/>
          </p:cNvCxnSpPr>
          <p:nvPr/>
        </p:nvCxnSpPr>
        <p:spPr bwMode="auto">
          <a:xfrm rot="16200000" flipH="1">
            <a:off x="5591811" y="3145427"/>
            <a:ext cx="60520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6" name="Text Box 201">
            <a:extLst>
              <a:ext uri="{FF2B5EF4-FFF2-40B4-BE49-F238E27FC236}">
                <a16:creationId xmlns:a16="http://schemas.microsoft.com/office/drawing/2014/main" id="{FF377DE3-A783-4A2E-BAEE-C3A2C200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836" y="3729762"/>
            <a:ext cx="1178183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1.4.3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튜터회원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신청</a:t>
            </a:r>
          </a:p>
        </p:txBody>
      </p:sp>
      <p:cxnSp>
        <p:nvCxnSpPr>
          <p:cNvPr id="47" name="AutoShape 259">
            <a:extLst>
              <a:ext uri="{FF2B5EF4-FFF2-40B4-BE49-F238E27FC236}">
                <a16:creationId xmlns:a16="http://schemas.microsoft.com/office/drawing/2014/main" id="{EFE0CDD0-366F-4A58-A414-E529E2B999AC}"/>
              </a:ext>
            </a:extLst>
          </p:cNvPr>
          <p:cNvCxnSpPr>
            <a:cxnSpLocks noChangeShapeType="1"/>
            <a:stCxn id="35" idx="2"/>
            <a:endCxn id="46" idx="1"/>
          </p:cNvCxnSpPr>
          <p:nvPr/>
        </p:nvCxnSpPr>
        <p:spPr bwMode="auto">
          <a:xfrm rot="16200000" flipH="1">
            <a:off x="5446838" y="3290400"/>
            <a:ext cx="895154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8" name="Text Box 201">
            <a:extLst>
              <a:ext uri="{FF2B5EF4-FFF2-40B4-BE49-F238E27FC236}">
                <a16:creationId xmlns:a16="http://schemas.microsoft.com/office/drawing/2014/main" id="{B9A1F248-A616-4B98-ABF9-33FA7336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439816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1.5.2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게시글 관리</a:t>
            </a:r>
          </a:p>
        </p:txBody>
      </p:sp>
      <p:cxnSp>
        <p:nvCxnSpPr>
          <p:cNvPr id="49" name="AutoShape 259">
            <a:extLst>
              <a:ext uri="{FF2B5EF4-FFF2-40B4-BE49-F238E27FC236}">
                <a16:creationId xmlns:a16="http://schemas.microsoft.com/office/drawing/2014/main" id="{094AEBE4-9399-4CF7-9E24-CC2D7937B488}"/>
              </a:ext>
            </a:extLst>
          </p:cNvPr>
          <p:cNvCxnSpPr>
            <a:cxnSpLocks noChangeShapeType="1"/>
            <a:stCxn id="39" idx="2"/>
            <a:endCxn id="48" idx="1"/>
          </p:cNvCxnSpPr>
          <p:nvPr/>
        </p:nvCxnSpPr>
        <p:spPr bwMode="auto">
          <a:xfrm rot="16200000" flipH="1">
            <a:off x="7343762" y="3137565"/>
            <a:ext cx="60520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0" name="Text Box 201">
            <a:extLst>
              <a:ext uri="{FF2B5EF4-FFF2-40B4-BE49-F238E27FC236}">
                <a16:creationId xmlns:a16="http://schemas.microsoft.com/office/drawing/2014/main" id="{E6A34475-6E55-4B24-898B-28948D31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132747"/>
            <a:ext cx="1071075" cy="14727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1.5.1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게시판 조회</a:t>
            </a:r>
          </a:p>
        </p:txBody>
      </p:sp>
      <p:cxnSp>
        <p:nvCxnSpPr>
          <p:cNvPr id="51" name="AutoShape 259">
            <a:extLst>
              <a:ext uri="{FF2B5EF4-FFF2-40B4-BE49-F238E27FC236}">
                <a16:creationId xmlns:a16="http://schemas.microsoft.com/office/drawing/2014/main" id="{3ADBAF89-FD6C-42FD-A378-3AE6B904FC5C}"/>
              </a:ext>
            </a:extLst>
          </p:cNvPr>
          <p:cNvCxnSpPr>
            <a:cxnSpLocks noChangeShapeType="1"/>
            <a:stCxn id="39" idx="2"/>
            <a:endCxn id="52" idx="1"/>
          </p:cNvCxnSpPr>
          <p:nvPr/>
        </p:nvCxnSpPr>
        <p:spPr bwMode="auto">
          <a:xfrm rot="16200000" flipH="1">
            <a:off x="7197669" y="3283658"/>
            <a:ext cx="897393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2" name="Text Box 201">
            <a:extLst>
              <a:ext uri="{FF2B5EF4-FFF2-40B4-BE49-F238E27FC236}">
                <a16:creationId xmlns:a16="http://schemas.microsoft.com/office/drawing/2014/main" id="{4A21EB44-3E09-493E-B617-EF2E9DDC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649" y="3734035"/>
            <a:ext cx="1071075" cy="14320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1.5.3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65486" y="583684"/>
            <a:ext cx="2842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프로세스 분할도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5616" y="3337240"/>
            <a:ext cx="1276123" cy="3524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7D1FE2-8DCE-4811-B919-9D697B193EFE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0BDE2CA-653D-436D-95B6-6C70BDEFA451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56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1506240" y="2063037"/>
            <a:ext cx="1497973" cy="1150437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학습자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사용자 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문제코드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6199310" y="2063038"/>
            <a:ext cx="1497973" cy="1150436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단원</a:t>
            </a:r>
            <a:endParaRPr lang="en-US" altLang="ko-KR" sz="28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단원코드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사용자코드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과목코드</a:t>
            </a:r>
            <a:endParaRPr lang="en-US" altLang="ko-KR" sz="1400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16BAF6-AEFE-4C28-80AB-D967070346AD}"/>
              </a:ext>
            </a:extLst>
          </p:cNvPr>
          <p:cNvSpPr txBox="1"/>
          <p:nvPr/>
        </p:nvSpPr>
        <p:spPr>
          <a:xfrm>
            <a:off x="154161" y="560788"/>
            <a:ext cx="248978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ERD 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이론학습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화살표 연결선 11"/>
          <p:cNvCxnSpPr>
            <a:stCxn id="9" idx="3"/>
            <a:endCxn id="58" idx="1"/>
          </p:cNvCxnSpPr>
          <p:nvPr/>
        </p:nvCxnSpPr>
        <p:spPr>
          <a:xfrm>
            <a:off x="3004213" y="2638256"/>
            <a:ext cx="319509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13896" y="22382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학습한다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99797" y="22668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학습된다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08739" y="27357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M</a:t>
            </a:r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26864" y="276560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N</a:t>
            </a:r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8241" y="1576317"/>
            <a:ext cx="2318155" cy="39578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ctr" defTabSz="762000" eaLnBrk="0" latinLnBrk="0" hangingPunct="0">
              <a:defRPr sz="2800" b="1" kern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ko-KR" altLang="en-US" sz="1400" dirty="0"/>
              <a:t>구현을 위한 </a:t>
            </a:r>
            <a:r>
              <a:rPr lang="ko-KR" altLang="en-US" sz="1400" dirty="0" err="1">
                <a:solidFill>
                  <a:schemeClr val="accent2"/>
                </a:solidFill>
              </a:rPr>
              <a:t>매핑테이블</a:t>
            </a:r>
            <a:r>
              <a:rPr lang="ko-KR" altLang="en-US" sz="1400" dirty="0"/>
              <a:t> 필요</a:t>
            </a:r>
          </a:p>
        </p:txBody>
      </p:sp>
      <p:cxnSp>
        <p:nvCxnSpPr>
          <p:cNvPr id="21" name="구부러진 연결선 20"/>
          <p:cNvCxnSpPr>
            <a:stCxn id="9" idx="0"/>
            <a:endCxn id="18" idx="1"/>
          </p:cNvCxnSpPr>
          <p:nvPr/>
        </p:nvCxnSpPr>
        <p:spPr>
          <a:xfrm rot="5400000" flipH="1" flipV="1">
            <a:off x="2682321" y="1347117"/>
            <a:ext cx="288827" cy="1143014"/>
          </a:xfrm>
          <a:prstGeom prst="curvedConnector2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18" idx="3"/>
            <a:endCxn id="58" idx="0"/>
          </p:cNvCxnSpPr>
          <p:nvPr/>
        </p:nvCxnSpPr>
        <p:spPr>
          <a:xfrm>
            <a:off x="5716396" y="1774210"/>
            <a:ext cx="1231901" cy="288828"/>
          </a:xfrm>
          <a:prstGeom prst="curvedConnector2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6199311" y="3597504"/>
            <a:ext cx="1497973" cy="1150436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과목</a:t>
            </a:r>
            <a:endParaRPr lang="en-US" altLang="ko-KR" sz="2800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과목코드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9" name="직선 화살표 연결선 18"/>
          <p:cNvCxnSpPr>
            <a:stCxn id="17" idx="0"/>
            <a:endCxn id="58" idx="2"/>
          </p:cNvCxnSpPr>
          <p:nvPr/>
        </p:nvCxnSpPr>
        <p:spPr>
          <a:xfrm flipH="1" flipV="1">
            <a:off x="6948297" y="3213474"/>
            <a:ext cx="1" cy="384030"/>
          </a:xfrm>
          <a:prstGeom prst="straightConnector1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073667-2A7B-4E24-A346-2B7CE98E0657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D424C6-1D8A-4ACC-8AC0-C3701AF55CE5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1506240" y="2063037"/>
            <a:ext cx="1497973" cy="1150437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학습자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사용자 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6199310" y="2063038"/>
            <a:ext cx="1497973" cy="1150436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단원</a:t>
            </a:r>
            <a:endParaRPr lang="en-US" altLang="ko-KR" sz="28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단원코드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과목코드</a:t>
            </a:r>
            <a:endParaRPr lang="en-US" altLang="ko-KR" sz="1400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16BAF6-AEFE-4C28-80AB-D967070346AD}"/>
              </a:ext>
            </a:extLst>
          </p:cNvPr>
          <p:cNvSpPr txBox="1"/>
          <p:nvPr/>
        </p:nvSpPr>
        <p:spPr>
          <a:xfrm>
            <a:off x="154161" y="560788"/>
            <a:ext cx="248978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ERD 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이론학습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화살표 연결선 11"/>
          <p:cNvCxnSpPr>
            <a:stCxn id="9" idx="3"/>
            <a:endCxn id="58" idx="1"/>
          </p:cNvCxnSpPr>
          <p:nvPr/>
        </p:nvCxnSpPr>
        <p:spPr>
          <a:xfrm>
            <a:off x="3004213" y="2638256"/>
            <a:ext cx="319509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383" y="2238232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학습한다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354208" y="226134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학습된다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08739" y="27357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1:M</a:t>
            </a:r>
            <a:endParaRPr lang="ko-KR" altLang="en-US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26864" y="276560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N:1</a:t>
            </a:r>
            <a:endParaRPr lang="ko-KR" altLang="en-US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6199311" y="3597504"/>
            <a:ext cx="1497973" cy="1150436"/>
          </a:xfrm>
          <a:prstGeom prst="rect">
            <a:avLst/>
          </a:prstGeom>
          <a:solidFill>
            <a:srgbClr val="FFFFFF"/>
          </a:solidFill>
          <a:ln w="28575">
            <a:solidFill>
              <a:srgbClr val="ABCDCC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과목</a:t>
            </a:r>
            <a:endParaRPr lang="en-US" altLang="ko-KR" sz="2800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과목코드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9" name="직선 화살표 연결선 18"/>
          <p:cNvCxnSpPr>
            <a:stCxn id="17" idx="0"/>
            <a:endCxn id="58" idx="2"/>
          </p:cNvCxnSpPr>
          <p:nvPr/>
        </p:nvCxnSpPr>
        <p:spPr>
          <a:xfrm flipH="1" flipV="1">
            <a:off x="6948297" y="3213474"/>
            <a:ext cx="1" cy="384030"/>
          </a:xfrm>
          <a:prstGeom prst="straightConnector1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F77B2C-2B51-47D7-8FF7-B08E39D5527A}"/>
              </a:ext>
            </a:extLst>
          </p:cNvPr>
          <p:cNvSpPr/>
          <p:nvPr/>
        </p:nvSpPr>
        <p:spPr>
          <a:xfrm>
            <a:off x="3816486" y="2063038"/>
            <a:ext cx="1497973" cy="1165421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28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단원완료</a:t>
            </a:r>
            <a:endParaRPr lang="en-US" altLang="ko-KR" sz="28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단원코드</a:t>
            </a:r>
          </a:p>
          <a:p>
            <a:pPr algn="ctr" defTabSz="762000" eaLnBrk="0" latinLnBrk="0" hangingPunct="0"/>
            <a:r>
              <a:rPr lang="en-US" altLang="ko-KR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FK : </a:t>
            </a:r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사용자코드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18F777-39DA-45A2-8DAF-C3B40E1B5998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3D13E7-61CB-48B4-A225-739CE712A11B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85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607A0E7-707C-49E0-AE7E-3450F5C99EF0}"/>
              </a:ext>
            </a:extLst>
          </p:cNvPr>
          <p:cNvSpPr/>
          <p:nvPr/>
        </p:nvSpPr>
        <p:spPr>
          <a:xfrm>
            <a:off x="5588620" y="2424794"/>
            <a:ext cx="1497973" cy="13285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5588619" y="2424796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937AEF4-C99A-42B8-9E86-77381728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77945"/>
              </p:ext>
            </p:extLst>
          </p:nvPr>
        </p:nvGraphicFramePr>
        <p:xfrm>
          <a:off x="5627193" y="2592228"/>
          <a:ext cx="1422400" cy="111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8432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437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8117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82365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744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사용자타입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158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AB8131-7598-4640-8FD8-D2BD791E471C}"/>
              </a:ext>
            </a:extLst>
          </p:cNvPr>
          <p:cNvSpPr/>
          <p:nvPr/>
        </p:nvSpPr>
        <p:spPr>
          <a:xfrm>
            <a:off x="2531796" y="1336650"/>
            <a:ext cx="1497973" cy="7437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48038-4304-4C85-AD59-113EDE3D8273}"/>
              </a:ext>
            </a:extLst>
          </p:cNvPr>
          <p:cNvSpPr/>
          <p:nvPr/>
        </p:nvSpPr>
        <p:spPr>
          <a:xfrm>
            <a:off x="2531795" y="1336652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과목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A13B5079-AAF7-4671-BEDB-668AD7F89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12462"/>
              </p:ext>
            </p:extLst>
          </p:nvPr>
        </p:nvGraphicFramePr>
        <p:xfrm>
          <a:off x="2570369" y="1504084"/>
          <a:ext cx="1454615" cy="50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7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5663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94125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작성자번호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ABBD28-2233-4ADF-BD4E-1B023580184B}"/>
              </a:ext>
            </a:extLst>
          </p:cNvPr>
          <p:cNvSpPr/>
          <p:nvPr/>
        </p:nvSpPr>
        <p:spPr>
          <a:xfrm>
            <a:off x="2531793" y="1598299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984144-FDC5-4BA7-A749-6C10102D7027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4024984" y="1756514"/>
            <a:ext cx="1602209" cy="139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1688FD-D1F0-4216-A1B4-891DBAE7381A}"/>
              </a:ext>
            </a:extLst>
          </p:cNvPr>
          <p:cNvSpPr txBox="1"/>
          <p:nvPr/>
        </p:nvSpPr>
        <p:spPr>
          <a:xfrm>
            <a:off x="4073439" y="15426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804A4-D4E5-4CBC-8D0F-3A58900F22FD}"/>
              </a:ext>
            </a:extLst>
          </p:cNvPr>
          <p:cNvSpPr txBox="1"/>
          <p:nvPr/>
        </p:nvSpPr>
        <p:spPr>
          <a:xfrm>
            <a:off x="5295729" y="20884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8F444B-6B46-45D8-90D4-9FD348D90C7B}"/>
              </a:ext>
            </a:extLst>
          </p:cNvPr>
          <p:cNvSpPr/>
          <p:nvPr/>
        </p:nvSpPr>
        <p:spPr>
          <a:xfrm>
            <a:off x="2531796" y="2477149"/>
            <a:ext cx="1497973" cy="91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9197D1-E345-4493-8832-3A0228C37F00}"/>
              </a:ext>
            </a:extLst>
          </p:cNvPr>
          <p:cNvSpPr/>
          <p:nvPr/>
        </p:nvSpPr>
        <p:spPr>
          <a:xfrm>
            <a:off x="2531795" y="2477152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</a:t>
            </a:r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47B45A27-B8E7-4751-9684-E034B2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76170"/>
              </p:ext>
            </p:extLst>
          </p:nvPr>
        </p:nvGraphicFramePr>
        <p:xfrm>
          <a:off x="2574963" y="2639510"/>
          <a:ext cx="1422400" cy="70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AD027D-9195-4E6C-B067-52EF3FCB33FE}"/>
              </a:ext>
            </a:extLst>
          </p:cNvPr>
          <p:cNvSpPr/>
          <p:nvPr/>
        </p:nvSpPr>
        <p:spPr>
          <a:xfrm>
            <a:off x="2531793" y="2738798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12821A-9241-4F2C-9781-8262CEB31F0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3280782" y="2080380"/>
            <a:ext cx="1" cy="39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BBCC93-F054-468D-9756-95D18A3E63C1}"/>
              </a:ext>
            </a:extLst>
          </p:cNvPr>
          <p:cNvSpPr txBox="1"/>
          <p:nvPr/>
        </p:nvSpPr>
        <p:spPr>
          <a:xfrm>
            <a:off x="3050734" y="226721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20D72-FE40-4203-883D-DFF88EDFAE67}"/>
              </a:ext>
            </a:extLst>
          </p:cNvPr>
          <p:cNvSpPr txBox="1"/>
          <p:nvPr/>
        </p:nvSpPr>
        <p:spPr>
          <a:xfrm>
            <a:off x="3065502" y="206223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7B0276-93AE-439F-8A01-6C140A5A4FF3}"/>
              </a:ext>
            </a:extLst>
          </p:cNvPr>
          <p:cNvSpPr/>
          <p:nvPr/>
        </p:nvSpPr>
        <p:spPr>
          <a:xfrm>
            <a:off x="5592611" y="940636"/>
            <a:ext cx="1497973" cy="10196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45D36E-F8BB-4DE8-9D41-6E567EC465C8}"/>
              </a:ext>
            </a:extLst>
          </p:cNvPr>
          <p:cNvSpPr/>
          <p:nvPr/>
        </p:nvSpPr>
        <p:spPr>
          <a:xfrm>
            <a:off x="5592610" y="940640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단원완료</a:t>
            </a:r>
          </a:p>
        </p:txBody>
      </p:sp>
      <p:graphicFrame>
        <p:nvGraphicFramePr>
          <p:cNvPr id="29" name="표 10">
            <a:extLst>
              <a:ext uri="{FF2B5EF4-FFF2-40B4-BE49-F238E27FC236}">
                <a16:creationId xmlns:a16="http://schemas.microsoft.com/office/drawing/2014/main" id="{9842E8BA-D68D-4AAA-AA99-5282D55D3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36843"/>
              </p:ext>
            </p:extLst>
          </p:nvPr>
        </p:nvGraphicFramePr>
        <p:xfrm>
          <a:off x="5635778" y="1102998"/>
          <a:ext cx="1422400" cy="787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8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단원완료번호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8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17670"/>
                  </a:ext>
                </a:extLst>
              </a:tr>
              <a:tr h="8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PF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8859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8859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8859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8859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4741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EC188C-C673-495E-92E4-7FD48FB0501F}"/>
              </a:ext>
            </a:extLst>
          </p:cNvPr>
          <p:cNvSpPr/>
          <p:nvPr/>
        </p:nvSpPr>
        <p:spPr>
          <a:xfrm>
            <a:off x="5592608" y="1202286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6D9D72B-B26D-4266-9477-6C922E6C8BB5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3997363" y="1496744"/>
            <a:ext cx="1638415" cy="1496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0E461B-AE61-4CC8-96B4-79436DACCCAF}"/>
              </a:ext>
            </a:extLst>
          </p:cNvPr>
          <p:cNvSpPr txBox="1"/>
          <p:nvPr/>
        </p:nvSpPr>
        <p:spPr>
          <a:xfrm>
            <a:off x="4838171" y="15351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완료기록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845180-97E5-4886-98F2-FDC9C5B7CDA1}"/>
              </a:ext>
            </a:extLst>
          </p:cNvPr>
          <p:cNvSpPr txBox="1"/>
          <p:nvPr/>
        </p:nvSpPr>
        <p:spPr>
          <a:xfrm>
            <a:off x="5096230" y="108741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42759A-F1B6-4451-A201-B4F8C40C736A}"/>
              </a:ext>
            </a:extLst>
          </p:cNvPr>
          <p:cNvSpPr txBox="1"/>
          <p:nvPr/>
        </p:nvSpPr>
        <p:spPr>
          <a:xfrm>
            <a:off x="4024985" y="249078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완료된단원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3EE6F5-CFB5-4436-9D1B-2E07C5714DBC}"/>
              </a:ext>
            </a:extLst>
          </p:cNvPr>
          <p:cNvSpPr txBox="1"/>
          <p:nvPr/>
        </p:nvSpPr>
        <p:spPr>
          <a:xfrm>
            <a:off x="4052876" y="230990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F6068C-6BB7-4A4D-A674-838242E318DE}"/>
              </a:ext>
            </a:extLst>
          </p:cNvPr>
          <p:cNvSpPr/>
          <p:nvPr/>
        </p:nvSpPr>
        <p:spPr>
          <a:xfrm>
            <a:off x="2531792" y="2633571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954DA7-0EE5-4764-ADCF-DE62C7EF2ADA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V="1">
            <a:off x="6337607" y="1960266"/>
            <a:ext cx="3991" cy="46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137ECA-CFB5-40A0-8B8F-802FC423CF2C}"/>
              </a:ext>
            </a:extLst>
          </p:cNvPr>
          <p:cNvSpPr txBox="1"/>
          <p:nvPr/>
        </p:nvSpPr>
        <p:spPr>
          <a:xfrm>
            <a:off x="6099519" y="22627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0AC0B5-4671-4B60-99CC-7925E3578681}"/>
              </a:ext>
            </a:extLst>
          </p:cNvPr>
          <p:cNvSpPr txBox="1"/>
          <p:nvPr/>
        </p:nvSpPr>
        <p:spPr>
          <a:xfrm>
            <a:off x="6134762" y="196026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50504-FB99-4169-926D-CED82F32141F}"/>
              </a:ext>
            </a:extLst>
          </p:cNvPr>
          <p:cNvSpPr txBox="1"/>
          <p:nvPr/>
        </p:nvSpPr>
        <p:spPr>
          <a:xfrm>
            <a:off x="6472947" y="203686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완료된단원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1BC654-C9ED-4EF5-AF4D-DECCBD823433}"/>
              </a:ext>
            </a:extLst>
          </p:cNvPr>
          <p:cNvSpPr txBox="1"/>
          <p:nvPr/>
        </p:nvSpPr>
        <p:spPr>
          <a:xfrm>
            <a:off x="6330693" y="228334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946318-D190-4EFC-8715-65055580E399}"/>
              </a:ext>
            </a:extLst>
          </p:cNvPr>
          <p:cNvSpPr/>
          <p:nvPr/>
        </p:nvSpPr>
        <p:spPr>
          <a:xfrm>
            <a:off x="2531796" y="3900556"/>
            <a:ext cx="1497973" cy="10711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5A0263-684C-4D69-8FEC-7FD419C415C3}"/>
              </a:ext>
            </a:extLst>
          </p:cNvPr>
          <p:cNvSpPr/>
          <p:nvPr/>
        </p:nvSpPr>
        <p:spPr>
          <a:xfrm>
            <a:off x="2531795" y="3857692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</a:t>
            </a:r>
          </a:p>
        </p:txBody>
      </p:sp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id="{0B353D87-FF2C-405D-AC87-FAEA16912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23861"/>
              </p:ext>
            </p:extLst>
          </p:nvPr>
        </p:nvGraphicFramePr>
        <p:xfrm>
          <a:off x="2574963" y="4020050"/>
          <a:ext cx="1422400" cy="92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13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78817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8217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572E9-1830-4D50-B8E3-0B5330E25321}"/>
              </a:ext>
            </a:extLst>
          </p:cNvPr>
          <p:cNvSpPr/>
          <p:nvPr/>
        </p:nvSpPr>
        <p:spPr>
          <a:xfrm>
            <a:off x="2531793" y="4119338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21A435-FFA2-463E-8FCC-AD8E427316FB}"/>
              </a:ext>
            </a:extLst>
          </p:cNvPr>
          <p:cNvSpPr/>
          <p:nvPr/>
        </p:nvSpPr>
        <p:spPr>
          <a:xfrm>
            <a:off x="2531792" y="4014111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7CF949-3C71-4FF7-BC9D-F6CC170822EC}"/>
              </a:ext>
            </a:extLst>
          </p:cNvPr>
          <p:cNvSpPr/>
          <p:nvPr/>
        </p:nvSpPr>
        <p:spPr>
          <a:xfrm>
            <a:off x="5587345" y="4124714"/>
            <a:ext cx="1497973" cy="935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2E24F6-8D98-4B91-90A8-C93740F9C1ED}"/>
              </a:ext>
            </a:extLst>
          </p:cNvPr>
          <p:cNvSpPr/>
          <p:nvPr/>
        </p:nvSpPr>
        <p:spPr>
          <a:xfrm>
            <a:off x="5587344" y="4124717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마무리문제결과</a:t>
            </a:r>
          </a:p>
        </p:txBody>
      </p:sp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61605A0B-A4D5-44FD-8B1F-8DE2AF7A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83129"/>
              </p:ext>
            </p:extLst>
          </p:nvPr>
        </p:nvGraphicFramePr>
        <p:xfrm>
          <a:off x="5632669" y="4302128"/>
          <a:ext cx="1422400" cy="70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답안상태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6109B5-C053-4B4C-AF89-B850B93DE1C8}"/>
              </a:ext>
            </a:extLst>
          </p:cNvPr>
          <p:cNvSpPr/>
          <p:nvPr/>
        </p:nvSpPr>
        <p:spPr>
          <a:xfrm>
            <a:off x="5587342" y="4386363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E6A845-B7BC-4370-BDFD-39C9C1C286F2}"/>
              </a:ext>
            </a:extLst>
          </p:cNvPr>
          <p:cNvSpPr/>
          <p:nvPr/>
        </p:nvSpPr>
        <p:spPr>
          <a:xfrm>
            <a:off x="5587341" y="4281136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9583A7-5BFB-4B29-A53D-380FB97FCAE5}"/>
              </a:ext>
            </a:extLst>
          </p:cNvPr>
          <p:cNvSpPr txBox="1"/>
          <p:nvPr/>
        </p:nvSpPr>
        <p:spPr>
          <a:xfrm>
            <a:off x="6295540" y="3974678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마무리문제결과</a:t>
            </a:r>
            <a:endParaRPr lang="ko-KR" altLang="en-US" sz="8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9E98DAC-E390-4084-B419-E57602D9A491}"/>
              </a:ext>
            </a:extLst>
          </p:cNvPr>
          <p:cNvSpPr/>
          <p:nvPr/>
        </p:nvSpPr>
        <p:spPr>
          <a:xfrm>
            <a:off x="5588617" y="2578750"/>
            <a:ext cx="1497972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4B6476B-C54F-469B-AACC-4A301C2DCE32}"/>
              </a:ext>
            </a:extLst>
          </p:cNvPr>
          <p:cNvCxnSpPr>
            <a:cxnSpLocks/>
            <a:stCxn id="48" idx="0"/>
            <a:endCxn id="8" idx="2"/>
          </p:cNvCxnSpPr>
          <p:nvPr/>
        </p:nvCxnSpPr>
        <p:spPr>
          <a:xfrm flipV="1">
            <a:off x="6336330" y="3753386"/>
            <a:ext cx="1276" cy="3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61CA33A-E4A9-4110-A939-6DAEA13945F2}"/>
              </a:ext>
            </a:extLst>
          </p:cNvPr>
          <p:cNvSpPr txBox="1"/>
          <p:nvPr/>
        </p:nvSpPr>
        <p:spPr>
          <a:xfrm>
            <a:off x="6094099" y="39582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E5964E-0D30-4C89-A752-A2C3FFF504E7}"/>
              </a:ext>
            </a:extLst>
          </p:cNvPr>
          <p:cNvSpPr txBox="1"/>
          <p:nvPr/>
        </p:nvSpPr>
        <p:spPr>
          <a:xfrm>
            <a:off x="6105731" y="37334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DD8E70-2D9D-4398-B028-7CC2271CBB60}"/>
              </a:ext>
            </a:extLst>
          </p:cNvPr>
          <p:cNvSpPr txBox="1"/>
          <p:nvPr/>
        </p:nvSpPr>
        <p:spPr>
          <a:xfrm>
            <a:off x="6281658" y="37590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19F2605-532A-411B-9D19-EF1F533A2C6F}"/>
              </a:ext>
            </a:extLst>
          </p:cNvPr>
          <p:cNvCxnSpPr>
            <a:cxnSpLocks/>
            <a:stCxn id="43" idx="0"/>
            <a:endCxn id="20" idx="2"/>
          </p:cNvCxnSpPr>
          <p:nvPr/>
        </p:nvCxnSpPr>
        <p:spPr>
          <a:xfrm flipV="1">
            <a:off x="3280782" y="3394661"/>
            <a:ext cx="1" cy="46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BAD91D0-DC32-4281-82D5-F0009386C2D5}"/>
              </a:ext>
            </a:extLst>
          </p:cNvPr>
          <p:cNvSpPr txBox="1"/>
          <p:nvPr/>
        </p:nvSpPr>
        <p:spPr>
          <a:xfrm>
            <a:off x="3054825" y="365539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3356E9-0817-4A6E-9C62-76A5DD301C66}"/>
              </a:ext>
            </a:extLst>
          </p:cNvPr>
          <p:cNvSpPr txBox="1"/>
          <p:nvPr/>
        </p:nvSpPr>
        <p:spPr>
          <a:xfrm>
            <a:off x="3095745" y="33560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A1CFA4-1D1C-4D75-9155-927446D75B9F}"/>
              </a:ext>
            </a:extLst>
          </p:cNvPr>
          <p:cNvSpPr txBox="1"/>
          <p:nvPr/>
        </p:nvSpPr>
        <p:spPr>
          <a:xfrm>
            <a:off x="4118601" y="42274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508C579-B920-4EDB-A5B2-7D56EC7B0D2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997363" y="4480450"/>
            <a:ext cx="1589978" cy="1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4EE3767-D2E8-4580-8F93-7E6FA5430D4B}"/>
              </a:ext>
            </a:extLst>
          </p:cNvPr>
          <p:cNvSpPr txBox="1"/>
          <p:nvPr/>
        </p:nvSpPr>
        <p:spPr>
          <a:xfrm>
            <a:off x="5209687" y="4234230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D06920-58B6-406B-AFBC-40BFA8621EFC}"/>
              </a:ext>
            </a:extLst>
          </p:cNvPr>
          <p:cNvSpPr txBox="1"/>
          <p:nvPr/>
        </p:nvSpPr>
        <p:spPr>
          <a:xfrm>
            <a:off x="143191" y="579833"/>
            <a:ext cx="14478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B050"/>
                </a:solidFill>
              </a:rPr>
              <a:t>P</a:t>
            </a:r>
            <a:r>
              <a:rPr lang="en-US" altLang="ko-KR" sz="1100" dirty="0"/>
              <a:t> :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1"/>
                </a:solidFill>
              </a:rPr>
              <a:t>F</a:t>
            </a:r>
            <a:r>
              <a:rPr lang="en-US" altLang="ko-KR" sz="1100" dirty="0"/>
              <a:t> :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NN</a:t>
            </a:r>
            <a:r>
              <a:rPr lang="en-US" altLang="ko-KR" sz="1100" dirty="0"/>
              <a:t> : Not Null</a:t>
            </a:r>
            <a:endParaRPr lang="ko-KR" altLang="en-US" sz="11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ADEF907-15FF-4989-AC61-91A53A036C3B}"/>
              </a:ext>
            </a:extLst>
          </p:cNvPr>
          <p:cNvSpPr/>
          <p:nvPr/>
        </p:nvSpPr>
        <p:spPr>
          <a:xfrm>
            <a:off x="125456" y="3878804"/>
            <a:ext cx="1497973" cy="10711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D96A7C-66D1-495A-8C9B-FDADD1125061}"/>
              </a:ext>
            </a:extLst>
          </p:cNvPr>
          <p:cNvSpPr/>
          <p:nvPr/>
        </p:nvSpPr>
        <p:spPr>
          <a:xfrm>
            <a:off x="125455" y="3878807"/>
            <a:ext cx="1497973" cy="15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 답안</a:t>
            </a:r>
          </a:p>
        </p:txBody>
      </p:sp>
      <p:graphicFrame>
        <p:nvGraphicFramePr>
          <p:cNvPr id="103" name="표 10">
            <a:extLst>
              <a:ext uri="{FF2B5EF4-FFF2-40B4-BE49-F238E27FC236}">
                <a16:creationId xmlns:a16="http://schemas.microsoft.com/office/drawing/2014/main" id="{F8C25AF9-7CC2-449F-91D3-134D7897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05326"/>
              </p:ext>
            </p:extLst>
          </p:nvPr>
        </p:nvGraphicFramePr>
        <p:xfrm>
          <a:off x="155974" y="4041165"/>
          <a:ext cx="1435049" cy="90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3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2493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80753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6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78817"/>
                  </a:ext>
                </a:extLst>
              </a:tr>
              <a:tr h="10097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82170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093910D-FE21-4096-8FE3-FD5B2505C5C1}"/>
              </a:ext>
            </a:extLst>
          </p:cNvPr>
          <p:cNvSpPr/>
          <p:nvPr/>
        </p:nvSpPr>
        <p:spPr>
          <a:xfrm>
            <a:off x="125453" y="4140453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A37B78A-3AC9-4E58-A4F4-DDE16C982FCA}"/>
              </a:ext>
            </a:extLst>
          </p:cNvPr>
          <p:cNvSpPr/>
          <p:nvPr/>
        </p:nvSpPr>
        <p:spPr>
          <a:xfrm>
            <a:off x="125452" y="4035227"/>
            <a:ext cx="1497975" cy="113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DAD298D-5029-47F8-A4D4-8776E49C6528}"/>
              </a:ext>
            </a:extLst>
          </p:cNvPr>
          <p:cNvCxnSpPr>
            <a:cxnSpLocks/>
          </p:cNvCxnSpPr>
          <p:nvPr/>
        </p:nvCxnSpPr>
        <p:spPr>
          <a:xfrm flipH="1">
            <a:off x="1606685" y="4495539"/>
            <a:ext cx="922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96B39BD-0A0F-421F-B880-C108C72A8AC4}"/>
              </a:ext>
            </a:extLst>
          </p:cNvPr>
          <p:cNvSpPr txBox="1"/>
          <p:nvPr/>
        </p:nvSpPr>
        <p:spPr>
          <a:xfrm>
            <a:off x="2309004" y="4278646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BA211CB-185C-4058-9563-C79CA6EC9719}"/>
              </a:ext>
            </a:extLst>
          </p:cNvPr>
          <p:cNvSpPr txBox="1"/>
          <p:nvPr/>
        </p:nvSpPr>
        <p:spPr>
          <a:xfrm>
            <a:off x="1561329" y="4278671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16BAF6-AEFE-4C28-80AB-D967070346AD}"/>
              </a:ext>
            </a:extLst>
          </p:cNvPr>
          <p:cNvSpPr txBox="1"/>
          <p:nvPr/>
        </p:nvSpPr>
        <p:spPr>
          <a:xfrm>
            <a:off x="39134" y="12535"/>
            <a:ext cx="248978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ERD 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이론학습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064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19930" y="-244406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b="1" dirty="0">
                <a:solidFill>
                  <a:srgbClr val="C3DBDA"/>
                </a:solidFill>
                <a:latin typeface="-윤고딕330" pitchFamily="18" charset="-127"/>
                <a:ea typeface="-윤고딕330" pitchFamily="18" charset="-127"/>
              </a:rPr>
              <a:t>5</a:t>
            </a:r>
            <a:endParaRPr lang="en-US" sz="30000" b="1" dirty="0">
              <a:solidFill>
                <a:srgbClr val="C3DBD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199" y="2546650"/>
            <a:ext cx="202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시스템아키텍처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689" y="1653975"/>
            <a:ext cx="431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아키텍처 설계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5720" y="2305800"/>
            <a:ext cx="443484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55720" y="3471660"/>
            <a:ext cx="41833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037" y="1910029"/>
            <a:ext cx="3452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482099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7F998E0-3EB2-4F95-AFB7-AFF1B7481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35570"/>
              </p:ext>
            </p:extLst>
          </p:nvPr>
        </p:nvGraphicFramePr>
        <p:xfrm>
          <a:off x="2247901" y="581196"/>
          <a:ext cx="6659879" cy="4792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59">
                  <a:extLst>
                    <a:ext uri="{9D8B030D-6E8A-4147-A177-3AD203B41FA5}">
                      <a16:colId xmlns:a16="http://schemas.microsoft.com/office/drawing/2014/main" val="843898868"/>
                    </a:ext>
                  </a:extLst>
                </a:gridCol>
                <a:gridCol w="1966915">
                  <a:extLst>
                    <a:ext uri="{9D8B030D-6E8A-4147-A177-3AD203B41FA5}">
                      <a16:colId xmlns:a16="http://schemas.microsoft.com/office/drawing/2014/main" val="365086236"/>
                    </a:ext>
                  </a:extLst>
                </a:gridCol>
                <a:gridCol w="3412805">
                  <a:extLst>
                    <a:ext uri="{9D8B030D-6E8A-4147-A177-3AD203B41FA5}">
                      <a16:colId xmlns:a16="http://schemas.microsoft.com/office/drawing/2014/main" val="1278456017"/>
                    </a:ext>
                  </a:extLst>
                </a:gridCol>
              </a:tblGrid>
              <a:tr h="26406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/>
                </a:tc>
                <a:extLst>
                  <a:ext uri="{0D108BD9-81ED-4DB2-BD59-A6C34878D82A}">
                    <a16:rowId xmlns:a16="http://schemas.microsoft.com/office/drawing/2014/main" val="3497673717"/>
                  </a:ext>
                </a:extLst>
              </a:tr>
              <a:tr h="267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배포 환경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Windows7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팀 역량상 가장 익숙한 환경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2646653702"/>
                  </a:ext>
                </a:extLst>
              </a:tr>
              <a:tr h="2672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 언어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JAVA8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서버 로직 구현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3893551202"/>
                  </a:ext>
                </a:extLst>
              </a:tr>
              <a:tr h="411689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marL="121706" marR="12170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Java Script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err="1"/>
                        <a:t>프론트엔드</a:t>
                      </a:r>
                      <a:r>
                        <a:rPr lang="ko-KR" altLang="en-US" sz="1000" dirty="0"/>
                        <a:t> 기능 구현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웹 표준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2464825136"/>
                  </a:ext>
                </a:extLst>
              </a:tr>
              <a:tr h="267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데이터베이스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Oracle 11g express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검증된 무료 소프트웨어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834401864"/>
                  </a:ext>
                </a:extLst>
              </a:tr>
              <a:tr h="2672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웹표준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HTML5/CSS3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표준에 맞게 페이지 구조와 디자인 분리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3874967565"/>
                  </a:ext>
                </a:extLst>
              </a:tr>
              <a:tr h="2672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SSE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서버의 변화를 추적하기 위함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1951303415"/>
                  </a:ext>
                </a:extLst>
              </a:tr>
              <a:tr h="2672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AJAX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err="1"/>
                        <a:t>XMLHttpRequest</a:t>
                      </a:r>
                      <a:r>
                        <a:rPr lang="en-US" altLang="ko-KR" sz="1000" dirty="0"/>
                        <a:t>(web API) </a:t>
                      </a:r>
                      <a:r>
                        <a:rPr lang="ko-KR" altLang="en-US" sz="1000" dirty="0"/>
                        <a:t>사용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2028901358"/>
                  </a:ext>
                </a:extLst>
              </a:tr>
              <a:tr h="235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프레임워크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Spring Framework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MVC, DI, Rest </a:t>
                      </a:r>
                      <a:r>
                        <a:rPr lang="ko-KR" altLang="en-US" sz="1000" dirty="0"/>
                        <a:t>등 사용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52122512"/>
                  </a:ext>
                </a:extLst>
              </a:tr>
              <a:tr h="34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en-US" altLang="ko-KR" sz="1200" baseline="30000" dirty="0"/>
                        <a:t>rd</a:t>
                      </a:r>
                      <a:r>
                        <a:rPr lang="en-US" altLang="ko-KR" sz="1200" dirty="0"/>
                        <a:t> Party Library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JNA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쉽게 기본 공유라이브러리에 접근 가능</a:t>
                      </a:r>
                      <a:endParaRPr lang="en-US" altLang="ko-KR" sz="1000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Windows API(Win32)</a:t>
                      </a:r>
                      <a:r>
                        <a:rPr lang="ko-KR" altLang="en-US" sz="1000" dirty="0"/>
                        <a:t> 접근 목적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3473348583"/>
                  </a:ext>
                </a:extLst>
              </a:tr>
              <a:tr h="2672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Lombok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Getter/Setter </a:t>
                      </a:r>
                      <a:r>
                        <a:rPr lang="ko-KR" altLang="en-US" sz="1000" dirty="0"/>
                        <a:t>및 </a:t>
                      </a:r>
                      <a:r>
                        <a:rPr lang="en-US" altLang="ko-KR" sz="1000" dirty="0"/>
                        <a:t>equal </a:t>
                      </a:r>
                      <a:r>
                        <a:rPr lang="ko-KR" altLang="en-US" sz="1000" dirty="0"/>
                        <a:t>메소드 자동생성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1804597575"/>
                  </a:ext>
                </a:extLst>
              </a:tr>
              <a:tr h="2672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Mybatis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err="1"/>
                        <a:t>Sql</a:t>
                      </a:r>
                      <a:r>
                        <a:rPr lang="ko-KR" altLang="en-US" sz="1000" dirty="0"/>
                        <a:t>매핑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3805354820"/>
                  </a:ext>
                </a:extLst>
              </a:tr>
              <a:tr h="26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CKEditor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콘텐츠 입력 에디터 구현</a:t>
                      </a: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2284246130"/>
                  </a:ext>
                </a:extLst>
              </a:tr>
              <a:tr h="2672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Code Mirror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코드 편집기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코드</a:t>
                      </a:r>
                      <a:r>
                        <a:rPr lang="en-US" altLang="ko-KR" sz="1000" baseline="0" dirty="0"/>
                        <a:t> Assist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2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사용 툴</a:t>
                      </a: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Git/</a:t>
                      </a:r>
                      <a:r>
                        <a:rPr lang="en-US" altLang="ko-KR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Github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형상관리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소스코드 리뷰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및 병합</a:t>
                      </a: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1833403310"/>
                  </a:ext>
                </a:extLst>
              </a:tr>
              <a:tr h="26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Maven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빌드</a:t>
                      </a: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2770955949"/>
                  </a:ext>
                </a:extLst>
              </a:tr>
              <a:tr h="2672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133877" marR="133877" marT="34290" marB="34290" anchor="ctr"/>
                </a:tc>
                <a:extLst>
                  <a:ext uri="{0D108BD9-81ED-4DB2-BD59-A6C34878D82A}">
                    <a16:rowId xmlns:a16="http://schemas.microsoft.com/office/drawing/2014/main" val="30418173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090" y="606390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아키텍처 설계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285" y="992599"/>
            <a:ext cx="169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285" y="1322070"/>
            <a:ext cx="1443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시스템아키텍처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1950" y="-3579"/>
            <a:ext cx="1922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692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090" y="606390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아키텍처 설계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285" y="992599"/>
            <a:ext cx="169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285" y="1322070"/>
            <a:ext cx="1443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시스템아키텍처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47944" y="90158"/>
            <a:ext cx="5695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JNA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itchFamily="18" charset="-127"/>
              </a:rPr>
              <a:t> (J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ava Native Access)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itchFamily="18" charset="-127"/>
              </a:rPr>
              <a:t>도입 배경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-윤고딕330" pitchFamily="18" charset="-127"/>
            </a:endParaRPr>
          </a:p>
        </p:txBody>
      </p:sp>
      <p:sp>
        <p:nvSpPr>
          <p:cNvPr id="24" name="CustomShape 1">
            <a:extLst>
              <a:ext uri="{FF2B5EF4-FFF2-40B4-BE49-F238E27FC236}">
                <a16:creationId xmlns:a16="http://schemas.microsoft.com/office/drawing/2014/main" id="{4DB114C5-9693-43A7-B991-3B836124DBB8}"/>
              </a:ext>
            </a:extLst>
          </p:cNvPr>
          <p:cNvSpPr/>
          <p:nvPr/>
        </p:nvSpPr>
        <p:spPr>
          <a:xfrm>
            <a:off x="2047205" y="2298649"/>
            <a:ext cx="7695749" cy="398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Pure Java</a:t>
            </a:r>
            <a:r>
              <a:rPr lang="ko-KR" altLang="en-US" sz="20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만으로는 특정 프로세스 메모리 사용량 측정이 어려움</a:t>
            </a:r>
            <a:endParaRPr lang="en-US" altLang="ko-KR" sz="2000" b="1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8B3BB-E28B-4216-8DC9-3C7B7EE211B0}"/>
              </a:ext>
            </a:extLst>
          </p:cNvPr>
          <p:cNvSpPr/>
          <p:nvPr/>
        </p:nvSpPr>
        <p:spPr>
          <a:xfrm>
            <a:off x="2031652" y="1109119"/>
            <a:ext cx="5695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직면한 문제점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53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50199" y="2546650"/>
            <a:ext cx="169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1.1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추진배경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689" y="1653975"/>
            <a:ext cx="431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45530" y="-114121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b="1" dirty="0">
                <a:solidFill>
                  <a:srgbClr val="2F2D3F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en-US" sz="30000" b="1" dirty="0">
              <a:solidFill>
                <a:srgbClr val="2F2D3F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3901" y="1910030"/>
            <a:ext cx="3000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530132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090" y="606390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아키텍처 설계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285" y="992599"/>
            <a:ext cx="169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285" y="1322070"/>
            <a:ext cx="1443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시스템아키텍처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1947" y="586820"/>
            <a:ext cx="5695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(JNA 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Java Native Access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3424178" y="2361954"/>
            <a:ext cx="1497973" cy="288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측정 명령어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3437463" y="3475214"/>
            <a:ext cx="1497973" cy="288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1400" b="1" kern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파싱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3429946" y="3992772"/>
            <a:ext cx="1497973" cy="288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메모리사용량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3431798" y="2930662"/>
            <a:ext cx="1497973" cy="288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ko-KR" altLang="en-US" sz="1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결과 출력</a:t>
            </a:r>
            <a:endParaRPr lang="en-US" altLang="ko-KR" sz="1400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7" name="꺾인 연결선 6"/>
          <p:cNvCxnSpPr>
            <a:stCxn id="35" idx="2"/>
            <a:endCxn id="33" idx="0"/>
          </p:cNvCxnSpPr>
          <p:nvPr/>
        </p:nvCxnSpPr>
        <p:spPr>
          <a:xfrm rot="5400000" flipH="1">
            <a:off x="3216640" y="3318479"/>
            <a:ext cx="1918818" cy="5768"/>
          </a:xfrm>
          <a:prstGeom prst="bentConnector5">
            <a:avLst>
              <a:gd name="adj1" fmla="val -11914"/>
              <a:gd name="adj2" fmla="val 17048457"/>
              <a:gd name="adj3" fmla="val 111914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18860" y="1719106"/>
            <a:ext cx="2842260" cy="32232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18860" y="1322070"/>
            <a:ext cx="2842260" cy="39578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ctr" defTabSz="762000" eaLnBrk="0" latinLnBrk="0" hangingPunct="0">
              <a:defRPr sz="2800" b="1" kern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ko-KR" altLang="en-US" sz="1400" dirty="0"/>
              <a:t>메모리 모니터</a:t>
            </a:r>
          </a:p>
        </p:txBody>
      </p:sp>
      <p:cxnSp>
        <p:nvCxnSpPr>
          <p:cNvPr id="55" name="직선 화살표 연결선 54"/>
          <p:cNvCxnSpPr>
            <a:cxnSpLocks/>
            <a:stCxn id="33" idx="3"/>
          </p:cNvCxnSpPr>
          <p:nvPr/>
        </p:nvCxnSpPr>
        <p:spPr>
          <a:xfrm>
            <a:off x="4922151" y="2505954"/>
            <a:ext cx="3772269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86824" y="251089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실질적 측정 시점</a:t>
            </a:r>
          </a:p>
        </p:txBody>
      </p:sp>
      <p:cxnSp>
        <p:nvCxnSpPr>
          <p:cNvPr id="94" name="직선 화살표 연결선 93"/>
          <p:cNvCxnSpPr>
            <a:stCxn id="33" idx="2"/>
            <a:endCxn id="37" idx="0"/>
          </p:cNvCxnSpPr>
          <p:nvPr/>
        </p:nvCxnSpPr>
        <p:spPr>
          <a:xfrm>
            <a:off x="4173165" y="2649954"/>
            <a:ext cx="7620" cy="28070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37" idx="2"/>
            <a:endCxn id="34" idx="0"/>
          </p:cNvCxnSpPr>
          <p:nvPr/>
        </p:nvCxnSpPr>
        <p:spPr>
          <a:xfrm>
            <a:off x="4180785" y="3218662"/>
            <a:ext cx="5665" cy="25655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34" idx="2"/>
            <a:endCxn id="35" idx="0"/>
          </p:cNvCxnSpPr>
          <p:nvPr/>
        </p:nvCxnSpPr>
        <p:spPr>
          <a:xfrm flipH="1">
            <a:off x="4178933" y="3763214"/>
            <a:ext cx="7517" cy="22955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11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59168"/>
              </p:ext>
            </p:extLst>
          </p:nvPr>
        </p:nvGraphicFramePr>
        <p:xfrm>
          <a:off x="0" y="0"/>
          <a:ext cx="9144002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5W1H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WHAT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WHY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WHEN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WHERE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090" y="606390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아키텍처 설계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285" y="992599"/>
            <a:ext cx="169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285" y="1322070"/>
            <a:ext cx="1443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시스템아키텍처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1947" y="586820"/>
            <a:ext cx="5695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(JNA 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Java Native Access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820A1F-5161-4350-9F7B-630BEA10DF6C}"/>
              </a:ext>
            </a:extLst>
          </p:cNvPr>
          <p:cNvSpPr/>
          <p:nvPr/>
        </p:nvSpPr>
        <p:spPr>
          <a:xfrm>
            <a:off x="2301240" y="2102573"/>
            <a:ext cx="1851074" cy="73132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en-US" altLang="ko-KR" b="1" kern="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MemoryMonitor</a:t>
            </a:r>
            <a:endParaRPr lang="ko-KR" altLang="en-US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2C7F3A-F5F4-4A3D-AAD1-D347A444284A}"/>
              </a:ext>
            </a:extLst>
          </p:cNvPr>
          <p:cNvCxnSpPr>
            <a:cxnSpLocks/>
          </p:cNvCxnSpPr>
          <p:nvPr/>
        </p:nvCxnSpPr>
        <p:spPr>
          <a:xfrm>
            <a:off x="6682163" y="1364860"/>
            <a:ext cx="0" cy="3313820"/>
          </a:xfrm>
          <a:prstGeom prst="line">
            <a:avLst/>
          </a:prstGeom>
          <a:ln w="34925">
            <a:solidFill>
              <a:schemeClr val="tx1">
                <a:alpha val="99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297D8B-D18E-49D6-A16D-8674D0C964B0}"/>
              </a:ext>
            </a:extLst>
          </p:cNvPr>
          <p:cNvSpPr/>
          <p:nvPr/>
        </p:nvSpPr>
        <p:spPr>
          <a:xfrm>
            <a:off x="7304139" y="2616336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FE5D0D-DF13-4FA6-8048-FF17332A4630}"/>
              </a:ext>
            </a:extLst>
          </p:cNvPr>
          <p:cNvSpPr/>
          <p:nvPr/>
        </p:nvSpPr>
        <p:spPr>
          <a:xfrm>
            <a:off x="7304139" y="3104168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AC96C83-6E6D-4020-BFA3-3061B1770DDC}"/>
              </a:ext>
            </a:extLst>
          </p:cNvPr>
          <p:cNvCxnSpPr>
            <a:cxnSpLocks/>
          </p:cNvCxnSpPr>
          <p:nvPr/>
        </p:nvCxnSpPr>
        <p:spPr>
          <a:xfrm flipV="1">
            <a:off x="6876559" y="3214493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B484707-FC58-4361-B9D1-E56C91A31DEC}"/>
              </a:ext>
            </a:extLst>
          </p:cNvPr>
          <p:cNvCxnSpPr>
            <a:cxnSpLocks/>
          </p:cNvCxnSpPr>
          <p:nvPr/>
        </p:nvCxnSpPr>
        <p:spPr>
          <a:xfrm flipV="1">
            <a:off x="6876559" y="2726661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F898CC-C5B6-40F9-B54F-EDF2FCFC8AC5}"/>
              </a:ext>
            </a:extLst>
          </p:cNvPr>
          <p:cNvCxnSpPr>
            <a:cxnSpLocks/>
          </p:cNvCxnSpPr>
          <p:nvPr/>
        </p:nvCxnSpPr>
        <p:spPr>
          <a:xfrm>
            <a:off x="7079492" y="2753129"/>
            <a:ext cx="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1027EB-CE32-4257-9A0F-72828101C5D1}"/>
              </a:ext>
            </a:extLst>
          </p:cNvPr>
          <p:cNvCxnSpPr>
            <a:cxnSpLocks/>
          </p:cNvCxnSpPr>
          <p:nvPr/>
        </p:nvCxnSpPr>
        <p:spPr>
          <a:xfrm>
            <a:off x="7109743" y="2739187"/>
            <a:ext cx="0" cy="4786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BF616F-22D1-44D2-A6AA-E45B52DDFC81}"/>
              </a:ext>
            </a:extLst>
          </p:cNvPr>
          <p:cNvSpPr/>
          <p:nvPr/>
        </p:nvSpPr>
        <p:spPr>
          <a:xfrm>
            <a:off x="7304139" y="3759643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9AF4D4-C548-4563-AC31-2D1F4C010BCB}"/>
              </a:ext>
            </a:extLst>
          </p:cNvPr>
          <p:cNvSpPr/>
          <p:nvPr/>
        </p:nvSpPr>
        <p:spPr>
          <a:xfrm>
            <a:off x="7304139" y="4247475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568D7A-30BE-4E9C-BF5F-3B4C6B65AFE4}"/>
              </a:ext>
            </a:extLst>
          </p:cNvPr>
          <p:cNvCxnSpPr>
            <a:cxnSpLocks/>
          </p:cNvCxnSpPr>
          <p:nvPr/>
        </p:nvCxnSpPr>
        <p:spPr>
          <a:xfrm flipV="1">
            <a:off x="6876559" y="4357799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3EDB6A-F7F3-4D3D-9F6C-C600D842DB33}"/>
              </a:ext>
            </a:extLst>
          </p:cNvPr>
          <p:cNvCxnSpPr>
            <a:cxnSpLocks/>
          </p:cNvCxnSpPr>
          <p:nvPr/>
        </p:nvCxnSpPr>
        <p:spPr>
          <a:xfrm flipV="1">
            <a:off x="6876559" y="3869968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AD8B55-6285-43F1-AFCF-5795EC6D46C8}"/>
              </a:ext>
            </a:extLst>
          </p:cNvPr>
          <p:cNvCxnSpPr>
            <a:cxnSpLocks/>
          </p:cNvCxnSpPr>
          <p:nvPr/>
        </p:nvCxnSpPr>
        <p:spPr>
          <a:xfrm>
            <a:off x="7079492" y="3896436"/>
            <a:ext cx="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6BFDC00-C212-4BBF-9060-A1131556C33F}"/>
              </a:ext>
            </a:extLst>
          </p:cNvPr>
          <p:cNvCxnSpPr>
            <a:cxnSpLocks/>
          </p:cNvCxnSpPr>
          <p:nvPr/>
        </p:nvCxnSpPr>
        <p:spPr>
          <a:xfrm>
            <a:off x="7109743" y="3882494"/>
            <a:ext cx="0" cy="4786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7654F3-8DAE-4C67-A94F-618BFBE1E123}"/>
              </a:ext>
            </a:extLst>
          </p:cNvPr>
          <p:cNvSpPr/>
          <p:nvPr/>
        </p:nvSpPr>
        <p:spPr>
          <a:xfrm>
            <a:off x="7304139" y="1504417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765CB4-A3C3-4B82-BB37-7DDD6070C730}"/>
              </a:ext>
            </a:extLst>
          </p:cNvPr>
          <p:cNvSpPr/>
          <p:nvPr/>
        </p:nvSpPr>
        <p:spPr>
          <a:xfrm>
            <a:off x="7304139" y="1992248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0DD4DA8-E454-408A-ADAF-54E54429AB6B}"/>
              </a:ext>
            </a:extLst>
          </p:cNvPr>
          <p:cNvCxnSpPr>
            <a:cxnSpLocks/>
          </p:cNvCxnSpPr>
          <p:nvPr/>
        </p:nvCxnSpPr>
        <p:spPr>
          <a:xfrm flipV="1">
            <a:off x="6876559" y="2102573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BAC87F-792A-4DAD-AB8A-EF70C49703F0}"/>
              </a:ext>
            </a:extLst>
          </p:cNvPr>
          <p:cNvCxnSpPr>
            <a:cxnSpLocks/>
          </p:cNvCxnSpPr>
          <p:nvPr/>
        </p:nvCxnSpPr>
        <p:spPr>
          <a:xfrm flipV="1">
            <a:off x="6876559" y="1614741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CDADD02-DA3E-42CE-AAE2-2A808773FD18}"/>
              </a:ext>
            </a:extLst>
          </p:cNvPr>
          <p:cNvCxnSpPr>
            <a:cxnSpLocks/>
          </p:cNvCxnSpPr>
          <p:nvPr/>
        </p:nvCxnSpPr>
        <p:spPr>
          <a:xfrm>
            <a:off x="7079492" y="1641209"/>
            <a:ext cx="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2595EF-C2EC-42F1-BB32-7C4231DC5585}"/>
              </a:ext>
            </a:extLst>
          </p:cNvPr>
          <p:cNvCxnSpPr>
            <a:cxnSpLocks/>
          </p:cNvCxnSpPr>
          <p:nvPr/>
        </p:nvCxnSpPr>
        <p:spPr>
          <a:xfrm>
            <a:off x="7109743" y="1627268"/>
            <a:ext cx="0" cy="4786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87">
            <a:extLst>
              <a:ext uri="{FF2B5EF4-FFF2-40B4-BE49-F238E27FC236}">
                <a16:creationId xmlns:a16="http://schemas.microsoft.com/office/drawing/2014/main" id="{B0448BA8-ED6D-4C74-A0AA-4434F7CF801A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152314" y="1789655"/>
            <a:ext cx="2241232" cy="678582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90">
            <a:extLst>
              <a:ext uri="{FF2B5EF4-FFF2-40B4-BE49-F238E27FC236}">
                <a16:creationId xmlns:a16="http://schemas.microsoft.com/office/drawing/2014/main" id="{4A9E5FAC-8922-4FF6-9A24-702EBB7AE39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152314" y="2468237"/>
            <a:ext cx="2241232" cy="55353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94">
            <a:extLst>
              <a:ext uri="{FF2B5EF4-FFF2-40B4-BE49-F238E27FC236}">
                <a16:creationId xmlns:a16="http://schemas.microsoft.com/office/drawing/2014/main" id="{BF029374-704B-428A-B8C3-B2B5BCD3BEC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152314" y="2468237"/>
            <a:ext cx="2241232" cy="1653588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97">
            <a:extLst>
              <a:ext uri="{FF2B5EF4-FFF2-40B4-BE49-F238E27FC236}">
                <a16:creationId xmlns:a16="http://schemas.microsoft.com/office/drawing/2014/main" id="{75393884-FD3E-4270-B224-B648EB324DC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152314" y="2443909"/>
            <a:ext cx="2957429" cy="24328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765CB4-A3C3-4B82-BB37-7DDD6070C730}"/>
              </a:ext>
            </a:extLst>
          </p:cNvPr>
          <p:cNvSpPr/>
          <p:nvPr/>
        </p:nvSpPr>
        <p:spPr>
          <a:xfrm>
            <a:off x="7071872" y="2128947"/>
            <a:ext cx="1162541" cy="62418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en-US" altLang="ko-KR" sz="2800" b="1" kern="0" dirty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FAIL!</a:t>
            </a:r>
            <a:endParaRPr lang="ko-KR" altLang="en-US" sz="2800" b="1" kern="0" dirty="0">
              <a:solidFill>
                <a:srgbClr val="FF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A820A1F-5161-4350-9F7B-630BEA10DF6C}"/>
              </a:ext>
            </a:extLst>
          </p:cNvPr>
          <p:cNvSpPr/>
          <p:nvPr/>
        </p:nvSpPr>
        <p:spPr>
          <a:xfrm>
            <a:off x="2648473" y="1978893"/>
            <a:ext cx="3850229" cy="1274886"/>
          </a:xfrm>
          <a:prstGeom prst="rect">
            <a:avLst/>
          </a:prstGeom>
          <a:solidFill>
            <a:srgbClr val="FFFFFF"/>
          </a:solidFill>
          <a:ln w="28575">
            <a:solidFill>
              <a:srgbClr val="DDF4FF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/>
            <a:r>
              <a:rPr lang="en-US" altLang="ko-KR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# </a:t>
            </a:r>
            <a:r>
              <a:rPr lang="ko-KR" altLang="en-US" sz="2400" b="1" kern="0" dirty="0">
                <a:solidFill>
                  <a:schemeClr val="accent2"/>
                </a:solidFill>
                <a:latin typeface="-윤고딕330" pitchFamily="18" charset="-127"/>
                <a:ea typeface="-윤고딕330" pitchFamily="18" charset="-127"/>
              </a:rPr>
              <a:t>최대값</a:t>
            </a: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을 알 수 없음</a:t>
            </a:r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defTabSz="762000" eaLnBrk="0" latinLnBrk="0" hangingPunct="0"/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defTabSz="762000" eaLnBrk="0" latinLnBrk="0" hangingPunct="0"/>
            <a:r>
              <a:rPr lang="en-US" altLang="ko-KR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# </a:t>
            </a:r>
            <a:r>
              <a:rPr lang="ko-KR" altLang="en-US" sz="2400" b="1" kern="0" dirty="0">
                <a:solidFill>
                  <a:schemeClr val="accent2"/>
                </a:solidFill>
                <a:latin typeface="-윤고딕330" pitchFamily="18" charset="-127"/>
                <a:ea typeface="-윤고딕330" pitchFamily="18" charset="-127"/>
              </a:rPr>
              <a:t>측정 타이밍</a:t>
            </a: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맞아야 함</a:t>
            </a:r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005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63910"/>
              </p:ext>
            </p:extLst>
          </p:nvPr>
        </p:nvGraphicFramePr>
        <p:xfrm>
          <a:off x="0" y="0"/>
          <a:ext cx="9144002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5W1H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WHAT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WHY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WHEN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WHERE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090" y="606390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아키텍처 설계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285" y="992599"/>
            <a:ext cx="169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285" y="1322070"/>
            <a:ext cx="1443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시스템아키텍처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1947" y="586820"/>
            <a:ext cx="5695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(JNA 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Java Native Access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820A1F-5161-4350-9F7B-630BEA10DF6C}"/>
              </a:ext>
            </a:extLst>
          </p:cNvPr>
          <p:cNvSpPr/>
          <p:nvPr/>
        </p:nvSpPr>
        <p:spPr>
          <a:xfrm>
            <a:off x="2301240" y="2102573"/>
            <a:ext cx="1851074" cy="73132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latinLnBrk="0" hangingPunct="0"/>
            <a:r>
              <a:rPr lang="en-US" altLang="ko-KR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Window API</a:t>
            </a:r>
          </a:p>
          <a:p>
            <a:pPr algn="ctr" defTabSz="762000" eaLnBrk="0" latinLnBrk="0" hangingPunct="0"/>
            <a:r>
              <a:rPr lang="en-US" altLang="ko-KR" b="1" kern="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JNA</a:t>
            </a:r>
            <a:endParaRPr lang="ko-KR" altLang="en-US" b="1" kern="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2C7F3A-F5F4-4A3D-AAD1-D347A444284A}"/>
              </a:ext>
            </a:extLst>
          </p:cNvPr>
          <p:cNvCxnSpPr>
            <a:cxnSpLocks/>
          </p:cNvCxnSpPr>
          <p:nvPr/>
        </p:nvCxnSpPr>
        <p:spPr>
          <a:xfrm>
            <a:off x="6682163" y="1364860"/>
            <a:ext cx="0" cy="3313820"/>
          </a:xfrm>
          <a:prstGeom prst="line">
            <a:avLst/>
          </a:prstGeom>
          <a:ln w="34925">
            <a:solidFill>
              <a:schemeClr val="tx1">
                <a:alpha val="99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297D8B-D18E-49D6-A16D-8674D0C964B0}"/>
              </a:ext>
            </a:extLst>
          </p:cNvPr>
          <p:cNvSpPr/>
          <p:nvPr/>
        </p:nvSpPr>
        <p:spPr>
          <a:xfrm>
            <a:off x="7304139" y="2616336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FE5D0D-DF13-4FA6-8048-FF17332A4630}"/>
              </a:ext>
            </a:extLst>
          </p:cNvPr>
          <p:cNvSpPr/>
          <p:nvPr/>
        </p:nvSpPr>
        <p:spPr>
          <a:xfrm>
            <a:off x="7304139" y="3104168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AC96C83-6E6D-4020-BFA3-3061B1770DDC}"/>
              </a:ext>
            </a:extLst>
          </p:cNvPr>
          <p:cNvCxnSpPr>
            <a:cxnSpLocks/>
          </p:cNvCxnSpPr>
          <p:nvPr/>
        </p:nvCxnSpPr>
        <p:spPr>
          <a:xfrm flipV="1">
            <a:off x="6876559" y="3214493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B484707-FC58-4361-B9D1-E56C91A31DEC}"/>
              </a:ext>
            </a:extLst>
          </p:cNvPr>
          <p:cNvCxnSpPr>
            <a:cxnSpLocks/>
          </p:cNvCxnSpPr>
          <p:nvPr/>
        </p:nvCxnSpPr>
        <p:spPr>
          <a:xfrm flipV="1">
            <a:off x="6876559" y="2726661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F898CC-C5B6-40F9-B54F-EDF2FCFC8AC5}"/>
              </a:ext>
            </a:extLst>
          </p:cNvPr>
          <p:cNvCxnSpPr>
            <a:cxnSpLocks/>
          </p:cNvCxnSpPr>
          <p:nvPr/>
        </p:nvCxnSpPr>
        <p:spPr>
          <a:xfrm>
            <a:off x="7079492" y="2753129"/>
            <a:ext cx="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1027EB-CE32-4257-9A0F-72828101C5D1}"/>
              </a:ext>
            </a:extLst>
          </p:cNvPr>
          <p:cNvCxnSpPr>
            <a:cxnSpLocks/>
          </p:cNvCxnSpPr>
          <p:nvPr/>
        </p:nvCxnSpPr>
        <p:spPr>
          <a:xfrm>
            <a:off x="7109743" y="2739187"/>
            <a:ext cx="0" cy="4786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BF616F-22D1-44D2-A6AA-E45B52DDFC81}"/>
              </a:ext>
            </a:extLst>
          </p:cNvPr>
          <p:cNvSpPr/>
          <p:nvPr/>
        </p:nvSpPr>
        <p:spPr>
          <a:xfrm>
            <a:off x="7304139" y="3759643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9AF4D4-C548-4563-AC31-2D1F4C010BCB}"/>
              </a:ext>
            </a:extLst>
          </p:cNvPr>
          <p:cNvSpPr/>
          <p:nvPr/>
        </p:nvSpPr>
        <p:spPr>
          <a:xfrm>
            <a:off x="7304139" y="4247475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568D7A-30BE-4E9C-BF5F-3B4C6B65AFE4}"/>
              </a:ext>
            </a:extLst>
          </p:cNvPr>
          <p:cNvCxnSpPr>
            <a:cxnSpLocks/>
          </p:cNvCxnSpPr>
          <p:nvPr/>
        </p:nvCxnSpPr>
        <p:spPr>
          <a:xfrm flipV="1">
            <a:off x="6876559" y="4357799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3EDB6A-F7F3-4D3D-9F6C-C600D842DB33}"/>
              </a:ext>
            </a:extLst>
          </p:cNvPr>
          <p:cNvCxnSpPr>
            <a:cxnSpLocks/>
          </p:cNvCxnSpPr>
          <p:nvPr/>
        </p:nvCxnSpPr>
        <p:spPr>
          <a:xfrm flipV="1">
            <a:off x="6876559" y="3869968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AD8B55-6285-43F1-AFCF-5795EC6D46C8}"/>
              </a:ext>
            </a:extLst>
          </p:cNvPr>
          <p:cNvCxnSpPr>
            <a:cxnSpLocks/>
          </p:cNvCxnSpPr>
          <p:nvPr/>
        </p:nvCxnSpPr>
        <p:spPr>
          <a:xfrm>
            <a:off x="7079492" y="3896436"/>
            <a:ext cx="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6BFDC00-C212-4BBF-9060-A1131556C33F}"/>
              </a:ext>
            </a:extLst>
          </p:cNvPr>
          <p:cNvCxnSpPr>
            <a:cxnSpLocks/>
          </p:cNvCxnSpPr>
          <p:nvPr/>
        </p:nvCxnSpPr>
        <p:spPr>
          <a:xfrm>
            <a:off x="7109743" y="3882494"/>
            <a:ext cx="0" cy="4786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7654F3-8DAE-4C67-A94F-618BFBE1E123}"/>
              </a:ext>
            </a:extLst>
          </p:cNvPr>
          <p:cNvSpPr/>
          <p:nvPr/>
        </p:nvSpPr>
        <p:spPr>
          <a:xfrm>
            <a:off x="7304139" y="1504417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765CB4-A3C3-4B82-BB37-7DDD6070C730}"/>
              </a:ext>
            </a:extLst>
          </p:cNvPr>
          <p:cNvSpPr/>
          <p:nvPr/>
        </p:nvSpPr>
        <p:spPr>
          <a:xfrm>
            <a:off x="7304139" y="1992248"/>
            <a:ext cx="734961" cy="22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0DD4DA8-E454-408A-ADAF-54E54429AB6B}"/>
              </a:ext>
            </a:extLst>
          </p:cNvPr>
          <p:cNvCxnSpPr>
            <a:cxnSpLocks/>
          </p:cNvCxnSpPr>
          <p:nvPr/>
        </p:nvCxnSpPr>
        <p:spPr>
          <a:xfrm flipV="1">
            <a:off x="6876559" y="2102573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BAC87F-792A-4DAD-AB8A-EF70C49703F0}"/>
              </a:ext>
            </a:extLst>
          </p:cNvPr>
          <p:cNvCxnSpPr>
            <a:cxnSpLocks/>
          </p:cNvCxnSpPr>
          <p:nvPr/>
        </p:nvCxnSpPr>
        <p:spPr>
          <a:xfrm flipV="1">
            <a:off x="6876559" y="1614741"/>
            <a:ext cx="427580" cy="49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CDADD02-DA3E-42CE-AAE2-2A808773FD18}"/>
              </a:ext>
            </a:extLst>
          </p:cNvPr>
          <p:cNvCxnSpPr>
            <a:cxnSpLocks/>
          </p:cNvCxnSpPr>
          <p:nvPr/>
        </p:nvCxnSpPr>
        <p:spPr>
          <a:xfrm>
            <a:off x="7079492" y="1641209"/>
            <a:ext cx="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2595EF-C2EC-42F1-BB32-7C4231DC5585}"/>
              </a:ext>
            </a:extLst>
          </p:cNvPr>
          <p:cNvCxnSpPr>
            <a:cxnSpLocks/>
          </p:cNvCxnSpPr>
          <p:nvPr/>
        </p:nvCxnSpPr>
        <p:spPr>
          <a:xfrm>
            <a:off x="7109743" y="1627268"/>
            <a:ext cx="0" cy="4786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87">
            <a:extLst>
              <a:ext uri="{FF2B5EF4-FFF2-40B4-BE49-F238E27FC236}">
                <a16:creationId xmlns:a16="http://schemas.microsoft.com/office/drawing/2014/main" id="{B0448BA8-ED6D-4C74-A0AA-4434F7CF801A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152314" y="2107490"/>
            <a:ext cx="1933526" cy="36074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90">
            <a:extLst>
              <a:ext uri="{FF2B5EF4-FFF2-40B4-BE49-F238E27FC236}">
                <a16:creationId xmlns:a16="http://schemas.microsoft.com/office/drawing/2014/main" id="{4A9E5FAC-8922-4FF6-9A24-702EBB7AE39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152314" y="2468237"/>
            <a:ext cx="1933526" cy="73978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94">
            <a:extLst>
              <a:ext uri="{FF2B5EF4-FFF2-40B4-BE49-F238E27FC236}">
                <a16:creationId xmlns:a16="http://schemas.microsoft.com/office/drawing/2014/main" id="{BF029374-704B-428A-B8C3-B2B5BCD3BEC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152314" y="2468237"/>
            <a:ext cx="1933526" cy="18895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085840" y="2107490"/>
            <a:ext cx="790719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085840" y="3208020"/>
            <a:ext cx="790719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085839" y="4362716"/>
            <a:ext cx="790719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820A1F-5161-4350-9F7B-630BEA10DF6C}"/>
              </a:ext>
            </a:extLst>
          </p:cNvPr>
          <p:cNvSpPr/>
          <p:nvPr/>
        </p:nvSpPr>
        <p:spPr>
          <a:xfrm>
            <a:off x="2567367" y="2113390"/>
            <a:ext cx="3850229" cy="1274886"/>
          </a:xfrm>
          <a:prstGeom prst="rect">
            <a:avLst/>
          </a:prstGeom>
          <a:solidFill>
            <a:srgbClr val="FFFFFF"/>
          </a:solidFill>
          <a:ln w="28575">
            <a:solidFill>
              <a:srgbClr val="DDF4FF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defTabSz="762000" eaLnBrk="0" latinLnBrk="0" hangingPunct="0"/>
            <a:r>
              <a:rPr lang="en-US" altLang="ko-KR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# </a:t>
            </a:r>
            <a:r>
              <a:rPr lang="ko-KR" altLang="en-US" sz="2400" b="1" kern="0" dirty="0">
                <a:solidFill>
                  <a:schemeClr val="accent2"/>
                </a:solidFill>
                <a:latin typeface="-윤고딕330" pitchFamily="18" charset="-127"/>
                <a:ea typeface="-윤고딕330" pitchFamily="18" charset="-127"/>
              </a:rPr>
              <a:t>최대값</a:t>
            </a: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측정 가능</a:t>
            </a:r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defTabSz="762000" eaLnBrk="0" latinLnBrk="0" hangingPunct="0"/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defTabSz="762000" eaLnBrk="0" latinLnBrk="0" hangingPunct="0"/>
            <a:r>
              <a:rPr lang="en-US" altLang="ko-KR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# </a:t>
            </a:r>
            <a:r>
              <a:rPr lang="ko-KR" altLang="en-US" sz="2400" b="1" kern="0" dirty="0">
                <a:solidFill>
                  <a:schemeClr val="accent2"/>
                </a:solidFill>
                <a:latin typeface="-윤고딕330" pitchFamily="18" charset="-127"/>
                <a:ea typeface="-윤고딕330" pitchFamily="18" charset="-127"/>
              </a:rPr>
              <a:t>종료 시점</a:t>
            </a: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에도 확인 가능</a:t>
            </a:r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189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19930" y="-244406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b="1" dirty="0">
                <a:solidFill>
                  <a:srgbClr val="C3DBDA"/>
                </a:solidFill>
                <a:latin typeface="-윤고딕330" pitchFamily="18" charset="-127"/>
                <a:ea typeface="-윤고딕330" pitchFamily="18" charset="-127"/>
              </a:rPr>
              <a:t>5</a:t>
            </a:r>
            <a:endParaRPr lang="en-US" sz="30000" b="1" dirty="0">
              <a:solidFill>
                <a:srgbClr val="C3DBD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199" y="2546650"/>
            <a:ext cx="202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소요기술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시스템아키텍처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689" y="1653975"/>
            <a:ext cx="431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아키텍처 설계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5720" y="2305800"/>
            <a:ext cx="443484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55720" y="3471660"/>
            <a:ext cx="41833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037" y="1910029"/>
            <a:ext cx="3452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1391513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0183" y="525602"/>
            <a:ext cx="9044094" cy="4558262"/>
            <a:chOff x="-49540" y="473969"/>
            <a:chExt cx="9211853" cy="468137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D65DDD8-D8BA-4186-BBC3-B6870B7F0A3D}"/>
                </a:ext>
              </a:extLst>
            </p:cNvPr>
            <p:cNvCxnSpPr/>
            <p:nvPr/>
          </p:nvCxnSpPr>
          <p:spPr>
            <a:xfrm flipV="1">
              <a:off x="3492" y="1131093"/>
              <a:ext cx="9158821" cy="1111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1929D3-EA22-4A80-8639-9006B949C43C}"/>
                </a:ext>
              </a:extLst>
            </p:cNvPr>
            <p:cNvCxnSpPr/>
            <p:nvPr/>
          </p:nvCxnSpPr>
          <p:spPr>
            <a:xfrm flipV="1">
              <a:off x="3492" y="1851677"/>
              <a:ext cx="9158821" cy="1111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B25E399-2B24-43FC-88F6-44441C0F6D3C}"/>
                </a:ext>
              </a:extLst>
            </p:cNvPr>
            <p:cNvCxnSpPr/>
            <p:nvPr/>
          </p:nvCxnSpPr>
          <p:spPr>
            <a:xfrm flipV="1">
              <a:off x="3492" y="3229620"/>
              <a:ext cx="9158821" cy="1111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181ECA-7FF6-48A1-8BA1-93F6622E73FC}"/>
                </a:ext>
              </a:extLst>
            </p:cNvPr>
            <p:cNvSpPr txBox="1"/>
            <p:nvPr/>
          </p:nvSpPr>
          <p:spPr>
            <a:xfrm>
              <a:off x="-49540" y="473969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Presentation Layer</a:t>
              </a:r>
              <a:endParaRPr lang="ko-KR" altLang="en-US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0A8F2-D31A-46A1-A7B2-5F98222FF5FB}"/>
                </a:ext>
              </a:extLst>
            </p:cNvPr>
            <p:cNvSpPr txBox="1"/>
            <p:nvPr/>
          </p:nvSpPr>
          <p:spPr>
            <a:xfrm>
              <a:off x="-49540" y="1175100"/>
              <a:ext cx="83869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Controller </a:t>
              </a:r>
            </a:p>
            <a:p>
              <a:r>
                <a:rPr lang="en-US" altLang="ko-KR" sz="1000" dirty="0"/>
                <a:t>Layer</a:t>
              </a:r>
              <a:endParaRPr lang="ko-KR" alt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87E99E-23D0-487C-86BF-B0F16831E469}"/>
                </a:ext>
              </a:extLst>
            </p:cNvPr>
            <p:cNvSpPr txBox="1"/>
            <p:nvPr/>
          </p:nvSpPr>
          <p:spPr>
            <a:xfrm>
              <a:off x="-49540" y="2051877"/>
              <a:ext cx="7473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Business </a:t>
              </a:r>
            </a:p>
            <a:p>
              <a:r>
                <a:rPr lang="en-US" altLang="ko-KR" sz="1000" dirty="0"/>
                <a:t>Layer</a:t>
              </a:r>
              <a:endParaRPr lang="ko-KR" alt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5D5FB0-35CB-4097-9923-7BC9B89CBEB8}"/>
                </a:ext>
              </a:extLst>
            </p:cNvPr>
            <p:cNvSpPr txBox="1"/>
            <p:nvPr/>
          </p:nvSpPr>
          <p:spPr>
            <a:xfrm>
              <a:off x="-49540" y="381372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Data </a:t>
              </a:r>
            </a:p>
            <a:p>
              <a:r>
                <a:rPr lang="en-US" altLang="ko-KR" sz="1000" dirty="0"/>
                <a:t>Access </a:t>
              </a:r>
            </a:p>
            <a:p>
              <a:r>
                <a:rPr lang="en-US" altLang="ko-KR" sz="1000" dirty="0"/>
                <a:t>Layer</a:t>
              </a:r>
              <a:endParaRPr lang="ko-KR" alt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8A6E5-F569-4F17-9E55-B93DFDB11E1C}"/>
                </a:ext>
              </a:extLst>
            </p:cNvPr>
            <p:cNvSpPr txBox="1"/>
            <p:nvPr/>
          </p:nvSpPr>
          <p:spPr>
            <a:xfrm>
              <a:off x="3888725" y="1186532"/>
              <a:ext cx="1293526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800" b="1" dirty="0"/>
                <a:t>Dispatcher Servlet</a:t>
              </a:r>
              <a:endParaRPr lang="ko-KR" altLang="en-US" sz="800" b="1" dirty="0"/>
            </a:p>
          </p:txBody>
        </p:sp>
        <p:sp>
          <p:nvSpPr>
            <p:cNvPr id="14" name="원통 89">
              <a:extLst>
                <a:ext uri="{FF2B5EF4-FFF2-40B4-BE49-F238E27FC236}">
                  <a16:creationId xmlns:a16="http://schemas.microsoft.com/office/drawing/2014/main" id="{5E90663D-B7FC-43B7-AAAD-45A5CCE7D16C}"/>
                </a:ext>
              </a:extLst>
            </p:cNvPr>
            <p:cNvSpPr/>
            <p:nvPr/>
          </p:nvSpPr>
          <p:spPr>
            <a:xfrm>
              <a:off x="2774528" y="4814888"/>
              <a:ext cx="3569566" cy="323576"/>
            </a:xfrm>
            <a:prstGeom prst="ca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ED7C4F-7A64-47F3-A020-B7DFDC59950E}"/>
                </a:ext>
              </a:extLst>
            </p:cNvPr>
            <p:cNvCxnSpPr/>
            <p:nvPr/>
          </p:nvCxnSpPr>
          <p:spPr>
            <a:xfrm flipV="1">
              <a:off x="3492" y="4717452"/>
              <a:ext cx="9158821" cy="1111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7CBFC7-A405-4690-B935-1D2135A5EE31}"/>
                </a:ext>
              </a:extLst>
            </p:cNvPr>
            <p:cNvSpPr txBox="1"/>
            <p:nvPr/>
          </p:nvSpPr>
          <p:spPr>
            <a:xfrm>
              <a:off x="110056" y="4710049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Database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EED8F-97CA-4564-975E-F1CCA8634BBC}"/>
                </a:ext>
              </a:extLst>
            </p:cNvPr>
            <p:cNvSpPr txBox="1"/>
            <p:nvPr/>
          </p:nvSpPr>
          <p:spPr>
            <a:xfrm>
              <a:off x="5249156" y="4986064"/>
              <a:ext cx="431528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SUBJECT</a:t>
              </a:r>
              <a:endParaRPr lang="ko-KR" altLang="en-US" sz="5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959A5F-69E0-40FE-85D7-D440B2DCCB0E}"/>
                </a:ext>
              </a:extLst>
            </p:cNvPr>
            <p:cNvSpPr txBox="1"/>
            <p:nvPr/>
          </p:nvSpPr>
          <p:spPr>
            <a:xfrm>
              <a:off x="5755665" y="4986064"/>
              <a:ext cx="330540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UNIT</a:t>
              </a:r>
              <a:endParaRPr lang="ko-KR" altLang="en-US" sz="5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2F6881-0A82-4AC0-BBA0-BE35F7D31334}"/>
                </a:ext>
              </a:extLst>
            </p:cNvPr>
            <p:cNvSpPr txBox="1"/>
            <p:nvPr/>
          </p:nvSpPr>
          <p:spPr>
            <a:xfrm>
              <a:off x="1980338" y="4814888"/>
              <a:ext cx="758541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UNIT_COMPLETION</a:t>
              </a:r>
              <a:endParaRPr lang="ko-KR" altLang="en-US" sz="5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9F7E3F-4BFB-4C26-83ED-0765BEB0D08D}"/>
                </a:ext>
              </a:extLst>
            </p:cNvPr>
            <p:cNvSpPr txBox="1"/>
            <p:nvPr/>
          </p:nvSpPr>
          <p:spPr>
            <a:xfrm>
              <a:off x="2870112" y="4814888"/>
              <a:ext cx="511679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FNSH_TEST</a:t>
              </a:r>
              <a:endParaRPr lang="ko-KR" altLang="en-US" sz="5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2D2B02-CCE1-40D2-8BD7-541A54ADDCFE}"/>
                </a:ext>
              </a:extLst>
            </p:cNvPr>
            <p:cNvSpPr txBox="1"/>
            <p:nvPr/>
          </p:nvSpPr>
          <p:spPr>
            <a:xfrm>
              <a:off x="4345092" y="4814888"/>
              <a:ext cx="755335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FNSH_TEST_RESULT</a:t>
              </a:r>
              <a:endParaRPr lang="ko-KR" altLang="en-US" sz="5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1700D2-91F1-4BA7-BDF9-BD58CAAE29B6}"/>
                </a:ext>
              </a:extLst>
            </p:cNvPr>
            <p:cNvSpPr txBox="1"/>
            <p:nvPr/>
          </p:nvSpPr>
          <p:spPr>
            <a:xfrm>
              <a:off x="5788010" y="4814888"/>
              <a:ext cx="535724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CHALLENGE</a:t>
              </a:r>
              <a:endParaRPr lang="ko-KR" altLang="en-US" sz="5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D0361D-510F-4F39-9566-2E99CE944B06}"/>
                </a:ext>
              </a:extLst>
            </p:cNvPr>
            <p:cNvSpPr txBox="1"/>
            <p:nvPr/>
          </p:nvSpPr>
          <p:spPr>
            <a:xfrm>
              <a:off x="3479517" y="4986064"/>
              <a:ext cx="713657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CHALLENGE_CASE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5245C1-53A6-468E-BDCE-9387479FB7A2}"/>
                </a:ext>
              </a:extLst>
            </p:cNvPr>
            <p:cNvSpPr txBox="1"/>
            <p:nvPr/>
          </p:nvSpPr>
          <p:spPr>
            <a:xfrm>
              <a:off x="4324262" y="4986064"/>
              <a:ext cx="779381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CHALLENGE_RESULT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373518-EE59-4153-AD0D-DF8BB239722A}"/>
                </a:ext>
              </a:extLst>
            </p:cNvPr>
            <p:cNvSpPr txBox="1"/>
            <p:nvPr/>
          </p:nvSpPr>
          <p:spPr>
            <a:xfrm>
              <a:off x="402567" y="653555"/>
              <a:ext cx="1895262" cy="4001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85725" indent="-85725">
                <a:buFont typeface="+mj-lt"/>
                <a:buAutoNum type="arabicPeriod"/>
              </a:pPr>
              <a:r>
                <a:rPr lang="en-US" altLang="ko-KR" sz="500" dirty="0" err="1">
                  <a:latin typeface="+mj-lt"/>
                </a:rPr>
                <a:t>learningContentManaging.jsp</a:t>
              </a:r>
              <a:r>
                <a:rPr lang="en-US" altLang="ko-KR" sz="500" dirty="0">
                  <a:latin typeface="+mj-lt"/>
                </a:rPr>
                <a:t>: </a:t>
              </a:r>
              <a:r>
                <a:rPr lang="ko-KR" altLang="en-US" sz="500" dirty="0">
                  <a:latin typeface="+mj-lt"/>
                </a:rPr>
                <a:t>과목 관리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Font typeface="+mj-lt"/>
                <a:buAutoNum type="arabicPeriod"/>
              </a:pPr>
              <a:r>
                <a:rPr lang="en-US" altLang="ko-KR" sz="500" dirty="0" err="1">
                  <a:latin typeface="+mj-lt"/>
                </a:rPr>
                <a:t>unitContentEditor.jsp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단원내용 관리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Font typeface="+mj-lt"/>
                <a:buAutoNum type="arabicPeriod"/>
              </a:pPr>
              <a:r>
                <a:rPr lang="en-US" altLang="ko-KR" sz="500" dirty="0" err="1">
                  <a:latin typeface="+mj-lt"/>
                </a:rPr>
                <a:t>challengeContentManaging.jsp</a:t>
              </a:r>
              <a:r>
                <a:rPr lang="en-US" altLang="ko-KR" sz="500" dirty="0">
                  <a:latin typeface="+mj-lt"/>
                </a:rPr>
                <a:t>: </a:t>
              </a:r>
              <a:r>
                <a:rPr lang="ko-KR" altLang="en-US" sz="500" dirty="0">
                  <a:latin typeface="+mj-lt"/>
                </a:rPr>
                <a:t>도전과제 관리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Font typeface="+mj-lt"/>
                <a:buAutoNum type="arabicPeriod"/>
              </a:pPr>
              <a:r>
                <a:rPr lang="en-US" altLang="ko-KR" sz="500" dirty="0" err="1">
                  <a:latin typeface="+mj-lt"/>
                </a:rPr>
                <a:t>challengeContentEditor.jsp</a:t>
              </a:r>
              <a:r>
                <a:rPr lang="en-US" altLang="ko-KR" sz="500" dirty="0">
                  <a:latin typeface="+mj-lt"/>
                </a:rPr>
                <a:t>: </a:t>
              </a:r>
              <a:r>
                <a:rPr lang="ko-KR" altLang="en-US" sz="500" dirty="0">
                  <a:latin typeface="+mj-lt"/>
                </a:rPr>
                <a:t>도전과제 내용 관리</a:t>
              </a:r>
              <a:endParaRPr lang="en-US" altLang="ko-KR" sz="500" dirty="0"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7ABEF1-3EBA-4D45-8F84-F117CDA6ED42}"/>
                </a:ext>
              </a:extLst>
            </p:cNvPr>
            <p:cNvSpPr txBox="1"/>
            <p:nvPr/>
          </p:nvSpPr>
          <p:spPr>
            <a:xfrm>
              <a:off x="3677853" y="1487062"/>
              <a:ext cx="971845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ContentController</a:t>
              </a:r>
              <a:endParaRPr lang="ko-KR" altLang="en-US" sz="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BC81B9-32D2-4B14-BE43-AF8F62E10C46}"/>
                </a:ext>
              </a:extLst>
            </p:cNvPr>
            <p:cNvSpPr txBox="1"/>
            <p:nvPr/>
          </p:nvSpPr>
          <p:spPr>
            <a:xfrm>
              <a:off x="2538947" y="1487062"/>
              <a:ext cx="971845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LearningController</a:t>
              </a:r>
              <a:endParaRPr lang="ko-KR" altLang="en-US" sz="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F164E9-419B-447D-A6C7-83152C0CF71C}"/>
                </a:ext>
              </a:extLst>
            </p:cNvPr>
            <p:cNvSpPr txBox="1"/>
            <p:nvPr/>
          </p:nvSpPr>
          <p:spPr>
            <a:xfrm>
              <a:off x="417017" y="1487060"/>
              <a:ext cx="971845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ChallengeController</a:t>
              </a:r>
              <a:endParaRPr lang="ko-KR" altLang="en-US" sz="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F6305F-28C0-40C7-BBDD-4CAEAF1F16DE}"/>
                </a:ext>
              </a:extLst>
            </p:cNvPr>
            <p:cNvSpPr txBox="1"/>
            <p:nvPr/>
          </p:nvSpPr>
          <p:spPr>
            <a:xfrm>
              <a:off x="5763203" y="1487062"/>
              <a:ext cx="730161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UserController</a:t>
              </a:r>
              <a:endParaRPr lang="ko-KR" altLang="en-US" sz="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A32F66-3701-4686-9365-4323F9AD5238}"/>
                </a:ext>
              </a:extLst>
            </p:cNvPr>
            <p:cNvSpPr txBox="1"/>
            <p:nvPr/>
          </p:nvSpPr>
          <p:spPr>
            <a:xfrm>
              <a:off x="7728118" y="1487062"/>
              <a:ext cx="971845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BoardController</a:t>
              </a:r>
              <a:endParaRPr lang="ko-KR" altLang="en-US" sz="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FBF9B1-E99E-4BC6-8D19-AAA70B2EF8AF}"/>
                </a:ext>
              </a:extLst>
            </p:cNvPr>
            <p:cNvSpPr txBox="1"/>
            <p:nvPr/>
          </p:nvSpPr>
          <p:spPr>
            <a:xfrm>
              <a:off x="4738167" y="1487058"/>
              <a:ext cx="883495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AdminController</a:t>
              </a:r>
              <a:endParaRPr lang="ko-KR" altLang="en-US" sz="600" b="1" dirty="0"/>
            </a:p>
          </p:txBody>
        </p:sp>
        <p:cxnSp>
          <p:nvCxnSpPr>
            <p:cNvPr id="32" name="꺾인 연결선 5">
              <a:extLst>
                <a:ext uri="{FF2B5EF4-FFF2-40B4-BE49-F238E27FC236}">
                  <a16:creationId xmlns:a16="http://schemas.microsoft.com/office/drawing/2014/main" id="{7701654D-6F31-4338-84D0-7A5162F238D1}"/>
                </a:ext>
              </a:extLst>
            </p:cNvPr>
            <p:cNvCxnSpPr>
              <a:stCxn id="13" idx="2"/>
              <a:endCxn id="28" idx="0"/>
            </p:cNvCxnSpPr>
            <p:nvPr/>
          </p:nvCxnSpPr>
          <p:spPr>
            <a:xfrm rot="5400000">
              <a:off x="2676672" y="-371756"/>
              <a:ext cx="85084" cy="3632548"/>
            </a:xfrm>
            <a:prstGeom prst="bentConnector3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7">
              <a:extLst>
                <a:ext uri="{FF2B5EF4-FFF2-40B4-BE49-F238E27FC236}">
                  <a16:creationId xmlns:a16="http://schemas.microsoft.com/office/drawing/2014/main" id="{0413FC55-BEFC-4039-B5F8-2FDEB60FBECB}"/>
                </a:ext>
              </a:extLst>
            </p:cNvPr>
            <p:cNvCxnSpPr>
              <a:stCxn id="13" idx="2"/>
              <a:endCxn id="27" idx="0"/>
            </p:cNvCxnSpPr>
            <p:nvPr/>
          </p:nvCxnSpPr>
          <p:spPr>
            <a:xfrm rot="5400000">
              <a:off x="3737636" y="689210"/>
              <a:ext cx="85086" cy="1510618"/>
            </a:xfrm>
            <a:prstGeom prst="bentConnector3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9">
              <a:extLst>
                <a:ext uri="{FF2B5EF4-FFF2-40B4-BE49-F238E27FC236}">
                  <a16:creationId xmlns:a16="http://schemas.microsoft.com/office/drawing/2014/main" id="{196705E0-5E15-44C2-AE2D-20E41B2946C9}"/>
                </a:ext>
              </a:extLst>
            </p:cNvPr>
            <p:cNvCxnSpPr>
              <a:stCxn id="13" idx="2"/>
              <a:endCxn id="26" idx="0"/>
            </p:cNvCxnSpPr>
            <p:nvPr/>
          </p:nvCxnSpPr>
          <p:spPr>
            <a:xfrm rot="5400000">
              <a:off x="4307089" y="1258663"/>
              <a:ext cx="85086" cy="371712"/>
            </a:xfrm>
            <a:prstGeom prst="bentConnector3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11">
              <a:extLst>
                <a:ext uri="{FF2B5EF4-FFF2-40B4-BE49-F238E27FC236}">
                  <a16:creationId xmlns:a16="http://schemas.microsoft.com/office/drawing/2014/main" id="{3BEF04F3-D608-4C63-91BD-896F3A039F4E}"/>
                </a:ext>
              </a:extLst>
            </p:cNvPr>
            <p:cNvCxnSpPr>
              <a:stCxn id="13" idx="2"/>
              <a:endCxn id="29" idx="0"/>
            </p:cNvCxnSpPr>
            <p:nvPr/>
          </p:nvCxnSpPr>
          <p:spPr>
            <a:xfrm rot="16200000" flipH="1">
              <a:off x="5289343" y="648121"/>
              <a:ext cx="85086" cy="1592796"/>
            </a:xfrm>
            <a:prstGeom prst="bentConnector3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13">
              <a:extLst>
                <a:ext uri="{FF2B5EF4-FFF2-40B4-BE49-F238E27FC236}">
                  <a16:creationId xmlns:a16="http://schemas.microsoft.com/office/drawing/2014/main" id="{25829C79-15D6-480D-887C-76A0DD632747}"/>
                </a:ext>
              </a:extLst>
            </p:cNvPr>
            <p:cNvCxnSpPr>
              <a:stCxn id="13" idx="2"/>
              <a:endCxn id="31" idx="0"/>
            </p:cNvCxnSpPr>
            <p:nvPr/>
          </p:nvCxnSpPr>
          <p:spPr>
            <a:xfrm rot="16200000" flipH="1">
              <a:off x="4815160" y="1122303"/>
              <a:ext cx="85082" cy="644427"/>
            </a:xfrm>
            <a:prstGeom prst="bentConnector3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15">
              <a:extLst>
                <a:ext uri="{FF2B5EF4-FFF2-40B4-BE49-F238E27FC236}">
                  <a16:creationId xmlns:a16="http://schemas.microsoft.com/office/drawing/2014/main" id="{BE5BEE04-C050-4642-8D98-A817E5F27726}"/>
                </a:ext>
              </a:extLst>
            </p:cNvPr>
            <p:cNvCxnSpPr>
              <a:stCxn id="13" idx="2"/>
              <a:endCxn id="30" idx="0"/>
            </p:cNvCxnSpPr>
            <p:nvPr/>
          </p:nvCxnSpPr>
          <p:spPr>
            <a:xfrm rot="16200000" flipH="1">
              <a:off x="6332221" y="-394758"/>
              <a:ext cx="85086" cy="3678553"/>
            </a:xfrm>
            <a:prstGeom prst="bentConnector3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BB70DD-C150-4F42-A7E2-8A294470E66D}"/>
                </a:ext>
              </a:extLst>
            </p:cNvPr>
            <p:cNvSpPr txBox="1"/>
            <p:nvPr/>
          </p:nvSpPr>
          <p:spPr>
            <a:xfrm>
              <a:off x="102485" y="2865999"/>
              <a:ext cx="803177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JavaCodeTester</a:t>
              </a:r>
              <a:endParaRPr lang="ko-KR" altLang="en-US" sz="6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705456-045C-434F-8559-05EC407F7EE0}"/>
                </a:ext>
              </a:extLst>
            </p:cNvPr>
            <p:cNvSpPr txBox="1"/>
            <p:nvPr/>
          </p:nvSpPr>
          <p:spPr>
            <a:xfrm>
              <a:off x="8248886" y="2692180"/>
              <a:ext cx="715776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PageManager</a:t>
              </a:r>
              <a:endParaRPr lang="ko-KR" altLang="en-US" sz="6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879FC9-566E-42AF-8957-AD37A8CEABA3}"/>
                </a:ext>
              </a:extLst>
            </p:cNvPr>
            <p:cNvSpPr txBox="1"/>
            <p:nvPr/>
          </p:nvSpPr>
          <p:spPr>
            <a:xfrm>
              <a:off x="141928" y="2648914"/>
              <a:ext cx="730161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CodeTester</a:t>
              </a:r>
              <a:endParaRPr lang="ko-KR" altLang="en-US" sz="600" b="1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0D13C7A-6207-4F5A-9484-A90C3CE69EC6}"/>
                </a:ext>
              </a:extLst>
            </p:cNvPr>
            <p:cNvSpPr/>
            <p:nvPr/>
          </p:nvSpPr>
          <p:spPr>
            <a:xfrm>
              <a:off x="461362" y="2529091"/>
              <a:ext cx="89970" cy="674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B0B68-A16B-436B-8A91-73FE070D483C}"/>
                </a:ext>
              </a:extLst>
            </p:cNvPr>
            <p:cNvSpPr txBox="1"/>
            <p:nvPr/>
          </p:nvSpPr>
          <p:spPr>
            <a:xfrm>
              <a:off x="4206131" y="4492096"/>
              <a:ext cx="68344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1000" dirty="0" err="1"/>
                <a:t>SqlSession</a:t>
              </a:r>
              <a:endParaRPr lang="ko-KR" altLang="en-US" sz="1000" dirty="0"/>
            </a:p>
          </p:txBody>
        </p:sp>
        <p:cxnSp>
          <p:nvCxnSpPr>
            <p:cNvPr id="43" name="꺾인 연결선 204">
              <a:extLst>
                <a:ext uri="{FF2B5EF4-FFF2-40B4-BE49-F238E27FC236}">
                  <a16:creationId xmlns:a16="http://schemas.microsoft.com/office/drawing/2014/main" id="{0DFB9685-7414-45FF-97FE-2A5D02C88991}"/>
                </a:ext>
              </a:extLst>
            </p:cNvPr>
            <p:cNvCxnSpPr>
              <a:stCxn id="26" idx="2"/>
              <a:endCxn id="56" idx="1"/>
            </p:cNvCxnSpPr>
            <p:nvPr/>
          </p:nvCxnSpPr>
          <p:spPr>
            <a:xfrm rot="16200000" flipH="1">
              <a:off x="4529595" y="1305909"/>
              <a:ext cx="267068" cy="99870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207">
              <a:extLst>
                <a:ext uri="{FF2B5EF4-FFF2-40B4-BE49-F238E27FC236}">
                  <a16:creationId xmlns:a16="http://schemas.microsoft.com/office/drawing/2014/main" id="{0477CDF2-4FCA-4C04-B6D1-2E2249615F1A}"/>
                </a:ext>
              </a:extLst>
            </p:cNvPr>
            <p:cNvCxnSpPr>
              <a:cxnSpLocks/>
              <a:stCxn id="31" idx="2"/>
              <a:endCxn id="56" idx="7"/>
            </p:cNvCxnSpPr>
            <p:nvPr/>
          </p:nvCxnSpPr>
          <p:spPr>
            <a:xfrm rot="16200000" flipH="1">
              <a:off x="5069471" y="1782167"/>
              <a:ext cx="267072" cy="4618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66">
              <a:extLst>
                <a:ext uri="{FF2B5EF4-FFF2-40B4-BE49-F238E27FC236}">
                  <a16:creationId xmlns:a16="http://schemas.microsoft.com/office/drawing/2014/main" id="{0003E666-D2DF-4757-9203-2B7264299456}"/>
                </a:ext>
              </a:extLst>
            </p:cNvPr>
            <p:cNvCxnSpPr>
              <a:stCxn id="27" idx="2"/>
              <a:endCxn id="166" idx="0"/>
            </p:cNvCxnSpPr>
            <p:nvPr/>
          </p:nvCxnSpPr>
          <p:spPr>
            <a:xfrm rot="16200000" flipH="1">
              <a:off x="3134491" y="1562107"/>
              <a:ext cx="257186" cy="47642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77">
              <a:extLst>
                <a:ext uri="{FF2B5EF4-FFF2-40B4-BE49-F238E27FC236}">
                  <a16:creationId xmlns:a16="http://schemas.microsoft.com/office/drawing/2014/main" id="{1788D10B-BB14-42C0-A14E-103B7F5303D6}"/>
                </a:ext>
              </a:extLst>
            </p:cNvPr>
            <p:cNvCxnSpPr>
              <a:stCxn id="30" idx="2"/>
              <a:endCxn id="68" idx="0"/>
            </p:cNvCxnSpPr>
            <p:nvPr/>
          </p:nvCxnSpPr>
          <p:spPr>
            <a:xfrm rot="5400000">
              <a:off x="7973718" y="1688591"/>
              <a:ext cx="257186" cy="22346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81">
              <a:extLst>
                <a:ext uri="{FF2B5EF4-FFF2-40B4-BE49-F238E27FC236}">
                  <a16:creationId xmlns:a16="http://schemas.microsoft.com/office/drawing/2014/main" id="{9C1BEC6A-B5AA-490F-AB55-2B604D73E3CC}"/>
                </a:ext>
              </a:extLst>
            </p:cNvPr>
            <p:cNvCxnSpPr>
              <a:cxnSpLocks/>
              <a:stCxn id="29" idx="2"/>
              <a:endCxn id="62" idx="7"/>
            </p:cNvCxnSpPr>
            <p:nvPr/>
          </p:nvCxnSpPr>
          <p:spPr>
            <a:xfrm rot="16200000" flipH="1">
              <a:off x="6190413" y="1609598"/>
              <a:ext cx="267068" cy="39132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86">
              <a:extLst>
                <a:ext uri="{FF2B5EF4-FFF2-40B4-BE49-F238E27FC236}">
                  <a16:creationId xmlns:a16="http://schemas.microsoft.com/office/drawing/2014/main" id="{1202E83F-D04E-43C2-BCC4-6627A9A294A8}"/>
                </a:ext>
              </a:extLst>
            </p:cNvPr>
            <p:cNvCxnSpPr>
              <a:cxnSpLocks/>
              <a:stCxn id="31" idx="2"/>
              <a:endCxn id="62" idx="1"/>
            </p:cNvCxnSpPr>
            <p:nvPr/>
          </p:nvCxnSpPr>
          <p:spPr>
            <a:xfrm rot="16200000" flipH="1">
              <a:off x="5684418" y="1167221"/>
              <a:ext cx="267072" cy="127607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90">
              <a:extLst>
                <a:ext uri="{FF2B5EF4-FFF2-40B4-BE49-F238E27FC236}">
                  <a16:creationId xmlns:a16="http://schemas.microsoft.com/office/drawing/2014/main" id="{A79AE828-6721-4297-A13B-98D3D233D68F}"/>
                </a:ext>
              </a:extLst>
            </p:cNvPr>
            <p:cNvCxnSpPr>
              <a:stCxn id="157" idx="2"/>
              <a:endCxn id="41" idx="6"/>
            </p:cNvCxnSpPr>
            <p:nvPr/>
          </p:nvCxnSpPr>
          <p:spPr>
            <a:xfrm rot="5400000">
              <a:off x="983319" y="2043090"/>
              <a:ext cx="87754" cy="951727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3827F4-3559-4502-A500-C0B58FA85D5A}"/>
                </a:ext>
              </a:extLst>
            </p:cNvPr>
            <p:cNvSpPr txBox="1"/>
            <p:nvPr/>
          </p:nvSpPr>
          <p:spPr>
            <a:xfrm>
              <a:off x="6565205" y="3568144"/>
              <a:ext cx="499102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PostingDAO</a:t>
              </a:r>
              <a:endParaRPr lang="ko-KR" altLang="en-US" sz="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A122F3A-8F38-4D38-8C8D-80C553806138}"/>
                </a:ext>
              </a:extLst>
            </p:cNvPr>
            <p:cNvCxnSpPr>
              <a:stCxn id="40" idx="2"/>
              <a:endCxn id="38" idx="0"/>
            </p:cNvCxnSpPr>
            <p:nvPr/>
          </p:nvCxnSpPr>
          <p:spPr>
            <a:xfrm flipH="1">
              <a:off x="504074" y="2833580"/>
              <a:ext cx="2935" cy="32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C406398-C1C2-49CE-9F16-AE492FA3C43A}"/>
                </a:ext>
              </a:extLst>
            </p:cNvPr>
            <p:cNvCxnSpPr>
              <a:stCxn id="41" idx="4"/>
              <a:endCxn id="40" idx="0"/>
            </p:cNvCxnSpPr>
            <p:nvPr/>
          </p:nvCxnSpPr>
          <p:spPr>
            <a:xfrm>
              <a:off x="506347" y="2596569"/>
              <a:ext cx="662" cy="523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104A502-0B47-4953-9138-46B2F875E9EE}"/>
                </a:ext>
              </a:extLst>
            </p:cNvPr>
            <p:cNvGrpSpPr/>
            <p:nvPr/>
          </p:nvGrpSpPr>
          <p:grpSpPr>
            <a:xfrm>
              <a:off x="4606325" y="1928915"/>
              <a:ext cx="1175933" cy="546161"/>
              <a:chOff x="2788149" y="2571884"/>
              <a:chExt cx="1175933" cy="72821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46F850-345F-43D8-A24B-988977DF06F7}"/>
                  </a:ext>
                </a:extLst>
              </p:cNvPr>
              <p:cNvSpPr txBox="1"/>
              <p:nvPr/>
            </p:nvSpPr>
            <p:spPr>
              <a:xfrm>
                <a:off x="2890193" y="3053877"/>
                <a:ext cx="971845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ContentManager</a:t>
                </a:r>
                <a:endParaRPr lang="ko-KR" altLang="en-US" sz="6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3AA32D-AA82-4E5C-A3CA-581E4F148780}"/>
                  </a:ext>
                </a:extLst>
              </p:cNvPr>
              <p:cNvSpPr txBox="1"/>
              <p:nvPr/>
            </p:nvSpPr>
            <p:spPr>
              <a:xfrm>
                <a:off x="2788149" y="2748793"/>
                <a:ext cx="1175933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ContentManagingService</a:t>
                </a:r>
                <a:endParaRPr lang="ko-KR" altLang="en-US" sz="600" b="1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E988314-B78E-4B32-97FB-EB11F7642930}"/>
                  </a:ext>
                </a:extLst>
              </p:cNvPr>
              <p:cNvSpPr/>
              <p:nvPr/>
            </p:nvSpPr>
            <p:spPr>
              <a:xfrm>
                <a:off x="3331130" y="2571884"/>
                <a:ext cx="89970" cy="899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FF9C9E9D-3057-4FC9-AF4E-1E6F85A4B5F1}"/>
                  </a:ext>
                </a:extLst>
              </p:cNvPr>
              <p:cNvCxnSpPr>
                <a:stCxn id="55" idx="2"/>
                <a:endCxn id="54" idx="0"/>
              </p:cNvCxnSpPr>
              <p:nvPr/>
            </p:nvCxnSpPr>
            <p:spPr>
              <a:xfrm>
                <a:off x="3376116" y="2995014"/>
                <a:ext cx="0" cy="588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8EC74265-395E-44DB-A8C0-F3647D1134E3}"/>
                  </a:ext>
                </a:extLst>
              </p:cNvPr>
              <p:cNvCxnSpPr>
                <a:stCxn id="56" idx="4"/>
                <a:endCxn id="55" idx="0"/>
              </p:cNvCxnSpPr>
              <p:nvPr/>
            </p:nvCxnSpPr>
            <p:spPr>
              <a:xfrm>
                <a:off x="3376115" y="2661855"/>
                <a:ext cx="1" cy="86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A5C9D53-ECD0-47BC-97EE-BF0F295EC181}"/>
                </a:ext>
              </a:extLst>
            </p:cNvPr>
            <p:cNvGrpSpPr/>
            <p:nvPr/>
          </p:nvGrpSpPr>
          <p:grpSpPr>
            <a:xfrm>
              <a:off x="6152068" y="1928915"/>
              <a:ext cx="671469" cy="546161"/>
              <a:chOff x="5909613" y="2571884"/>
              <a:chExt cx="671469" cy="72821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EEC9E6-BC4A-4917-B90A-B93048207040}"/>
                  </a:ext>
                </a:extLst>
              </p:cNvPr>
              <p:cNvSpPr txBox="1"/>
              <p:nvPr/>
            </p:nvSpPr>
            <p:spPr>
              <a:xfrm>
                <a:off x="5909613" y="3053877"/>
                <a:ext cx="67146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UserManager</a:t>
                </a:r>
                <a:endParaRPr lang="ko-KR" altLang="en-US" sz="600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D31E57-AF21-4A8A-90F8-14FEAFE51550}"/>
                  </a:ext>
                </a:extLst>
              </p:cNvPr>
              <p:cNvSpPr txBox="1"/>
              <p:nvPr/>
            </p:nvSpPr>
            <p:spPr>
              <a:xfrm>
                <a:off x="5909613" y="2748793"/>
                <a:ext cx="67146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UserService</a:t>
                </a:r>
                <a:endParaRPr lang="ko-KR" altLang="en-US" sz="600" b="1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F3C648-BC3C-416D-B9FB-EE4463C76095}"/>
                  </a:ext>
                </a:extLst>
              </p:cNvPr>
              <p:cNvSpPr/>
              <p:nvPr/>
            </p:nvSpPr>
            <p:spPr>
              <a:xfrm>
                <a:off x="6200362" y="2571884"/>
                <a:ext cx="89970" cy="899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20D12A85-23A0-44F8-AEAC-1F15857355E1}"/>
                  </a:ext>
                </a:extLst>
              </p:cNvPr>
              <p:cNvCxnSpPr>
                <a:stCxn id="61" idx="2"/>
                <a:endCxn id="60" idx="0"/>
              </p:cNvCxnSpPr>
              <p:nvPr/>
            </p:nvCxnSpPr>
            <p:spPr>
              <a:xfrm>
                <a:off x="6245348" y="2995014"/>
                <a:ext cx="0" cy="588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327422E5-AC28-4D29-9F61-50E22A3130C8}"/>
                  </a:ext>
                </a:extLst>
              </p:cNvPr>
              <p:cNvCxnSpPr>
                <a:stCxn id="62" idx="4"/>
                <a:endCxn id="61" idx="0"/>
              </p:cNvCxnSpPr>
              <p:nvPr/>
            </p:nvCxnSpPr>
            <p:spPr>
              <a:xfrm>
                <a:off x="6245347" y="2661855"/>
                <a:ext cx="1" cy="86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DF63DC5-D689-4DCD-9F03-C1C02A9BDE97}"/>
                </a:ext>
              </a:extLst>
            </p:cNvPr>
            <p:cNvGrpSpPr/>
            <p:nvPr/>
          </p:nvGrpSpPr>
          <p:grpSpPr>
            <a:xfrm>
              <a:off x="7628543" y="1928915"/>
              <a:ext cx="730161" cy="546161"/>
              <a:chOff x="7628542" y="2571884"/>
              <a:chExt cx="730161" cy="72821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8FE950-EE87-429B-86F8-69C60EDEBF51}"/>
                  </a:ext>
                </a:extLst>
              </p:cNvPr>
              <p:cNvSpPr txBox="1"/>
              <p:nvPr/>
            </p:nvSpPr>
            <p:spPr>
              <a:xfrm>
                <a:off x="7628542" y="3053877"/>
                <a:ext cx="730161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BoardManager</a:t>
                </a:r>
                <a:endParaRPr lang="ko-KR" altLang="en-US" sz="6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8CDBFF-C5C4-49C2-8436-83E060BE1846}"/>
                  </a:ext>
                </a:extLst>
              </p:cNvPr>
              <p:cNvSpPr txBox="1"/>
              <p:nvPr/>
            </p:nvSpPr>
            <p:spPr>
              <a:xfrm>
                <a:off x="7628542" y="2748793"/>
                <a:ext cx="730161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BoardService</a:t>
                </a:r>
                <a:endParaRPr lang="ko-KR" altLang="en-US" sz="600" b="1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0B250D09-4344-41F7-B6E7-5C658AB98A99}"/>
                  </a:ext>
                </a:extLst>
              </p:cNvPr>
              <p:cNvSpPr/>
              <p:nvPr/>
            </p:nvSpPr>
            <p:spPr>
              <a:xfrm>
                <a:off x="7945594" y="2571884"/>
                <a:ext cx="89970" cy="899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F10D3892-8D07-485E-932D-C4392945711F}"/>
                  </a:ext>
                </a:extLst>
              </p:cNvPr>
              <p:cNvCxnSpPr>
                <a:stCxn id="67" idx="2"/>
                <a:endCxn id="66" idx="0"/>
              </p:cNvCxnSpPr>
              <p:nvPr/>
            </p:nvCxnSpPr>
            <p:spPr>
              <a:xfrm>
                <a:off x="7993623" y="2995014"/>
                <a:ext cx="0" cy="588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CA1E1BE4-FFFC-4BA0-A319-1CE8FACBC59F}"/>
                  </a:ext>
                </a:extLst>
              </p:cNvPr>
              <p:cNvCxnSpPr>
                <a:stCxn id="68" idx="4"/>
                <a:endCxn id="67" idx="0"/>
              </p:cNvCxnSpPr>
              <p:nvPr/>
            </p:nvCxnSpPr>
            <p:spPr>
              <a:xfrm>
                <a:off x="7990579" y="2661855"/>
                <a:ext cx="3044" cy="86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AF72A2-2F5C-4586-B513-4BA9DF959D66}"/>
                </a:ext>
              </a:extLst>
            </p:cNvPr>
            <p:cNvSpPr txBox="1"/>
            <p:nvPr/>
          </p:nvSpPr>
          <p:spPr>
            <a:xfrm>
              <a:off x="2782456" y="3627573"/>
              <a:ext cx="539177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LearningDAO</a:t>
              </a:r>
              <a:endParaRPr lang="ko-KR" altLang="en-US" sz="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0CE4A7-1615-4813-965A-0B500F1CEC7C}"/>
                </a:ext>
              </a:extLst>
            </p:cNvPr>
            <p:cNvSpPr txBox="1"/>
            <p:nvPr/>
          </p:nvSpPr>
          <p:spPr>
            <a:xfrm>
              <a:off x="8031080" y="3780084"/>
              <a:ext cx="580856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CommentDAO</a:t>
              </a:r>
              <a:endParaRPr lang="ko-KR" altLang="en-US" sz="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40BAEB-9ACB-44A7-B8F3-4637D9404FF4}"/>
                </a:ext>
              </a:extLst>
            </p:cNvPr>
            <p:cNvSpPr txBox="1"/>
            <p:nvPr/>
          </p:nvSpPr>
          <p:spPr>
            <a:xfrm>
              <a:off x="926732" y="3894143"/>
              <a:ext cx="584062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ChallengeDAO</a:t>
              </a:r>
              <a:endParaRPr lang="ko-KR" altLang="en-US" sz="6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0AB54B-C293-429C-8D08-6E92CE859C0E}"/>
                </a:ext>
              </a:extLst>
            </p:cNvPr>
            <p:cNvSpPr txBox="1"/>
            <p:nvPr/>
          </p:nvSpPr>
          <p:spPr>
            <a:xfrm>
              <a:off x="5302717" y="3556623"/>
              <a:ext cx="394907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UserDAO</a:t>
              </a:r>
              <a:endParaRPr lang="ko-KR" altLang="en-US" sz="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ABBA2F-ED83-4536-AE99-55F340AA0138}"/>
                </a:ext>
              </a:extLst>
            </p:cNvPr>
            <p:cNvSpPr txBox="1"/>
            <p:nvPr/>
          </p:nvSpPr>
          <p:spPr>
            <a:xfrm>
              <a:off x="6475437" y="3813889"/>
              <a:ext cx="652990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PostingDAOImpl</a:t>
              </a:r>
              <a:endParaRPr lang="ko-KR" altLang="en-US" sz="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A835CF-ADFA-4895-8D34-48F0C045F3EA}"/>
                </a:ext>
              </a:extLst>
            </p:cNvPr>
            <p:cNvSpPr txBox="1"/>
            <p:nvPr/>
          </p:nvSpPr>
          <p:spPr>
            <a:xfrm>
              <a:off x="2692688" y="3839980"/>
              <a:ext cx="693066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LearningDAOImpl</a:t>
              </a:r>
              <a:endParaRPr lang="ko-KR" altLang="en-US" sz="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E3E0BB8-BD97-46C8-9DF9-E02C0471E9C8}"/>
                </a:ext>
              </a:extLst>
            </p:cNvPr>
            <p:cNvSpPr txBox="1"/>
            <p:nvPr/>
          </p:nvSpPr>
          <p:spPr>
            <a:xfrm>
              <a:off x="7941312" y="4025829"/>
              <a:ext cx="734744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CommentDAOImpl</a:t>
              </a:r>
              <a:endParaRPr lang="ko-KR" altLang="en-US" sz="6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71D1E5-B023-4B8F-851F-34696C50D2B8}"/>
                </a:ext>
              </a:extLst>
            </p:cNvPr>
            <p:cNvSpPr txBox="1"/>
            <p:nvPr/>
          </p:nvSpPr>
          <p:spPr>
            <a:xfrm>
              <a:off x="836964" y="4101788"/>
              <a:ext cx="737950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ChallengeDAOImpl</a:t>
              </a:r>
              <a:endParaRPr lang="ko-KR" altLang="en-US" sz="6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04D880-8F22-489E-AA9E-46DE7BD27084}"/>
                </a:ext>
              </a:extLst>
            </p:cNvPr>
            <p:cNvSpPr txBox="1"/>
            <p:nvPr/>
          </p:nvSpPr>
          <p:spPr>
            <a:xfrm>
              <a:off x="5212947" y="3769031"/>
              <a:ext cx="548796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 err="1"/>
                <a:t>UserDAOImpl</a:t>
              </a:r>
              <a:endParaRPr lang="ko-KR" altLang="en-US" sz="6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D2C04E1-CC3B-4A47-9DAC-052A2C463A07}"/>
                </a:ext>
              </a:extLst>
            </p:cNvPr>
            <p:cNvSpPr/>
            <p:nvPr/>
          </p:nvSpPr>
          <p:spPr>
            <a:xfrm>
              <a:off x="1210959" y="3765535"/>
              <a:ext cx="98967" cy="7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CF285EDE-98A5-4F08-A61F-64DE06ABBECA}"/>
                </a:ext>
              </a:extLst>
            </p:cNvPr>
            <p:cNvSpPr/>
            <p:nvPr/>
          </p:nvSpPr>
          <p:spPr>
            <a:xfrm>
              <a:off x="3040233" y="3498965"/>
              <a:ext cx="98967" cy="7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D471584-2A5F-40B1-A247-C81276FFFFB7}"/>
                </a:ext>
              </a:extLst>
            </p:cNvPr>
            <p:cNvSpPr/>
            <p:nvPr/>
          </p:nvSpPr>
          <p:spPr>
            <a:xfrm>
              <a:off x="5476335" y="3428016"/>
              <a:ext cx="98967" cy="7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D3A793B-E29A-43EA-9FC4-F0E4B43BC591}"/>
                </a:ext>
              </a:extLst>
            </p:cNvPr>
            <p:cNvSpPr/>
            <p:nvPr/>
          </p:nvSpPr>
          <p:spPr>
            <a:xfrm>
              <a:off x="6799739" y="3439536"/>
              <a:ext cx="98967" cy="7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578A773-C4BC-4989-A307-3B1459FD9F1F}"/>
                </a:ext>
              </a:extLst>
            </p:cNvPr>
            <p:cNvSpPr/>
            <p:nvPr/>
          </p:nvSpPr>
          <p:spPr>
            <a:xfrm>
              <a:off x="8313704" y="3651476"/>
              <a:ext cx="98967" cy="7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85" name="꺾인 연결선 166">
              <a:extLst>
                <a:ext uri="{FF2B5EF4-FFF2-40B4-BE49-F238E27FC236}">
                  <a16:creationId xmlns:a16="http://schemas.microsoft.com/office/drawing/2014/main" id="{D5CD05F7-D128-4FE2-AD12-B81FC3F54CA5}"/>
                </a:ext>
              </a:extLst>
            </p:cNvPr>
            <p:cNvCxnSpPr>
              <a:stCxn id="38" idx="2"/>
              <a:endCxn id="80" idx="1"/>
            </p:cNvCxnSpPr>
            <p:nvPr/>
          </p:nvCxnSpPr>
          <p:spPr>
            <a:xfrm rot="16200000" flipH="1">
              <a:off x="501893" y="3052846"/>
              <a:ext cx="725740" cy="72137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167">
              <a:extLst>
                <a:ext uri="{FF2B5EF4-FFF2-40B4-BE49-F238E27FC236}">
                  <a16:creationId xmlns:a16="http://schemas.microsoft.com/office/drawing/2014/main" id="{35E828D8-AE98-4BCC-87BB-8F46FC1BC9C8}"/>
                </a:ext>
              </a:extLst>
            </p:cNvPr>
            <p:cNvCxnSpPr>
              <a:stCxn id="54" idx="2"/>
              <a:endCxn id="80" idx="7"/>
            </p:cNvCxnSpPr>
            <p:nvPr/>
          </p:nvCxnSpPr>
          <p:spPr>
            <a:xfrm rot="5400000">
              <a:off x="2594199" y="1176311"/>
              <a:ext cx="1301329" cy="389885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꺾인 연결선 168">
              <a:extLst>
                <a:ext uri="{FF2B5EF4-FFF2-40B4-BE49-F238E27FC236}">
                  <a16:creationId xmlns:a16="http://schemas.microsoft.com/office/drawing/2014/main" id="{F634E071-3B74-44EC-AB13-27CFE340E512}"/>
                </a:ext>
              </a:extLst>
            </p:cNvPr>
            <p:cNvCxnSpPr>
              <a:stCxn id="54" idx="2"/>
              <a:endCxn id="81" idx="0"/>
            </p:cNvCxnSpPr>
            <p:nvPr/>
          </p:nvCxnSpPr>
          <p:spPr>
            <a:xfrm rot="5400000">
              <a:off x="3630061" y="1934733"/>
              <a:ext cx="1023889" cy="210457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169">
              <a:extLst>
                <a:ext uri="{FF2B5EF4-FFF2-40B4-BE49-F238E27FC236}">
                  <a16:creationId xmlns:a16="http://schemas.microsoft.com/office/drawing/2014/main" id="{02B7DB27-923C-4395-8211-089121E5FECC}"/>
                </a:ext>
              </a:extLst>
            </p:cNvPr>
            <p:cNvCxnSpPr>
              <a:stCxn id="60" idx="2"/>
              <a:endCxn id="82" idx="0"/>
            </p:cNvCxnSpPr>
            <p:nvPr/>
          </p:nvCxnSpPr>
          <p:spPr>
            <a:xfrm rot="5400000">
              <a:off x="5530341" y="2470554"/>
              <a:ext cx="952940" cy="96198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꺾인 연결선 170">
              <a:extLst>
                <a:ext uri="{FF2B5EF4-FFF2-40B4-BE49-F238E27FC236}">
                  <a16:creationId xmlns:a16="http://schemas.microsoft.com/office/drawing/2014/main" id="{C76BB9FE-2B9E-4F7E-900F-4F6289FF6C34}"/>
                </a:ext>
              </a:extLst>
            </p:cNvPr>
            <p:cNvCxnSpPr>
              <a:cxnSpLocks/>
              <a:stCxn id="66" idx="2"/>
              <a:endCxn id="83" idx="0"/>
            </p:cNvCxnSpPr>
            <p:nvPr/>
          </p:nvCxnSpPr>
          <p:spPr>
            <a:xfrm rot="5400000">
              <a:off x="6939194" y="2385106"/>
              <a:ext cx="964460" cy="114440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172">
              <a:extLst>
                <a:ext uri="{FF2B5EF4-FFF2-40B4-BE49-F238E27FC236}">
                  <a16:creationId xmlns:a16="http://schemas.microsoft.com/office/drawing/2014/main" id="{18CEBFCE-32CF-4A43-B3CF-EB36ECAEC8EE}"/>
                </a:ext>
              </a:extLst>
            </p:cNvPr>
            <p:cNvCxnSpPr>
              <a:cxnSpLocks/>
              <a:stCxn id="66" idx="2"/>
              <a:endCxn id="84" idx="0"/>
            </p:cNvCxnSpPr>
            <p:nvPr/>
          </p:nvCxnSpPr>
          <p:spPr>
            <a:xfrm rot="16200000" flipH="1">
              <a:off x="7590206" y="2878494"/>
              <a:ext cx="1176400" cy="36956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97F621C1-1A5D-4388-8FC2-7995DFD8C208}"/>
                </a:ext>
              </a:extLst>
            </p:cNvPr>
            <p:cNvCxnSpPr>
              <a:stCxn id="80" idx="4"/>
              <a:endCxn id="73" idx="0"/>
            </p:cNvCxnSpPr>
            <p:nvPr/>
          </p:nvCxnSpPr>
          <p:spPr>
            <a:xfrm flipH="1">
              <a:off x="1218763" y="3839760"/>
              <a:ext cx="41680" cy="543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01404C0D-E18A-4C70-B20D-C87C73E7D424}"/>
                </a:ext>
              </a:extLst>
            </p:cNvPr>
            <p:cNvCxnSpPr>
              <a:stCxn id="73" idx="2"/>
              <a:endCxn id="78" idx="0"/>
            </p:cNvCxnSpPr>
            <p:nvPr/>
          </p:nvCxnSpPr>
          <p:spPr>
            <a:xfrm flipH="1">
              <a:off x="1205939" y="4078809"/>
              <a:ext cx="12824" cy="22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044F636-4D43-4E4C-B92B-43AE36676364}"/>
                </a:ext>
              </a:extLst>
            </p:cNvPr>
            <p:cNvCxnSpPr>
              <a:stCxn id="81" idx="4"/>
              <a:endCxn id="71" idx="0"/>
            </p:cNvCxnSpPr>
            <p:nvPr/>
          </p:nvCxnSpPr>
          <p:spPr>
            <a:xfrm flipH="1">
              <a:off x="3052045" y="3573190"/>
              <a:ext cx="37672" cy="543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0886F1EF-B913-437F-9D6F-AE458600A41B}"/>
                </a:ext>
              </a:extLst>
            </p:cNvPr>
            <p:cNvCxnSpPr>
              <a:stCxn id="71" idx="2"/>
              <a:endCxn id="76" idx="0"/>
            </p:cNvCxnSpPr>
            <p:nvPr/>
          </p:nvCxnSpPr>
          <p:spPr>
            <a:xfrm flipH="1">
              <a:off x="3039221" y="3812239"/>
              <a:ext cx="12824" cy="27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5EDF2A0-BD3B-4B53-B7E7-8F385141962D}"/>
                </a:ext>
              </a:extLst>
            </p:cNvPr>
            <p:cNvCxnSpPr>
              <a:cxnSpLocks/>
              <a:stCxn id="82" idx="4"/>
              <a:endCxn id="74" idx="0"/>
            </p:cNvCxnSpPr>
            <p:nvPr/>
          </p:nvCxnSpPr>
          <p:spPr>
            <a:xfrm flipH="1">
              <a:off x="5500171" y="3502241"/>
              <a:ext cx="25648" cy="5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8815E76-28DC-4E1F-8BE1-8BB7C34D44E0}"/>
                </a:ext>
              </a:extLst>
            </p:cNvPr>
            <p:cNvCxnSpPr>
              <a:stCxn id="74" idx="2"/>
              <a:endCxn id="79" idx="0"/>
            </p:cNvCxnSpPr>
            <p:nvPr/>
          </p:nvCxnSpPr>
          <p:spPr>
            <a:xfrm flipH="1">
              <a:off x="5487345" y="3741289"/>
              <a:ext cx="12826" cy="27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3A1CFB9-0FE7-4D22-A248-1B408EBF5BBB}"/>
                </a:ext>
              </a:extLst>
            </p:cNvPr>
            <p:cNvCxnSpPr>
              <a:stCxn id="50" idx="2"/>
              <a:endCxn id="75" idx="0"/>
            </p:cNvCxnSpPr>
            <p:nvPr/>
          </p:nvCxnSpPr>
          <p:spPr>
            <a:xfrm flipH="1">
              <a:off x="6801932" y="3752810"/>
              <a:ext cx="12824" cy="61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B8369498-46D3-4B9A-83F7-897CABA3F73A}"/>
                </a:ext>
              </a:extLst>
            </p:cNvPr>
            <p:cNvCxnSpPr>
              <a:cxnSpLocks/>
              <a:stCxn id="83" idx="4"/>
              <a:endCxn id="50" idx="0"/>
            </p:cNvCxnSpPr>
            <p:nvPr/>
          </p:nvCxnSpPr>
          <p:spPr>
            <a:xfrm flipH="1">
              <a:off x="6814756" y="3513761"/>
              <a:ext cx="34467" cy="543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B2ED7F6E-BA20-4284-9442-F006402A526C}"/>
                </a:ext>
              </a:extLst>
            </p:cNvPr>
            <p:cNvCxnSpPr>
              <a:stCxn id="84" idx="4"/>
              <a:endCxn id="72" idx="0"/>
            </p:cNvCxnSpPr>
            <p:nvPr/>
          </p:nvCxnSpPr>
          <p:spPr>
            <a:xfrm flipH="1">
              <a:off x="8321508" y="3725701"/>
              <a:ext cx="41680" cy="543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D112DC4-E4BA-433F-BB3A-BE95C7F5E593}"/>
                </a:ext>
              </a:extLst>
            </p:cNvPr>
            <p:cNvCxnSpPr>
              <a:stCxn id="72" idx="2"/>
              <a:endCxn id="77" idx="0"/>
            </p:cNvCxnSpPr>
            <p:nvPr/>
          </p:nvCxnSpPr>
          <p:spPr>
            <a:xfrm flipH="1">
              <a:off x="8308684" y="3964750"/>
              <a:ext cx="12824" cy="61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 209">
              <a:extLst>
                <a:ext uri="{FF2B5EF4-FFF2-40B4-BE49-F238E27FC236}">
                  <a16:creationId xmlns:a16="http://schemas.microsoft.com/office/drawing/2014/main" id="{F3E0E6D2-5122-4A15-A4F8-3A178F4FBF98}"/>
                </a:ext>
              </a:extLst>
            </p:cNvPr>
            <p:cNvCxnSpPr>
              <a:stCxn id="109" idx="3"/>
              <a:endCxn id="42" idx="1"/>
            </p:cNvCxnSpPr>
            <p:nvPr/>
          </p:nvCxnSpPr>
          <p:spPr>
            <a:xfrm>
              <a:off x="1695140" y="4400543"/>
              <a:ext cx="2510991" cy="21466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꺾인 연결선 214">
              <a:extLst>
                <a:ext uri="{FF2B5EF4-FFF2-40B4-BE49-F238E27FC236}">
                  <a16:creationId xmlns:a16="http://schemas.microsoft.com/office/drawing/2014/main" id="{01DB5172-FC84-428C-A178-2A4A58D29D93}"/>
                </a:ext>
              </a:extLst>
            </p:cNvPr>
            <p:cNvCxnSpPr>
              <a:stCxn id="107" idx="2"/>
              <a:endCxn id="42" idx="0"/>
            </p:cNvCxnSpPr>
            <p:nvPr/>
          </p:nvCxnSpPr>
          <p:spPr>
            <a:xfrm rot="16200000" flipH="1">
              <a:off x="3658547" y="3602788"/>
              <a:ext cx="246740" cy="153187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 217">
              <a:extLst>
                <a:ext uri="{FF2B5EF4-FFF2-40B4-BE49-F238E27FC236}">
                  <a16:creationId xmlns:a16="http://schemas.microsoft.com/office/drawing/2014/main" id="{EA8486BD-D804-4511-9E58-218E8C3F791F}"/>
                </a:ext>
              </a:extLst>
            </p:cNvPr>
            <p:cNvCxnSpPr>
              <a:stCxn id="106" idx="2"/>
              <a:endCxn id="42" idx="0"/>
            </p:cNvCxnSpPr>
            <p:nvPr/>
          </p:nvCxnSpPr>
          <p:spPr>
            <a:xfrm rot="5400000">
              <a:off x="5536381" y="3249788"/>
              <a:ext cx="253782" cy="223083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220">
              <a:extLst>
                <a:ext uri="{FF2B5EF4-FFF2-40B4-BE49-F238E27FC236}">
                  <a16:creationId xmlns:a16="http://schemas.microsoft.com/office/drawing/2014/main" id="{4BF2ED07-2135-4D88-9528-5F0718B3CFD1}"/>
                </a:ext>
              </a:extLst>
            </p:cNvPr>
            <p:cNvCxnSpPr>
              <a:stCxn id="108" idx="2"/>
              <a:endCxn id="42" idx="3"/>
            </p:cNvCxnSpPr>
            <p:nvPr/>
          </p:nvCxnSpPr>
          <p:spPr>
            <a:xfrm rot="5400000">
              <a:off x="6495510" y="2825274"/>
              <a:ext cx="184003" cy="3395863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CEE89F-F528-4358-B7BC-2D74CEED6E19}"/>
                </a:ext>
              </a:extLst>
            </p:cNvPr>
            <p:cNvSpPr txBox="1"/>
            <p:nvPr/>
          </p:nvSpPr>
          <p:spPr>
            <a:xfrm>
              <a:off x="5046235" y="3994503"/>
              <a:ext cx="83573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/>
                <a:t>UserDAO-mapper.xml</a:t>
              </a:r>
              <a:endParaRPr lang="ko-KR" altLang="en-US" sz="6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7DDC2FD-1C7F-42C7-AD12-C8ADD968B874}"/>
                </a:ext>
              </a:extLst>
            </p:cNvPr>
            <p:cNvSpPr txBox="1"/>
            <p:nvPr/>
          </p:nvSpPr>
          <p:spPr>
            <a:xfrm>
              <a:off x="6308725" y="4053648"/>
              <a:ext cx="939928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/>
                <a:t>PostingDAO-mapper.xml</a:t>
              </a:r>
              <a:endParaRPr lang="ko-KR" altLang="en-US" sz="6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F20ED94-A6B6-406E-8189-7DE36451786B}"/>
                </a:ext>
              </a:extLst>
            </p:cNvPr>
            <p:cNvSpPr txBox="1"/>
            <p:nvPr/>
          </p:nvSpPr>
          <p:spPr>
            <a:xfrm>
              <a:off x="2525977" y="4060690"/>
              <a:ext cx="98000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/>
                <a:t>LearningDAO-mapper.xml</a:t>
              </a:r>
              <a:endParaRPr lang="ko-KR" altLang="en-US" sz="6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34A9B6F-9877-4216-89A1-3400D5EA7205}"/>
                </a:ext>
              </a:extLst>
            </p:cNvPr>
            <p:cNvSpPr txBox="1"/>
            <p:nvPr/>
          </p:nvSpPr>
          <p:spPr>
            <a:xfrm>
              <a:off x="7774601" y="4246538"/>
              <a:ext cx="1021681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/>
                <a:t>CommentDAO-mapper.xml</a:t>
              </a:r>
              <a:endParaRPr lang="ko-KR" altLang="en-US" sz="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397D2A2-6A02-49FE-B46F-974A6960F71E}"/>
                </a:ext>
              </a:extLst>
            </p:cNvPr>
            <p:cNvSpPr txBox="1"/>
            <p:nvPr/>
          </p:nvSpPr>
          <p:spPr>
            <a:xfrm>
              <a:off x="670253" y="4308210"/>
              <a:ext cx="1024887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600" dirty="0"/>
                <a:t>ChallengeDAO-mapper.xml</a:t>
              </a:r>
              <a:endParaRPr lang="ko-KR" altLang="en-US" sz="600" dirty="0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F689AAE-E5D6-4CE1-822B-220194F9AF78}"/>
                </a:ext>
              </a:extLst>
            </p:cNvPr>
            <p:cNvCxnSpPr>
              <a:stCxn id="78" idx="2"/>
              <a:endCxn id="109" idx="0"/>
            </p:cNvCxnSpPr>
            <p:nvPr/>
          </p:nvCxnSpPr>
          <p:spPr>
            <a:xfrm flipH="1">
              <a:off x="1182697" y="4286454"/>
              <a:ext cx="23242" cy="21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3F3FF5F5-7B40-445C-BC9D-4DF53E1CC54B}"/>
                </a:ext>
              </a:extLst>
            </p:cNvPr>
            <p:cNvCxnSpPr>
              <a:stCxn id="76" idx="2"/>
              <a:endCxn id="107" idx="0"/>
            </p:cNvCxnSpPr>
            <p:nvPr/>
          </p:nvCxnSpPr>
          <p:spPr>
            <a:xfrm flipH="1">
              <a:off x="3015979" y="4024646"/>
              <a:ext cx="23242" cy="36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58179FF9-38DD-4E3E-9192-8F6F14873CB4}"/>
                </a:ext>
              </a:extLst>
            </p:cNvPr>
            <p:cNvCxnSpPr>
              <a:stCxn id="79" idx="2"/>
              <a:endCxn id="105" idx="0"/>
            </p:cNvCxnSpPr>
            <p:nvPr/>
          </p:nvCxnSpPr>
          <p:spPr>
            <a:xfrm flipH="1">
              <a:off x="5464102" y="3953697"/>
              <a:ext cx="23243" cy="40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10264A31-2F0F-4097-B232-0CAF42D09EC7}"/>
                </a:ext>
              </a:extLst>
            </p:cNvPr>
            <p:cNvCxnSpPr>
              <a:stCxn id="75" idx="2"/>
              <a:endCxn id="106" idx="0"/>
            </p:cNvCxnSpPr>
            <p:nvPr/>
          </p:nvCxnSpPr>
          <p:spPr>
            <a:xfrm flipH="1">
              <a:off x="6778689" y="3998555"/>
              <a:ext cx="23243" cy="55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9C9C97FB-7876-405D-AEE7-2475B44FBA21}"/>
                </a:ext>
              </a:extLst>
            </p:cNvPr>
            <p:cNvCxnSpPr>
              <a:stCxn id="77" idx="2"/>
              <a:endCxn id="108" idx="0"/>
            </p:cNvCxnSpPr>
            <p:nvPr/>
          </p:nvCxnSpPr>
          <p:spPr>
            <a:xfrm flipH="1">
              <a:off x="8285442" y="4210495"/>
              <a:ext cx="23242" cy="360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E024AF67-E4CC-41F2-AB4A-8AA918F920E2}"/>
                </a:ext>
              </a:extLst>
            </p:cNvPr>
            <p:cNvCxnSpPr>
              <a:stCxn id="42" idx="2"/>
              <a:endCxn id="14" idx="1"/>
            </p:cNvCxnSpPr>
            <p:nvPr/>
          </p:nvCxnSpPr>
          <p:spPr>
            <a:xfrm>
              <a:off x="4547855" y="4738317"/>
              <a:ext cx="11456" cy="765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7719196-06DA-49CB-A38D-652185B31C80}"/>
                </a:ext>
              </a:extLst>
            </p:cNvPr>
            <p:cNvSpPr txBox="1"/>
            <p:nvPr/>
          </p:nvSpPr>
          <p:spPr>
            <a:xfrm>
              <a:off x="2310192" y="715325"/>
              <a:ext cx="1423938" cy="323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SubjectList.jsp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과목 및 단원 보기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unitContent.jsp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단원 내용 보기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quiz.jsp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마무리문제 풀기화면</a:t>
              </a:r>
              <a:endParaRPr lang="en-US" altLang="ko-KR" sz="500" dirty="0">
                <a:latin typeface="+mj-lt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256333-EF6F-4010-8D6A-1850FC60BE80}"/>
                </a:ext>
              </a:extLst>
            </p:cNvPr>
            <p:cNvSpPr txBox="1"/>
            <p:nvPr/>
          </p:nvSpPr>
          <p:spPr>
            <a:xfrm>
              <a:off x="3832641" y="714655"/>
              <a:ext cx="1423938" cy="323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challengeList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도전과제 리스트</a:t>
              </a:r>
              <a:r>
                <a:rPr lang="en-US" altLang="ko-KR" sz="500" dirty="0">
                  <a:latin typeface="+mj-lt"/>
                </a:rPr>
                <a:t>/</a:t>
              </a:r>
              <a:r>
                <a:rPr lang="ko-KR" altLang="en-US" sz="500" dirty="0">
                  <a:latin typeface="+mj-lt"/>
                </a:rPr>
                <a:t>검색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challengeSolving.jsp</a:t>
              </a:r>
              <a:r>
                <a:rPr lang="en-US" altLang="ko-KR" sz="500" dirty="0">
                  <a:latin typeface="+mj-lt"/>
                </a:rPr>
                <a:t>: </a:t>
              </a:r>
              <a:r>
                <a:rPr lang="ko-KR" altLang="en-US" sz="500" dirty="0">
                  <a:latin typeface="+mj-lt"/>
                </a:rPr>
                <a:t>도전과제 참여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ranking.jsp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도전과제 랭킹</a:t>
              </a:r>
              <a:endParaRPr lang="en-US" altLang="ko-KR" sz="500" dirty="0">
                <a:latin typeface="+mj-lt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8AE2D1A-3660-40CB-ACD8-A5C786F1B41C}"/>
                </a:ext>
              </a:extLst>
            </p:cNvPr>
            <p:cNvSpPr txBox="1"/>
            <p:nvPr/>
          </p:nvSpPr>
          <p:spPr>
            <a:xfrm>
              <a:off x="7327823" y="645405"/>
              <a:ext cx="1566332" cy="4001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board.jsp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게시판 메인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posting.jsp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 err="1">
                  <a:latin typeface="+mj-lt"/>
                </a:rPr>
                <a:t>게시글</a:t>
              </a:r>
              <a:r>
                <a:rPr lang="en-US" altLang="ko-KR" sz="500" dirty="0">
                  <a:latin typeface="+mj-lt"/>
                </a:rPr>
                <a:t>/</a:t>
              </a:r>
              <a:r>
                <a:rPr lang="ko-KR" altLang="en-US" sz="500" dirty="0">
                  <a:latin typeface="+mj-lt"/>
                </a:rPr>
                <a:t>작성</a:t>
              </a:r>
              <a:r>
                <a:rPr lang="en-US" altLang="ko-KR" sz="500" dirty="0">
                  <a:latin typeface="+mj-lt"/>
                </a:rPr>
                <a:t>/</a:t>
              </a:r>
              <a:r>
                <a:rPr lang="ko-KR" altLang="en-US" sz="500" dirty="0">
                  <a:latin typeface="+mj-lt"/>
                </a:rPr>
                <a:t>수정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postView.jsp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 err="1">
                  <a:latin typeface="+mj-lt"/>
                </a:rPr>
                <a:t>게시글</a:t>
              </a:r>
              <a:r>
                <a:rPr lang="ko-KR" altLang="en-US" sz="500" dirty="0">
                  <a:latin typeface="+mj-lt"/>
                </a:rPr>
                <a:t> 내용 열람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Comment.jsp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 err="1">
                  <a:latin typeface="+mj-lt"/>
                </a:rPr>
                <a:t>답글</a:t>
              </a:r>
              <a:r>
                <a:rPr lang="ko-KR" altLang="en-US" sz="500" dirty="0">
                  <a:latin typeface="+mj-lt"/>
                </a:rPr>
                <a:t> 작성</a:t>
              </a:r>
              <a:endParaRPr lang="en-US" altLang="ko-KR" sz="500" dirty="0">
                <a:latin typeface="+mj-lt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E42C0D01-C4EF-4AD8-8CC6-7B9AE5904A1A}"/>
                </a:ext>
              </a:extLst>
            </p:cNvPr>
            <p:cNvGrpSpPr/>
            <p:nvPr/>
          </p:nvGrpSpPr>
          <p:grpSpPr>
            <a:xfrm>
              <a:off x="2978808" y="2972947"/>
              <a:ext cx="222264" cy="227343"/>
              <a:chOff x="5174570" y="2116512"/>
              <a:chExt cx="222264" cy="303124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CB29AAA8-1387-4A00-BE0C-B73E6746ECA1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34B1345C-E9B4-4921-A492-BA9EF2712A6C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1123E044-A59B-4301-AB9A-F0176B063C56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1FB26C54-1082-4BFD-BC17-F52C89E4342E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원형 294">
                <a:extLst>
                  <a:ext uri="{FF2B5EF4-FFF2-40B4-BE49-F238E27FC236}">
                    <a16:creationId xmlns:a16="http://schemas.microsoft.com/office/drawing/2014/main" id="{9875F819-F53E-4E86-9B5F-124E75B80F22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18987080-98C0-4D45-8450-D5CDB6AE4B30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D4AA9F39-6CCC-4A36-81F5-2499645D35FF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089540-56EF-4689-B0E7-50EB2DA6799A}"/>
                </a:ext>
              </a:extLst>
            </p:cNvPr>
            <p:cNvSpPr txBox="1"/>
            <p:nvPr/>
          </p:nvSpPr>
          <p:spPr>
            <a:xfrm>
              <a:off x="5508206" y="513291"/>
              <a:ext cx="1548945" cy="55399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signup.jsp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회원가입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signin.jsp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로그인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profile.jsp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회원정보 수정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>
                  <a:latin typeface="+mj-lt"/>
                </a:rPr>
                <a:t>login.jsp</a:t>
              </a:r>
              <a:r>
                <a:rPr lang="en-US" altLang="ko-KR" sz="500" dirty="0">
                  <a:latin typeface="+mj-lt"/>
                </a:rPr>
                <a:t> : </a:t>
              </a:r>
              <a:r>
                <a:rPr lang="ko-KR" altLang="en-US" sz="500" dirty="0">
                  <a:latin typeface="+mj-lt"/>
                </a:rPr>
                <a:t>로그인 화면</a:t>
              </a:r>
              <a:endParaRPr lang="en-US" altLang="ko-KR" sz="500" dirty="0">
                <a:latin typeface="+mj-lt"/>
              </a:endParaRPr>
            </a:p>
            <a:p>
              <a:pPr marL="85725" indent="-85725">
                <a:buAutoNum type="arabicPeriod"/>
              </a:pPr>
              <a:r>
                <a:rPr lang="en-US" altLang="ko-KR" sz="500" dirty="0" err="1"/>
                <a:t>tutorApplicationList.jsp</a:t>
              </a:r>
              <a:r>
                <a:rPr lang="en-US" altLang="ko-KR" sz="500" dirty="0"/>
                <a:t> : </a:t>
              </a:r>
              <a:r>
                <a:rPr lang="ko-KR" altLang="en-US" sz="500" dirty="0" err="1"/>
                <a:t>튜터</a:t>
              </a:r>
              <a:r>
                <a:rPr lang="ko-KR" altLang="en-US" sz="500" dirty="0"/>
                <a:t> 신청 관리</a:t>
              </a:r>
              <a:endParaRPr lang="en-US" altLang="ko-KR" sz="500" dirty="0"/>
            </a:p>
            <a:p>
              <a:pPr marL="85725" indent="-85725">
                <a:buAutoNum type="arabicPeriod"/>
              </a:pPr>
              <a:r>
                <a:rPr lang="en-US" altLang="ko-KR" sz="500" dirty="0" err="1"/>
                <a:t>tutorApplication.jsp</a:t>
              </a:r>
              <a:r>
                <a:rPr lang="en-US" altLang="ko-KR" sz="500" dirty="0"/>
                <a:t> : </a:t>
              </a:r>
              <a:r>
                <a:rPr lang="ko-KR" altLang="en-US" sz="500" dirty="0" err="1"/>
                <a:t>튜터신청양식</a:t>
              </a:r>
              <a:endParaRPr lang="en-US" altLang="ko-KR" sz="500" dirty="0">
                <a:latin typeface="+mj-lt"/>
              </a:endParaRPr>
            </a:p>
          </p:txBody>
        </p:sp>
        <p:cxnSp>
          <p:nvCxnSpPr>
            <p:cNvPr id="128" name="꺾인 연결선 298">
              <a:extLst>
                <a:ext uri="{FF2B5EF4-FFF2-40B4-BE49-F238E27FC236}">
                  <a16:creationId xmlns:a16="http://schemas.microsoft.com/office/drawing/2014/main" id="{FDE84DB9-FE78-454C-B3CB-32A72EB61CAD}"/>
                </a:ext>
              </a:extLst>
            </p:cNvPr>
            <p:cNvCxnSpPr>
              <a:stCxn id="127" idx="2"/>
              <a:endCxn id="13" idx="0"/>
            </p:cNvCxnSpPr>
            <p:nvPr/>
          </p:nvCxnSpPr>
          <p:spPr>
            <a:xfrm rot="5400000">
              <a:off x="5349463" y="253315"/>
              <a:ext cx="119243" cy="174719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꺾인 연결선 304">
              <a:extLst>
                <a:ext uri="{FF2B5EF4-FFF2-40B4-BE49-F238E27FC236}">
                  <a16:creationId xmlns:a16="http://schemas.microsoft.com/office/drawing/2014/main" id="{40C5109B-EA3B-48FE-B28C-123E48086522}"/>
                </a:ext>
              </a:extLst>
            </p:cNvPr>
            <p:cNvCxnSpPr>
              <a:stCxn id="118" idx="2"/>
              <a:endCxn id="13" idx="0"/>
            </p:cNvCxnSpPr>
            <p:nvPr/>
          </p:nvCxnSpPr>
          <p:spPr>
            <a:xfrm rot="5400000">
              <a:off x="6252731" y="-671727"/>
              <a:ext cx="141017" cy="357550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꺾인 연결선 307">
              <a:extLst>
                <a:ext uri="{FF2B5EF4-FFF2-40B4-BE49-F238E27FC236}">
                  <a16:creationId xmlns:a16="http://schemas.microsoft.com/office/drawing/2014/main" id="{8D40C37B-7B72-4F2D-A392-539242ACBF19}"/>
                </a:ext>
              </a:extLst>
            </p:cNvPr>
            <p:cNvCxnSpPr>
              <a:stCxn id="117" idx="2"/>
              <a:endCxn id="13" idx="0"/>
            </p:cNvCxnSpPr>
            <p:nvPr/>
          </p:nvCxnSpPr>
          <p:spPr>
            <a:xfrm rot="5400000">
              <a:off x="4465693" y="1107615"/>
              <a:ext cx="148712" cy="9122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꺾인 연결선 310">
              <a:extLst>
                <a:ext uri="{FF2B5EF4-FFF2-40B4-BE49-F238E27FC236}">
                  <a16:creationId xmlns:a16="http://schemas.microsoft.com/office/drawing/2014/main" id="{38931088-645C-4705-A59D-FF5B8BA78F0C}"/>
                </a:ext>
              </a:extLst>
            </p:cNvPr>
            <p:cNvCxnSpPr>
              <a:stCxn id="116" idx="2"/>
              <a:endCxn id="13" idx="0"/>
            </p:cNvCxnSpPr>
            <p:nvPr/>
          </p:nvCxnSpPr>
          <p:spPr>
            <a:xfrm rot="16200000" flipH="1">
              <a:off x="3704803" y="355847"/>
              <a:ext cx="148042" cy="151332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꺾인 연결선 313">
              <a:extLst>
                <a:ext uri="{FF2B5EF4-FFF2-40B4-BE49-F238E27FC236}">
                  <a16:creationId xmlns:a16="http://schemas.microsoft.com/office/drawing/2014/main" id="{A8A6E512-3D54-40A2-800B-26F3593F008C}"/>
                </a:ext>
              </a:extLst>
            </p:cNvPr>
            <p:cNvCxnSpPr>
              <a:stCxn id="25" idx="2"/>
              <a:endCxn id="13" idx="0"/>
            </p:cNvCxnSpPr>
            <p:nvPr/>
          </p:nvCxnSpPr>
          <p:spPr>
            <a:xfrm rot="16200000" flipH="1">
              <a:off x="2876410" y="-472547"/>
              <a:ext cx="132867" cy="318529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83BA285-85F1-4E8E-96A8-B2FAA2B85F86}"/>
                </a:ext>
              </a:extLst>
            </p:cNvPr>
            <p:cNvSpPr txBox="1"/>
            <p:nvPr/>
          </p:nvSpPr>
          <p:spPr>
            <a:xfrm>
              <a:off x="5233263" y="4814888"/>
              <a:ext cx="479618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APP_USER</a:t>
              </a:r>
              <a:endParaRPr lang="ko-KR" altLang="en-US" sz="5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3089615-B7DC-42E1-87B8-25C5C02D2AAE}"/>
                </a:ext>
              </a:extLst>
            </p:cNvPr>
            <p:cNvSpPr txBox="1"/>
            <p:nvPr/>
          </p:nvSpPr>
          <p:spPr>
            <a:xfrm>
              <a:off x="6413289" y="4814888"/>
              <a:ext cx="580608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BOARD_POST</a:t>
              </a:r>
              <a:endParaRPr lang="ko-KR" altLang="en-US" sz="5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64BA337-38CB-488F-B023-86841BCAA526}"/>
                </a:ext>
              </a:extLst>
            </p:cNvPr>
            <p:cNvSpPr txBox="1"/>
            <p:nvPr/>
          </p:nvSpPr>
          <p:spPr>
            <a:xfrm>
              <a:off x="3464935" y="4814888"/>
              <a:ext cx="750526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BOARD_COMMENT</a:t>
              </a:r>
              <a:endParaRPr lang="ko-KR" altLang="en-US" sz="5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6DC0C9E-D77A-4C81-B8C8-7DDDA869042F}"/>
                </a:ext>
              </a:extLst>
            </p:cNvPr>
            <p:cNvSpPr txBox="1"/>
            <p:nvPr/>
          </p:nvSpPr>
          <p:spPr>
            <a:xfrm>
              <a:off x="3144352" y="3288117"/>
              <a:ext cx="314757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SubjectVO</a:t>
              </a:r>
              <a:endParaRPr lang="ko-KR" altLang="en-US" sz="4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A7F726F-3BCF-4D4C-A48B-A36C83A5EB58}"/>
                </a:ext>
              </a:extLst>
            </p:cNvPr>
            <p:cNvSpPr txBox="1"/>
            <p:nvPr/>
          </p:nvSpPr>
          <p:spPr>
            <a:xfrm>
              <a:off x="4871297" y="3288117"/>
              <a:ext cx="241019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UnitVO</a:t>
              </a:r>
              <a:endParaRPr lang="ko-KR" altLang="en-US" sz="4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0F3BDD3-CCD0-49E5-B94C-C5E2DE43FE71}"/>
                </a:ext>
              </a:extLst>
            </p:cNvPr>
            <p:cNvSpPr txBox="1"/>
            <p:nvPr/>
          </p:nvSpPr>
          <p:spPr>
            <a:xfrm>
              <a:off x="4281614" y="3288117"/>
              <a:ext cx="510323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UnitCompletionVO</a:t>
              </a:r>
              <a:endParaRPr lang="ko-KR" altLang="en-US" sz="4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981E638-D81B-4586-9176-CECE891823A2}"/>
                </a:ext>
              </a:extLst>
            </p:cNvPr>
            <p:cNvSpPr txBox="1"/>
            <p:nvPr/>
          </p:nvSpPr>
          <p:spPr>
            <a:xfrm>
              <a:off x="3504457" y="3288117"/>
              <a:ext cx="252239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QuizVO</a:t>
              </a:r>
              <a:endParaRPr lang="ko-KR" altLang="en-US" sz="4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69A795B-282A-4930-B906-0EE6BF92BFF5}"/>
                </a:ext>
              </a:extLst>
            </p:cNvPr>
            <p:cNvSpPr txBox="1"/>
            <p:nvPr/>
          </p:nvSpPr>
          <p:spPr>
            <a:xfrm>
              <a:off x="2637616" y="3288117"/>
              <a:ext cx="394907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QuizResultVO</a:t>
              </a:r>
              <a:endParaRPr lang="ko-KR" altLang="en-US" sz="4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E31F8B1-769D-4415-9517-7F4A69929FD6}"/>
                </a:ext>
              </a:extLst>
            </p:cNvPr>
            <p:cNvSpPr txBox="1"/>
            <p:nvPr/>
          </p:nvSpPr>
          <p:spPr>
            <a:xfrm>
              <a:off x="759229" y="3288117"/>
              <a:ext cx="375671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ChallengeVO</a:t>
              </a:r>
              <a:endParaRPr lang="ko-KR" altLang="en-US" sz="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FD5A296-62B4-46BC-9248-F92DD5C252CC}"/>
                </a:ext>
              </a:extLst>
            </p:cNvPr>
            <p:cNvSpPr txBox="1"/>
            <p:nvPr/>
          </p:nvSpPr>
          <p:spPr>
            <a:xfrm>
              <a:off x="203065" y="3288117"/>
              <a:ext cx="484675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ChallengeCaseVO</a:t>
              </a:r>
              <a:endParaRPr lang="ko-KR" altLang="en-US" sz="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1549009-8715-4AF7-9A18-C60A988B0E04}"/>
                </a:ext>
              </a:extLst>
            </p:cNvPr>
            <p:cNvSpPr txBox="1"/>
            <p:nvPr/>
          </p:nvSpPr>
          <p:spPr>
            <a:xfrm>
              <a:off x="1341488" y="3288117"/>
              <a:ext cx="518338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ChallengeResultVO</a:t>
              </a:r>
              <a:endParaRPr lang="ko-KR" altLang="en-US" sz="4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80C2405-1F48-4EEA-B080-386B5B8343F8}"/>
                </a:ext>
              </a:extLst>
            </p:cNvPr>
            <p:cNvSpPr txBox="1"/>
            <p:nvPr/>
          </p:nvSpPr>
          <p:spPr>
            <a:xfrm>
              <a:off x="5209473" y="3288117"/>
              <a:ext cx="247431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UserVO</a:t>
              </a:r>
              <a:endParaRPr lang="ko-KR" altLang="en-US" sz="4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AFFF576-D7F0-49DA-881C-BBA3BF46D42D}"/>
                </a:ext>
              </a:extLst>
            </p:cNvPr>
            <p:cNvSpPr txBox="1"/>
            <p:nvPr/>
          </p:nvSpPr>
          <p:spPr>
            <a:xfrm>
              <a:off x="6898623" y="3288117"/>
              <a:ext cx="380480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BoardPostVO</a:t>
              </a:r>
              <a:endParaRPr lang="ko-KR" altLang="en-US" sz="4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9DCD25E-309F-4C61-A22C-C6E8FBAF413D}"/>
                </a:ext>
              </a:extLst>
            </p:cNvPr>
            <p:cNvSpPr txBox="1"/>
            <p:nvPr/>
          </p:nvSpPr>
          <p:spPr>
            <a:xfrm>
              <a:off x="7898942" y="3288117"/>
              <a:ext cx="372465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CommentVO</a:t>
              </a:r>
              <a:endParaRPr lang="ko-KR" altLang="en-US" sz="400" dirty="0"/>
            </a:p>
          </p:txBody>
        </p:sp>
        <p:cxnSp>
          <p:nvCxnSpPr>
            <p:cNvPr id="147" name="꺾인 연결선 197">
              <a:extLst>
                <a:ext uri="{FF2B5EF4-FFF2-40B4-BE49-F238E27FC236}">
                  <a16:creationId xmlns:a16="http://schemas.microsoft.com/office/drawing/2014/main" id="{29C5B0D9-77EC-4877-90C5-4311D45AA7F2}"/>
                </a:ext>
              </a:extLst>
            </p:cNvPr>
            <p:cNvCxnSpPr>
              <a:stCxn id="105" idx="2"/>
              <a:endCxn id="42" idx="0"/>
            </p:cNvCxnSpPr>
            <p:nvPr/>
          </p:nvCxnSpPr>
          <p:spPr>
            <a:xfrm rot="5400000">
              <a:off x="4849516" y="3877509"/>
              <a:ext cx="312927" cy="91624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C1ADD35-F5E0-448C-9092-6CFBB2E151A4}"/>
                </a:ext>
              </a:extLst>
            </p:cNvPr>
            <p:cNvSpPr txBox="1"/>
            <p:nvPr/>
          </p:nvSpPr>
          <p:spPr>
            <a:xfrm>
              <a:off x="5606136" y="3288117"/>
              <a:ext cx="531162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TutorApplicationVO</a:t>
              </a:r>
              <a:endParaRPr lang="ko-KR" altLang="en-US" sz="4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D61DED5-88A7-4358-BA4B-65B1177A6F59}"/>
                </a:ext>
              </a:extLst>
            </p:cNvPr>
            <p:cNvSpPr txBox="1"/>
            <p:nvPr/>
          </p:nvSpPr>
          <p:spPr>
            <a:xfrm>
              <a:off x="7379839" y="3288117"/>
              <a:ext cx="415746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AttachmentVO</a:t>
              </a:r>
              <a:endParaRPr lang="ko-KR" altLang="en-US" sz="4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7144BE6-1E2D-48F2-8463-29D0FA3DF725}"/>
                </a:ext>
              </a:extLst>
            </p:cNvPr>
            <p:cNvSpPr txBox="1"/>
            <p:nvPr/>
          </p:nvSpPr>
          <p:spPr>
            <a:xfrm>
              <a:off x="8410492" y="3288117"/>
              <a:ext cx="584062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CommentPreferenceO</a:t>
              </a:r>
              <a:endParaRPr lang="ko-KR" altLang="en-US" sz="4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8B8DB5-B836-4E6D-B028-5308305A13B7}"/>
                </a:ext>
              </a:extLst>
            </p:cNvPr>
            <p:cNvSpPr txBox="1"/>
            <p:nvPr/>
          </p:nvSpPr>
          <p:spPr>
            <a:xfrm>
              <a:off x="1478074" y="1487062"/>
              <a:ext cx="971845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RankingContoller</a:t>
              </a:r>
              <a:endParaRPr lang="ko-KR" altLang="en-US" sz="600" b="1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54CA31D-1FC2-4C84-B41A-C3BCE0A3D1B8}"/>
                </a:ext>
              </a:extLst>
            </p:cNvPr>
            <p:cNvSpPr txBox="1"/>
            <p:nvPr/>
          </p:nvSpPr>
          <p:spPr>
            <a:xfrm>
              <a:off x="6707363" y="1487062"/>
              <a:ext cx="730161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LoginContoller</a:t>
              </a:r>
              <a:endParaRPr lang="ko-KR" altLang="en-US" sz="600" b="1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0BF0AFE-2D1B-4583-9AAA-A992CD7BBC1C}"/>
                </a:ext>
              </a:extLst>
            </p:cNvPr>
            <p:cNvSpPr txBox="1"/>
            <p:nvPr/>
          </p:nvSpPr>
          <p:spPr>
            <a:xfrm>
              <a:off x="6269351" y="3288117"/>
              <a:ext cx="489484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BoardCategoryVO</a:t>
              </a:r>
              <a:endParaRPr lang="ko-KR" altLang="en-US" sz="4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C789DD5-6402-4A3C-ABCF-09619FF10410}"/>
                </a:ext>
              </a:extLst>
            </p:cNvPr>
            <p:cNvSpPr txBox="1"/>
            <p:nvPr/>
          </p:nvSpPr>
          <p:spPr>
            <a:xfrm>
              <a:off x="3798312" y="3288117"/>
              <a:ext cx="422158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QuizAnswerVO</a:t>
              </a:r>
              <a:endParaRPr lang="ko-KR" altLang="en-US" sz="400" dirty="0"/>
            </a:p>
          </p:txBody>
        </p:sp>
        <p:cxnSp>
          <p:nvCxnSpPr>
            <p:cNvPr id="155" name="꺾인 연결선 299">
              <a:extLst>
                <a:ext uri="{FF2B5EF4-FFF2-40B4-BE49-F238E27FC236}">
                  <a16:creationId xmlns:a16="http://schemas.microsoft.com/office/drawing/2014/main" id="{D28D30D0-B344-466F-93EA-2E5AC851461F}"/>
                </a:ext>
              </a:extLst>
            </p:cNvPr>
            <p:cNvCxnSpPr>
              <a:stCxn id="28" idx="2"/>
              <a:endCxn id="159" idx="0"/>
            </p:cNvCxnSpPr>
            <p:nvPr/>
          </p:nvCxnSpPr>
          <p:spPr>
            <a:xfrm rot="16200000" flipH="1">
              <a:off x="1074405" y="1500260"/>
              <a:ext cx="257188" cy="60011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09EBF0D-8DF6-4D20-8226-9D526AAE5C67}"/>
                </a:ext>
              </a:extLst>
            </p:cNvPr>
            <p:cNvGrpSpPr/>
            <p:nvPr/>
          </p:nvGrpSpPr>
          <p:grpSpPr>
            <a:xfrm>
              <a:off x="1061311" y="1928915"/>
              <a:ext cx="883495" cy="546161"/>
              <a:chOff x="769210" y="2571884"/>
              <a:chExt cx="883495" cy="728214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A5B64B6-5BCD-494E-A9B3-699F22832C8D}"/>
                  </a:ext>
                </a:extLst>
              </p:cNvPr>
              <p:cNvSpPr txBox="1"/>
              <p:nvPr/>
            </p:nvSpPr>
            <p:spPr>
              <a:xfrm>
                <a:off x="769210" y="3053877"/>
                <a:ext cx="883495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ChallengeManager</a:t>
                </a:r>
                <a:endParaRPr lang="ko-KR" altLang="en-US" sz="6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1E15CBA-2525-4104-967B-A2BE46DA787C}"/>
                  </a:ext>
                </a:extLst>
              </p:cNvPr>
              <p:cNvSpPr txBox="1"/>
              <p:nvPr/>
            </p:nvSpPr>
            <p:spPr>
              <a:xfrm>
                <a:off x="809369" y="2748793"/>
                <a:ext cx="80317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ChallengeService</a:t>
                </a:r>
                <a:endParaRPr lang="ko-KR" altLang="en-US" sz="600" b="1" dirty="0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4947614F-E6BF-4C36-B9F5-2566F9FB3F69}"/>
                  </a:ext>
                </a:extLst>
              </p:cNvPr>
              <p:cNvSpPr/>
              <p:nvPr/>
            </p:nvSpPr>
            <p:spPr>
              <a:xfrm>
                <a:off x="1165973" y="2571884"/>
                <a:ext cx="89970" cy="899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id="{47A4257A-9344-4910-B9F5-F711B90D9DEA}"/>
                  </a:ext>
                </a:extLst>
              </p:cNvPr>
              <p:cNvCxnSpPr>
                <a:stCxn id="158" idx="2"/>
                <a:endCxn id="157" idx="0"/>
              </p:cNvCxnSpPr>
              <p:nvPr/>
            </p:nvCxnSpPr>
            <p:spPr>
              <a:xfrm>
                <a:off x="1210958" y="2995014"/>
                <a:ext cx="0" cy="588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B0066B4C-E5CF-4130-AA31-93B2E0B4AABE}"/>
                  </a:ext>
                </a:extLst>
              </p:cNvPr>
              <p:cNvCxnSpPr>
                <a:stCxn id="159" idx="4"/>
                <a:endCxn id="158" idx="0"/>
              </p:cNvCxnSpPr>
              <p:nvPr/>
            </p:nvCxnSpPr>
            <p:spPr>
              <a:xfrm>
                <a:off x="1210958" y="2661855"/>
                <a:ext cx="0" cy="86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꺾인 연결선 341">
              <a:extLst>
                <a:ext uri="{FF2B5EF4-FFF2-40B4-BE49-F238E27FC236}">
                  <a16:creationId xmlns:a16="http://schemas.microsoft.com/office/drawing/2014/main" id="{F5BAD642-E220-4276-9227-D3863287448A}"/>
                </a:ext>
              </a:extLst>
            </p:cNvPr>
            <p:cNvCxnSpPr>
              <a:cxnSpLocks/>
              <a:stCxn id="152" idx="2"/>
              <a:endCxn id="268" idx="0"/>
            </p:cNvCxnSpPr>
            <p:nvPr/>
          </p:nvCxnSpPr>
          <p:spPr>
            <a:xfrm rot="16200000" flipH="1">
              <a:off x="7012627" y="1731545"/>
              <a:ext cx="257186" cy="137552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D7C60E5-5711-487D-A0FB-78FD5C60C116}"/>
                </a:ext>
              </a:extLst>
            </p:cNvPr>
            <p:cNvGrpSpPr/>
            <p:nvPr/>
          </p:nvGrpSpPr>
          <p:grpSpPr>
            <a:xfrm>
              <a:off x="3095059" y="1928915"/>
              <a:ext cx="812478" cy="546161"/>
              <a:chOff x="3727571" y="2571884"/>
              <a:chExt cx="812478" cy="728214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1B3FE8C-DFB8-437C-A37A-5A31648844A1}"/>
                  </a:ext>
                </a:extLst>
              </p:cNvPr>
              <p:cNvSpPr txBox="1"/>
              <p:nvPr/>
            </p:nvSpPr>
            <p:spPr>
              <a:xfrm>
                <a:off x="3727571" y="3053877"/>
                <a:ext cx="81247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LearningManager</a:t>
                </a:r>
                <a:endParaRPr lang="ko-KR" altLang="en-US" sz="600" b="1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B25FF5-78C8-4477-AA39-DD79DF174EEE}"/>
                  </a:ext>
                </a:extLst>
              </p:cNvPr>
              <p:cNvSpPr txBox="1"/>
              <p:nvPr/>
            </p:nvSpPr>
            <p:spPr>
              <a:xfrm>
                <a:off x="3727571" y="2748793"/>
                <a:ext cx="81247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LearningService</a:t>
                </a:r>
                <a:endParaRPr lang="ko-KR" altLang="en-US" sz="600" b="1" dirty="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2A527A17-07FE-41DD-8C9E-E37CD93A3938}"/>
                  </a:ext>
                </a:extLst>
              </p:cNvPr>
              <p:cNvSpPr/>
              <p:nvPr/>
            </p:nvSpPr>
            <p:spPr>
              <a:xfrm>
                <a:off x="4088825" y="2571884"/>
                <a:ext cx="89970" cy="899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C617BDED-BAB4-4CD8-813C-B61F481EB87F}"/>
                  </a:ext>
                </a:extLst>
              </p:cNvPr>
              <p:cNvCxnSpPr>
                <a:cxnSpLocks/>
                <a:stCxn id="166" idx="4"/>
                <a:endCxn id="165" idx="0"/>
              </p:cNvCxnSpPr>
              <p:nvPr/>
            </p:nvCxnSpPr>
            <p:spPr>
              <a:xfrm>
                <a:off x="4133810" y="2661855"/>
                <a:ext cx="0" cy="86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2CE6BBDD-4720-4798-AD7D-9062CA917AB7}"/>
                  </a:ext>
                </a:extLst>
              </p:cNvPr>
              <p:cNvCxnSpPr>
                <a:cxnSpLocks/>
                <a:stCxn id="165" idx="2"/>
                <a:endCxn id="164" idx="0"/>
              </p:cNvCxnSpPr>
              <p:nvPr/>
            </p:nvCxnSpPr>
            <p:spPr>
              <a:xfrm>
                <a:off x="4133810" y="2995014"/>
                <a:ext cx="0" cy="588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꺾인 연결선 66">
              <a:extLst>
                <a:ext uri="{FF2B5EF4-FFF2-40B4-BE49-F238E27FC236}">
                  <a16:creationId xmlns:a16="http://schemas.microsoft.com/office/drawing/2014/main" id="{14F3988D-8662-461B-927C-0B20708B7FB0}"/>
                </a:ext>
              </a:extLst>
            </p:cNvPr>
            <p:cNvCxnSpPr>
              <a:cxnSpLocks/>
              <a:stCxn id="151" idx="2"/>
              <a:endCxn id="173" idx="0"/>
            </p:cNvCxnSpPr>
            <p:nvPr/>
          </p:nvCxnSpPr>
          <p:spPr>
            <a:xfrm rot="16200000" flipH="1">
              <a:off x="2054405" y="1581319"/>
              <a:ext cx="260038" cy="44085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EA0D52B5-9BDF-4647-B07A-4014B3C42DF5}"/>
                </a:ext>
              </a:extLst>
            </p:cNvPr>
            <p:cNvGrpSpPr/>
            <p:nvPr/>
          </p:nvGrpSpPr>
          <p:grpSpPr>
            <a:xfrm>
              <a:off x="1998613" y="1931767"/>
              <a:ext cx="812478" cy="542678"/>
              <a:chOff x="3021962" y="2575687"/>
              <a:chExt cx="812478" cy="723570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0EDED68-0C02-4A00-90DA-1006D7E340C3}"/>
                  </a:ext>
                </a:extLst>
              </p:cNvPr>
              <p:cNvSpPr txBox="1"/>
              <p:nvPr/>
            </p:nvSpPr>
            <p:spPr>
              <a:xfrm>
                <a:off x="3021962" y="3053036"/>
                <a:ext cx="81247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RankingManager</a:t>
                </a:r>
                <a:endParaRPr lang="ko-KR" altLang="en-US" sz="600" b="1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CD7874C-FE12-432F-ACE9-67C51A7C2EFC}"/>
                  </a:ext>
                </a:extLst>
              </p:cNvPr>
              <p:cNvSpPr txBox="1"/>
              <p:nvPr/>
            </p:nvSpPr>
            <p:spPr>
              <a:xfrm>
                <a:off x="3021962" y="2748752"/>
                <a:ext cx="81247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RankingService</a:t>
                </a:r>
                <a:endParaRPr lang="ko-KR" altLang="en-US" sz="600" b="1" dirty="0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A354C5B5-A3B9-4D86-A6B1-9981B7C6CC4E}"/>
                  </a:ext>
                </a:extLst>
              </p:cNvPr>
              <p:cNvSpPr/>
              <p:nvPr/>
            </p:nvSpPr>
            <p:spPr>
              <a:xfrm>
                <a:off x="3383216" y="2575687"/>
                <a:ext cx="89970" cy="899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1CBC822C-5A76-47B0-8516-11435E5D526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>
                <a:off x="3428201" y="2665658"/>
                <a:ext cx="0" cy="830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92721658-66A7-4990-A3DD-A54683528E95}"/>
                  </a:ext>
                </a:extLst>
              </p:cNvPr>
              <p:cNvCxnSpPr>
                <a:cxnSpLocks/>
                <a:stCxn id="172" idx="2"/>
                <a:endCxn id="171" idx="0"/>
              </p:cNvCxnSpPr>
              <p:nvPr/>
            </p:nvCxnSpPr>
            <p:spPr>
              <a:xfrm>
                <a:off x="3428201" y="2994973"/>
                <a:ext cx="0" cy="580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꺾인 연결선 66">
              <a:extLst>
                <a:ext uri="{FF2B5EF4-FFF2-40B4-BE49-F238E27FC236}">
                  <a16:creationId xmlns:a16="http://schemas.microsoft.com/office/drawing/2014/main" id="{BA976E9E-5E25-4D38-8028-34DC4489B8D4}"/>
                </a:ext>
              </a:extLst>
            </p:cNvPr>
            <p:cNvCxnSpPr>
              <a:cxnSpLocks/>
              <a:stCxn id="13" idx="2"/>
              <a:endCxn id="151" idx="0"/>
            </p:cNvCxnSpPr>
            <p:nvPr/>
          </p:nvCxnSpPr>
          <p:spPr>
            <a:xfrm rot="5400000">
              <a:off x="3207200" y="158774"/>
              <a:ext cx="85086" cy="257149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꺾인 연결선 66">
              <a:extLst>
                <a:ext uri="{FF2B5EF4-FFF2-40B4-BE49-F238E27FC236}">
                  <a16:creationId xmlns:a16="http://schemas.microsoft.com/office/drawing/2014/main" id="{9A51F5B1-48B8-43D3-8EE5-1C420E52F935}"/>
                </a:ext>
              </a:extLst>
            </p:cNvPr>
            <p:cNvCxnSpPr>
              <a:cxnSpLocks/>
              <a:stCxn id="171" idx="2"/>
              <a:endCxn id="80" idx="0"/>
            </p:cNvCxnSpPr>
            <p:nvPr/>
          </p:nvCxnSpPr>
          <p:spPr>
            <a:xfrm rot="5400000">
              <a:off x="1187103" y="2547786"/>
              <a:ext cx="1291090" cy="114440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꺾인 연결선 168">
              <a:extLst>
                <a:ext uri="{FF2B5EF4-FFF2-40B4-BE49-F238E27FC236}">
                  <a16:creationId xmlns:a16="http://schemas.microsoft.com/office/drawing/2014/main" id="{7600556E-728D-455F-A8EC-CBF64CB976F3}"/>
                </a:ext>
              </a:extLst>
            </p:cNvPr>
            <p:cNvCxnSpPr>
              <a:cxnSpLocks/>
              <a:stCxn id="164" idx="2"/>
              <a:endCxn id="39" idx="1"/>
            </p:cNvCxnSpPr>
            <p:nvPr/>
          </p:nvCxnSpPr>
          <p:spPr>
            <a:xfrm rot="16200000" flipH="1">
              <a:off x="5720374" y="256000"/>
              <a:ext cx="309437" cy="4747588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F89D9E59-2CC2-441F-AAC1-91CB6CDA0C92}"/>
                </a:ext>
              </a:extLst>
            </p:cNvPr>
            <p:cNvGrpSpPr/>
            <p:nvPr/>
          </p:nvGrpSpPr>
          <p:grpSpPr>
            <a:xfrm>
              <a:off x="5082129" y="2629243"/>
              <a:ext cx="222264" cy="227343"/>
              <a:chOff x="5174570" y="2116512"/>
              <a:chExt cx="222264" cy="303124"/>
            </a:xfrm>
          </p:grpSpPr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CAC03F52-B3A6-4EC7-85D4-3586363AAD22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08855A54-7858-4873-9F2B-37F67E44CD94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54FF154C-7DB7-4746-A568-B35D0ED877DD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E2F830D2-397D-4155-8921-178612A2F8FF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원형 294">
                <a:extLst>
                  <a:ext uri="{FF2B5EF4-FFF2-40B4-BE49-F238E27FC236}">
                    <a16:creationId xmlns:a16="http://schemas.microsoft.com/office/drawing/2014/main" id="{573BA1C6-532F-40E6-A39A-5F53C34C344B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9C7D4E23-7672-44BD-8DE7-1DC602B32C10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72C15BCD-196A-4D38-B160-A5087ABE0AA8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720CED2E-08BF-4370-AC62-DB01D5828FBD}"/>
                </a:ext>
              </a:extLst>
            </p:cNvPr>
            <p:cNvGrpSpPr/>
            <p:nvPr/>
          </p:nvGrpSpPr>
          <p:grpSpPr>
            <a:xfrm>
              <a:off x="6374823" y="2629243"/>
              <a:ext cx="222264" cy="227343"/>
              <a:chOff x="5174570" y="2116512"/>
              <a:chExt cx="222264" cy="303124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941D5616-0076-4826-87D5-030573BE0DE1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7CD145F8-D03F-4C4C-A912-0C8E450596E2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D53EF1E1-D8BC-4EAC-B821-9349E2198310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AAEC191E-54B1-47A9-92F0-F79A75CF485C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원형 294">
                <a:extLst>
                  <a:ext uri="{FF2B5EF4-FFF2-40B4-BE49-F238E27FC236}">
                    <a16:creationId xmlns:a16="http://schemas.microsoft.com/office/drawing/2014/main" id="{CE2C3982-AC67-48E9-98CE-4EFE9E6B403C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3543173A-7FEB-424E-8AE7-D469EFFACCB8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CC926686-089F-48C3-AA55-CF6C1AA32733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2A33A470-BDCE-4AC8-97AC-F1E880F03C66}"/>
                </a:ext>
              </a:extLst>
            </p:cNvPr>
            <p:cNvGrpSpPr/>
            <p:nvPr/>
          </p:nvGrpSpPr>
          <p:grpSpPr>
            <a:xfrm>
              <a:off x="7882948" y="2629243"/>
              <a:ext cx="222264" cy="227343"/>
              <a:chOff x="5174570" y="2116512"/>
              <a:chExt cx="222264" cy="303124"/>
            </a:xfrm>
          </p:grpSpPr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25A6EBE3-D36B-434F-A28D-7CA77657CA30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327E3C4A-35ED-4CEC-ABF5-F9693FCEA1C3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BE87531F-0B1E-4BC8-B137-C260DEC59A83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F4E6AAA0-6233-478A-B3BC-6ABD567DBBE3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원형 294">
                <a:extLst>
                  <a:ext uri="{FF2B5EF4-FFF2-40B4-BE49-F238E27FC236}">
                    <a16:creationId xmlns:a16="http://schemas.microsoft.com/office/drawing/2014/main" id="{E1237151-A33A-4D65-B357-345B6A3BC68D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F635A4D2-19AD-4D3F-976A-FD5E9646A2D8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A4DB3F62-CD03-4F09-8D7C-34DF84DFF3BA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꺾인 연결선 169">
              <a:extLst>
                <a:ext uri="{FF2B5EF4-FFF2-40B4-BE49-F238E27FC236}">
                  <a16:creationId xmlns:a16="http://schemas.microsoft.com/office/drawing/2014/main" id="{8AB1C631-AF85-41C9-8457-7CB92973EC56}"/>
                </a:ext>
              </a:extLst>
            </p:cNvPr>
            <p:cNvCxnSpPr>
              <a:cxnSpLocks/>
              <a:stCxn id="66" idx="3"/>
              <a:endCxn id="39" idx="0"/>
            </p:cNvCxnSpPr>
            <p:nvPr/>
          </p:nvCxnSpPr>
          <p:spPr>
            <a:xfrm>
              <a:off x="8358704" y="2382743"/>
              <a:ext cx="248070" cy="309437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꺾인 연결선 168">
              <a:extLst>
                <a:ext uri="{FF2B5EF4-FFF2-40B4-BE49-F238E27FC236}">
                  <a16:creationId xmlns:a16="http://schemas.microsoft.com/office/drawing/2014/main" id="{12608E82-FDC5-45C2-A321-DB4F5FB327BA}"/>
                </a:ext>
              </a:extLst>
            </p:cNvPr>
            <p:cNvCxnSpPr>
              <a:cxnSpLocks/>
              <a:stCxn id="157" idx="2"/>
              <a:endCxn id="39" idx="0"/>
            </p:cNvCxnSpPr>
            <p:nvPr/>
          </p:nvCxnSpPr>
          <p:spPr>
            <a:xfrm rot="16200000" flipH="1">
              <a:off x="4946364" y="-968230"/>
              <a:ext cx="217104" cy="710371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F8686312-F2C6-4130-B0D9-9328200B9E89}"/>
                </a:ext>
              </a:extLst>
            </p:cNvPr>
            <p:cNvGrpSpPr/>
            <p:nvPr/>
          </p:nvGrpSpPr>
          <p:grpSpPr>
            <a:xfrm>
              <a:off x="5082936" y="2429237"/>
              <a:ext cx="222264" cy="227343"/>
              <a:chOff x="5174570" y="2116512"/>
              <a:chExt cx="222264" cy="303124"/>
            </a:xfrm>
          </p:grpSpPr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B671737F-075B-4930-BD36-66E89882676C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8306E970-9731-465F-A417-A5D3A8D7EFA4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D794D66F-CD31-4CDB-A7A8-05CF7FF37D65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9EE14099-1BA0-4B8C-8F90-EFD3BC81CF4D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원형 294">
                <a:extLst>
                  <a:ext uri="{FF2B5EF4-FFF2-40B4-BE49-F238E27FC236}">
                    <a16:creationId xmlns:a16="http://schemas.microsoft.com/office/drawing/2014/main" id="{3AF494C2-CE78-449D-AC42-6ABA011F37E2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CA1515A9-15EF-41CE-9671-119AAB61463D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42951A14-1981-45CC-9709-98AD2626CFFE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C15DC222-0425-46BF-B78B-89693B9355BA}"/>
                </a:ext>
              </a:extLst>
            </p:cNvPr>
            <p:cNvGrpSpPr/>
            <p:nvPr/>
          </p:nvGrpSpPr>
          <p:grpSpPr>
            <a:xfrm>
              <a:off x="6374828" y="2429735"/>
              <a:ext cx="222264" cy="227343"/>
              <a:chOff x="5174570" y="2116512"/>
              <a:chExt cx="222264" cy="303124"/>
            </a:xfrm>
          </p:grpSpPr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ECBD9A3A-7694-4B59-9B66-4A7D5ED4B691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2111706E-6C65-4820-B37B-DB6C993F1CC6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E7D100CE-9110-43E7-8E97-FED3027718D5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4B3EB17C-3846-4984-B83E-185750E614A2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원형 294">
                <a:extLst>
                  <a:ext uri="{FF2B5EF4-FFF2-40B4-BE49-F238E27FC236}">
                    <a16:creationId xmlns:a16="http://schemas.microsoft.com/office/drawing/2014/main" id="{55E7B3C9-0817-4B09-9784-B44E419C4679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A2DF7624-8BFC-40DE-8947-2ED97406D9B3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820490DD-3645-47E7-923C-739DBAA0EE80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A9B62882-544E-4F51-92BC-91AF686BAA47}"/>
                </a:ext>
              </a:extLst>
            </p:cNvPr>
            <p:cNvGrpSpPr/>
            <p:nvPr/>
          </p:nvGrpSpPr>
          <p:grpSpPr>
            <a:xfrm>
              <a:off x="7881082" y="2432820"/>
              <a:ext cx="222264" cy="227343"/>
              <a:chOff x="5174570" y="2116512"/>
              <a:chExt cx="222264" cy="303124"/>
            </a:xfrm>
          </p:grpSpPr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DC622CA2-B970-42DE-9FBA-46EF0780A61F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16B9C377-5FD2-4721-BF8F-1580D47B45C5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EF004022-448D-4AAF-BFD8-98B09D292C90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0D5B334F-A03B-460D-BA73-6D16C3D86756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원형 294">
                <a:extLst>
                  <a:ext uri="{FF2B5EF4-FFF2-40B4-BE49-F238E27FC236}">
                    <a16:creationId xmlns:a16="http://schemas.microsoft.com/office/drawing/2014/main" id="{5238C34C-706D-486E-968B-2FE6B17D495F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1439C652-51DF-43B4-8A39-B1B33A261C34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F575CA5C-FF09-4966-BB86-9478CDD21C9B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EEC68C71-C0A4-4D04-99C5-12583F3A46B8}"/>
                </a:ext>
              </a:extLst>
            </p:cNvPr>
            <p:cNvGrpSpPr/>
            <p:nvPr/>
          </p:nvGrpSpPr>
          <p:grpSpPr>
            <a:xfrm>
              <a:off x="3391481" y="2432591"/>
              <a:ext cx="222264" cy="227343"/>
              <a:chOff x="5174570" y="2116512"/>
              <a:chExt cx="222264" cy="303124"/>
            </a:xfrm>
          </p:grpSpPr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4B999993-9D8F-429D-83D4-AC2959D69633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063DD452-14A7-454B-8DDE-F9AA1CCA626B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BCC07330-8D7B-41C9-98B1-0299B141701D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B8BDE20F-10F6-4C7A-ABA9-00C6BD71E8A5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원형 294">
                <a:extLst>
                  <a:ext uri="{FF2B5EF4-FFF2-40B4-BE49-F238E27FC236}">
                    <a16:creationId xmlns:a16="http://schemas.microsoft.com/office/drawing/2014/main" id="{46BFD130-746E-4BBB-AF94-89D5716914FB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321FF657-DA2E-4D12-B968-8D210B775AAB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84FBB6DE-828B-466A-8020-E827580ED590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F06F13B4-10C3-4021-A796-905542550092}"/>
                </a:ext>
              </a:extLst>
            </p:cNvPr>
            <p:cNvGrpSpPr/>
            <p:nvPr/>
          </p:nvGrpSpPr>
          <p:grpSpPr>
            <a:xfrm>
              <a:off x="2292898" y="2430109"/>
              <a:ext cx="222264" cy="227343"/>
              <a:chOff x="5174570" y="2116512"/>
              <a:chExt cx="222264" cy="303124"/>
            </a:xfrm>
          </p:grpSpPr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2DF7C257-B4DF-4CD3-8539-DF563299089E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16BCBEEE-BD40-4DD7-89C7-70B3FB55FEDC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2002CF30-4A0A-452D-B975-29F2AF5F0318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15E9A8D4-739F-41C1-9397-363D6414B8B9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원형 294">
                <a:extLst>
                  <a:ext uri="{FF2B5EF4-FFF2-40B4-BE49-F238E27FC236}">
                    <a16:creationId xmlns:a16="http://schemas.microsoft.com/office/drawing/2014/main" id="{EA782F3D-47AB-4A58-B453-0C26305A80F9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11A55658-FB64-43A1-9F2E-B1A0644079F7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CA073D40-B091-47BB-85D9-D7EDAA649AA9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E7D817C-96DA-4B94-97AC-E8711201B91F}"/>
                </a:ext>
              </a:extLst>
            </p:cNvPr>
            <p:cNvSpPr txBox="1"/>
            <p:nvPr/>
          </p:nvSpPr>
          <p:spPr>
            <a:xfrm>
              <a:off x="1079611" y="2867952"/>
              <a:ext cx="883495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NativeAccess</a:t>
              </a:r>
              <a:endParaRPr lang="ko-KR" altLang="en-US" sz="600" b="1" dirty="0"/>
            </a:p>
          </p:txBody>
        </p: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7126A6BA-D59F-4037-AAF1-A04C466C4A73}"/>
                </a:ext>
              </a:extLst>
            </p:cNvPr>
            <p:cNvCxnSpPr>
              <a:cxnSpLocks/>
              <a:stCxn id="38" idx="3"/>
              <a:endCxn id="245" idx="1"/>
            </p:cNvCxnSpPr>
            <p:nvPr/>
          </p:nvCxnSpPr>
          <p:spPr>
            <a:xfrm>
              <a:off x="905662" y="2958332"/>
              <a:ext cx="173949" cy="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C3BE52A-B809-4750-8569-8BF0A2564AA5}"/>
                </a:ext>
              </a:extLst>
            </p:cNvPr>
            <p:cNvSpPr txBox="1"/>
            <p:nvPr/>
          </p:nvSpPr>
          <p:spPr>
            <a:xfrm>
              <a:off x="8248886" y="2902294"/>
              <a:ext cx="715776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600" b="1" dirty="0" err="1"/>
                <a:t>RowCriteria</a:t>
              </a:r>
              <a:endParaRPr lang="ko-KR" altLang="en-US" sz="600" b="1" dirty="0"/>
            </a:p>
          </p:txBody>
        </p: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C69A89F7-E2FA-4B8F-9827-52E21C8438EA}"/>
                </a:ext>
              </a:extLst>
            </p:cNvPr>
            <p:cNvCxnSpPr>
              <a:cxnSpLocks/>
              <a:stCxn id="39" idx="2"/>
              <a:endCxn id="247" idx="0"/>
            </p:cNvCxnSpPr>
            <p:nvPr/>
          </p:nvCxnSpPr>
          <p:spPr>
            <a:xfrm>
              <a:off x="8606774" y="2876846"/>
              <a:ext cx="0" cy="2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CB3613B-70E7-469E-ACD7-CEA1C2411AB8}"/>
                </a:ext>
              </a:extLst>
            </p:cNvPr>
            <p:cNvSpPr txBox="1"/>
            <p:nvPr/>
          </p:nvSpPr>
          <p:spPr>
            <a:xfrm>
              <a:off x="1476227" y="1667313"/>
              <a:ext cx="375671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ChallengeVO</a:t>
              </a:r>
              <a:endParaRPr lang="ko-KR" altLang="en-US" sz="4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5FD5AC2-D64D-4464-99F0-48D94D8AF5A2}"/>
                </a:ext>
              </a:extLst>
            </p:cNvPr>
            <p:cNvSpPr txBox="1"/>
            <p:nvPr/>
          </p:nvSpPr>
          <p:spPr>
            <a:xfrm>
              <a:off x="918278" y="1667313"/>
              <a:ext cx="484675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ChallengeCaseVO</a:t>
              </a:r>
              <a:endParaRPr lang="ko-KR" altLang="en-US" sz="4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55B3E27-D0FB-418A-8FF4-2C0692DD5E1A}"/>
                </a:ext>
              </a:extLst>
            </p:cNvPr>
            <p:cNvSpPr txBox="1"/>
            <p:nvPr/>
          </p:nvSpPr>
          <p:spPr>
            <a:xfrm>
              <a:off x="312001" y="1667313"/>
              <a:ext cx="518338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ChallengeResultVO</a:t>
              </a:r>
              <a:endParaRPr lang="ko-KR" altLang="en-US" sz="4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1A70DFDA-27B9-47FF-8D94-597DB534F6EF}"/>
                </a:ext>
              </a:extLst>
            </p:cNvPr>
            <p:cNvSpPr txBox="1"/>
            <p:nvPr/>
          </p:nvSpPr>
          <p:spPr>
            <a:xfrm>
              <a:off x="3065432" y="1651326"/>
              <a:ext cx="314757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SubjectVO</a:t>
              </a:r>
              <a:endParaRPr lang="ko-KR" altLang="en-US" sz="4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E75B6BF-5D3F-4A09-AF97-19AF31B6D600}"/>
                </a:ext>
              </a:extLst>
            </p:cNvPr>
            <p:cNvSpPr txBox="1"/>
            <p:nvPr/>
          </p:nvSpPr>
          <p:spPr>
            <a:xfrm>
              <a:off x="3438237" y="1651326"/>
              <a:ext cx="252239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QuizVO</a:t>
              </a:r>
              <a:endParaRPr lang="ko-KR" altLang="en-US" sz="4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8E69598-F3EC-4D94-9612-69A0C1821267}"/>
                </a:ext>
              </a:extLst>
            </p:cNvPr>
            <p:cNvSpPr txBox="1"/>
            <p:nvPr/>
          </p:nvSpPr>
          <p:spPr>
            <a:xfrm>
              <a:off x="2558696" y="1651326"/>
              <a:ext cx="394907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QuizResultVO</a:t>
              </a:r>
              <a:endParaRPr lang="ko-KR" altLang="en-US" sz="4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EA5A601-FD69-4325-8FCF-EBCF7C16F53F}"/>
                </a:ext>
              </a:extLst>
            </p:cNvPr>
            <p:cNvSpPr txBox="1"/>
            <p:nvPr/>
          </p:nvSpPr>
          <p:spPr>
            <a:xfrm>
              <a:off x="3858589" y="1803622"/>
              <a:ext cx="422158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QuizAnswerVO</a:t>
              </a:r>
              <a:endParaRPr lang="ko-KR" altLang="en-US" sz="4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ECCD9BC-D1F8-4E44-97A1-E089D1E5C3F9}"/>
                </a:ext>
              </a:extLst>
            </p:cNvPr>
            <p:cNvSpPr txBox="1"/>
            <p:nvPr/>
          </p:nvSpPr>
          <p:spPr>
            <a:xfrm>
              <a:off x="2864482" y="1803645"/>
              <a:ext cx="510323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UnitCompletionVO</a:t>
              </a:r>
              <a:endParaRPr lang="ko-KR" altLang="en-US" sz="4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BC30EC3-01EA-4DC2-BF00-C74F9C5DB41F}"/>
                </a:ext>
              </a:extLst>
            </p:cNvPr>
            <p:cNvSpPr txBox="1"/>
            <p:nvPr/>
          </p:nvSpPr>
          <p:spPr>
            <a:xfrm>
              <a:off x="3549354" y="1805029"/>
              <a:ext cx="241019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UnitVO</a:t>
              </a:r>
              <a:endParaRPr lang="ko-KR" altLang="en-US" sz="40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B932A3C-5F35-4740-B579-578C20BE877F}"/>
                </a:ext>
              </a:extLst>
            </p:cNvPr>
            <p:cNvSpPr txBox="1"/>
            <p:nvPr/>
          </p:nvSpPr>
          <p:spPr>
            <a:xfrm>
              <a:off x="8654511" y="1723063"/>
              <a:ext cx="380480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BoardPostVO</a:t>
              </a:r>
              <a:endParaRPr lang="ko-KR" altLang="en-US" sz="400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CCD227D-88F2-4EC7-B94F-F68EE255DAD8}"/>
                </a:ext>
              </a:extLst>
            </p:cNvPr>
            <p:cNvSpPr txBox="1"/>
            <p:nvPr/>
          </p:nvSpPr>
          <p:spPr>
            <a:xfrm>
              <a:off x="8053399" y="1879562"/>
              <a:ext cx="372465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CommentVO</a:t>
              </a:r>
              <a:endParaRPr lang="ko-KR" altLang="en-US" sz="400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3BA927E-6C43-416A-B13A-7AA1D6D6F8CD}"/>
                </a:ext>
              </a:extLst>
            </p:cNvPr>
            <p:cNvSpPr txBox="1"/>
            <p:nvPr/>
          </p:nvSpPr>
          <p:spPr>
            <a:xfrm>
              <a:off x="8564948" y="1879562"/>
              <a:ext cx="584062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CommentPreferenceO</a:t>
              </a:r>
              <a:endParaRPr lang="ko-KR" altLang="en-US" sz="40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3013E0F-7205-4387-8C48-95CC4737447A}"/>
                </a:ext>
              </a:extLst>
            </p:cNvPr>
            <p:cNvSpPr txBox="1"/>
            <p:nvPr/>
          </p:nvSpPr>
          <p:spPr>
            <a:xfrm>
              <a:off x="8025239" y="1723063"/>
              <a:ext cx="489484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BoardCategoryVO</a:t>
              </a:r>
              <a:endParaRPr lang="ko-KR" altLang="en-US" sz="400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34EE3F3-9734-49BD-A162-8BB243640A2A}"/>
                </a:ext>
              </a:extLst>
            </p:cNvPr>
            <p:cNvSpPr txBox="1"/>
            <p:nvPr/>
          </p:nvSpPr>
          <p:spPr>
            <a:xfrm>
              <a:off x="6153287" y="1660123"/>
              <a:ext cx="247431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UserVO</a:t>
              </a:r>
              <a:endParaRPr lang="ko-KR" altLang="en-US" sz="400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8EDB6FD-C384-43FA-8004-294BECD82AD6}"/>
                </a:ext>
              </a:extLst>
            </p:cNvPr>
            <p:cNvSpPr txBox="1"/>
            <p:nvPr/>
          </p:nvSpPr>
          <p:spPr>
            <a:xfrm>
              <a:off x="5798767" y="1809664"/>
              <a:ext cx="531162" cy="1538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400" dirty="0" err="1"/>
                <a:t>TutorApplicationVO</a:t>
              </a:r>
              <a:endParaRPr lang="ko-KR" altLang="en-US" sz="400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EF67FB7-0E32-431D-9B62-EEC3C910B810}"/>
                </a:ext>
              </a:extLst>
            </p:cNvPr>
            <p:cNvSpPr txBox="1"/>
            <p:nvPr/>
          </p:nvSpPr>
          <p:spPr>
            <a:xfrm>
              <a:off x="2519356" y="4986064"/>
              <a:ext cx="808235" cy="169277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/>
                <a:t>TUTOR_APPLICATION</a:t>
              </a:r>
              <a:endParaRPr lang="ko-KR" altLang="en-US" sz="500" dirty="0"/>
            </a:p>
          </p:txBody>
        </p: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4FCB692D-A5D1-458A-AADE-FB0E61B81A6C}"/>
                </a:ext>
              </a:extLst>
            </p:cNvPr>
            <p:cNvGrpSpPr/>
            <p:nvPr/>
          </p:nvGrpSpPr>
          <p:grpSpPr>
            <a:xfrm>
              <a:off x="6840688" y="1928915"/>
              <a:ext cx="738616" cy="546161"/>
              <a:chOff x="5876039" y="2571884"/>
              <a:chExt cx="738616" cy="72821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CFD88C56-6122-49CD-81BA-6614C50681AE}"/>
                  </a:ext>
                </a:extLst>
              </p:cNvPr>
              <p:cNvSpPr txBox="1"/>
              <p:nvPr/>
            </p:nvSpPr>
            <p:spPr>
              <a:xfrm>
                <a:off x="5876039" y="3053877"/>
                <a:ext cx="738616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LoginManager</a:t>
                </a:r>
                <a:endParaRPr lang="ko-KR" altLang="en-US" sz="600" b="1" dirty="0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13DFF1B-8FEE-486D-8BFF-1D2681CA8B56}"/>
                  </a:ext>
                </a:extLst>
              </p:cNvPr>
              <p:cNvSpPr txBox="1"/>
              <p:nvPr/>
            </p:nvSpPr>
            <p:spPr>
              <a:xfrm>
                <a:off x="5909613" y="2748793"/>
                <a:ext cx="67146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600" b="1" dirty="0" err="1"/>
                  <a:t>LoginService</a:t>
                </a:r>
                <a:endParaRPr lang="ko-KR" altLang="en-US" sz="600" b="1" dirty="0"/>
              </a:p>
            </p:txBody>
          </p:sp>
          <p:sp>
            <p:nvSpPr>
              <p:cNvPr id="268" name="타원 267">
                <a:extLst>
                  <a:ext uri="{FF2B5EF4-FFF2-40B4-BE49-F238E27FC236}">
                    <a16:creationId xmlns:a16="http://schemas.microsoft.com/office/drawing/2014/main" id="{E1A86C32-B5D5-4AF1-A930-C3006C20FB18}"/>
                  </a:ext>
                </a:extLst>
              </p:cNvPr>
              <p:cNvSpPr/>
              <p:nvPr/>
            </p:nvSpPr>
            <p:spPr>
              <a:xfrm>
                <a:off x="6200362" y="2571884"/>
                <a:ext cx="89970" cy="899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0E921BBC-17AB-4471-9815-D7FDE3540CC0}"/>
                  </a:ext>
                </a:extLst>
              </p:cNvPr>
              <p:cNvCxnSpPr>
                <a:stCxn id="267" idx="2"/>
                <a:endCxn id="266" idx="0"/>
              </p:cNvCxnSpPr>
              <p:nvPr/>
            </p:nvCxnSpPr>
            <p:spPr>
              <a:xfrm flipH="1">
                <a:off x="6245347" y="2995014"/>
                <a:ext cx="1" cy="588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2150C395-A1B2-46B1-84DD-E9C94AF5A184}"/>
                  </a:ext>
                </a:extLst>
              </p:cNvPr>
              <p:cNvCxnSpPr>
                <a:stCxn id="268" idx="4"/>
                <a:endCxn id="267" idx="0"/>
              </p:cNvCxnSpPr>
              <p:nvPr/>
            </p:nvCxnSpPr>
            <p:spPr>
              <a:xfrm>
                <a:off x="6245347" y="2661855"/>
                <a:ext cx="1" cy="86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1" name="꺾인 연결선 169">
              <a:extLst>
                <a:ext uri="{FF2B5EF4-FFF2-40B4-BE49-F238E27FC236}">
                  <a16:creationId xmlns:a16="http://schemas.microsoft.com/office/drawing/2014/main" id="{B369FD14-1D91-4FA3-9CA9-B7E4D389A559}"/>
                </a:ext>
              </a:extLst>
            </p:cNvPr>
            <p:cNvCxnSpPr>
              <a:cxnSpLocks/>
              <a:stCxn id="266" idx="2"/>
              <a:endCxn id="82" idx="7"/>
            </p:cNvCxnSpPr>
            <p:nvPr/>
          </p:nvCxnSpPr>
          <p:spPr>
            <a:xfrm rot="5400000">
              <a:off x="5903498" y="2132388"/>
              <a:ext cx="963810" cy="164918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903A8B2D-45B1-4C45-ACD3-B1D3D5AF39DA}"/>
                </a:ext>
              </a:extLst>
            </p:cNvPr>
            <p:cNvGrpSpPr/>
            <p:nvPr/>
          </p:nvGrpSpPr>
          <p:grpSpPr>
            <a:xfrm>
              <a:off x="7099248" y="2629243"/>
              <a:ext cx="222264" cy="227343"/>
              <a:chOff x="5174570" y="2116512"/>
              <a:chExt cx="222264" cy="303124"/>
            </a:xfrm>
          </p:grpSpPr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C53FAD41-F0DE-4ED2-BE5E-8D5385EE52EA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D96885A1-2F50-4B94-AA6C-0C8872C826C1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56034BBF-A74D-4FD5-B028-B73AF49E042E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1E323807-2702-4E99-8D85-B5C1035008AA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원형 294">
                <a:extLst>
                  <a:ext uri="{FF2B5EF4-FFF2-40B4-BE49-F238E27FC236}">
                    <a16:creationId xmlns:a16="http://schemas.microsoft.com/office/drawing/2014/main" id="{B0966B15-89A0-46B5-9731-031020C853D4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634BC45D-5EA2-4024-8A5D-76B7CE59CEBC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5D3DE42C-7918-4598-975F-5CE6CDD0FDE7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30A25A6E-0A30-45AB-9D27-8AEDB86A6284}"/>
                </a:ext>
              </a:extLst>
            </p:cNvPr>
            <p:cNvGrpSpPr/>
            <p:nvPr/>
          </p:nvGrpSpPr>
          <p:grpSpPr>
            <a:xfrm>
              <a:off x="7099253" y="2429735"/>
              <a:ext cx="222264" cy="227343"/>
              <a:chOff x="5174570" y="2116512"/>
              <a:chExt cx="222264" cy="303124"/>
            </a:xfrm>
          </p:grpSpPr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DC5709B1-7AD6-4A26-A9F0-EA8A0740BCE9}"/>
                  </a:ext>
                </a:extLst>
              </p:cNvPr>
              <p:cNvCxnSpPr/>
              <p:nvPr/>
            </p:nvCxnSpPr>
            <p:spPr>
              <a:xfrm flipH="1">
                <a:off x="5285702" y="2128375"/>
                <a:ext cx="2" cy="54548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9336CB96-7770-4E8C-8CED-F07B55C9D6E4}"/>
                  </a:ext>
                </a:extLst>
              </p:cNvPr>
              <p:cNvSpPr/>
              <p:nvPr/>
            </p:nvSpPr>
            <p:spPr>
              <a:xfrm rot="5400000">
                <a:off x="5175671" y="2199573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BB2E8F0E-4BC5-481F-B731-656CBC136804}"/>
                  </a:ext>
                </a:extLst>
              </p:cNvPr>
              <p:cNvSpPr/>
              <p:nvPr/>
            </p:nvSpPr>
            <p:spPr>
              <a:xfrm>
                <a:off x="5263955" y="2116512"/>
                <a:ext cx="41563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043F9131-ED15-475E-AF57-03FB8903D5C9}"/>
                  </a:ext>
                </a:extLst>
              </p:cNvPr>
              <p:cNvCxnSpPr/>
              <p:nvPr/>
            </p:nvCxnSpPr>
            <p:spPr>
              <a:xfrm>
                <a:off x="5287117" y="2170056"/>
                <a:ext cx="0" cy="5903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원형 294">
                <a:extLst>
                  <a:ext uri="{FF2B5EF4-FFF2-40B4-BE49-F238E27FC236}">
                    <a16:creationId xmlns:a16="http://schemas.microsoft.com/office/drawing/2014/main" id="{C61B1CB2-972B-4FA5-9182-6FB23050FDD9}"/>
                  </a:ext>
                </a:extLst>
              </p:cNvPr>
              <p:cNvSpPr/>
              <p:nvPr/>
            </p:nvSpPr>
            <p:spPr>
              <a:xfrm rot="5400000">
                <a:off x="5188090" y="2186053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AA2891CB-791A-41DA-AE77-B85460C5CB9E}"/>
                  </a:ext>
                </a:extLst>
              </p:cNvPr>
              <p:cNvCxnSpPr/>
              <p:nvPr/>
            </p:nvCxnSpPr>
            <p:spPr>
              <a:xfrm flipH="1" flipV="1">
                <a:off x="5181288" y="2297187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EEA34A79-C987-4D23-B6B6-08FF96B0E540}"/>
                  </a:ext>
                </a:extLst>
              </p:cNvPr>
              <p:cNvCxnSpPr/>
              <p:nvPr/>
            </p:nvCxnSpPr>
            <p:spPr>
              <a:xfrm>
                <a:off x="5285702" y="2218280"/>
                <a:ext cx="0" cy="17360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8" name="꺾인 연결선 11">
              <a:extLst>
                <a:ext uri="{FF2B5EF4-FFF2-40B4-BE49-F238E27FC236}">
                  <a16:creationId xmlns:a16="http://schemas.microsoft.com/office/drawing/2014/main" id="{B75C0061-C488-4DD2-8E55-EFC376390D14}"/>
                </a:ext>
              </a:extLst>
            </p:cNvPr>
            <p:cNvCxnSpPr>
              <a:cxnSpLocks/>
              <a:stCxn id="13" idx="2"/>
              <a:endCxn id="152" idx="0"/>
            </p:cNvCxnSpPr>
            <p:nvPr/>
          </p:nvCxnSpPr>
          <p:spPr>
            <a:xfrm rot="16200000" flipH="1">
              <a:off x="5761423" y="176041"/>
              <a:ext cx="85086" cy="253695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꺾인 연결선 168">
              <a:extLst>
                <a:ext uri="{FF2B5EF4-FFF2-40B4-BE49-F238E27FC236}">
                  <a16:creationId xmlns:a16="http://schemas.microsoft.com/office/drawing/2014/main" id="{B8E4E1F3-F682-4099-B6FF-B976BB50A07E}"/>
                </a:ext>
              </a:extLst>
            </p:cNvPr>
            <p:cNvCxnSpPr>
              <a:cxnSpLocks/>
              <a:stCxn id="157" idx="2"/>
              <a:endCxn id="80" idx="2"/>
            </p:cNvCxnSpPr>
            <p:nvPr/>
          </p:nvCxnSpPr>
          <p:spPr>
            <a:xfrm rot="5400000">
              <a:off x="693223" y="2992812"/>
              <a:ext cx="1327572" cy="292100"/>
            </a:xfrm>
            <a:prstGeom prst="bentConnector4">
              <a:avLst>
                <a:gd name="adj1" fmla="val 48602"/>
                <a:gd name="adj2" fmla="val 178261"/>
              </a:avLst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55375E76-61D9-48EB-890F-D3BA9A4916E7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1688BC30-96FC-4171-8420-CA023B2A7647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9144000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6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25E399-2B24-43FC-88F6-44441C0F6D3C}"/>
              </a:ext>
            </a:extLst>
          </p:cNvPr>
          <p:cNvCxnSpPr/>
          <p:nvPr/>
        </p:nvCxnSpPr>
        <p:spPr>
          <a:xfrm flipV="1">
            <a:off x="165652" y="3039002"/>
            <a:ext cx="8992028" cy="108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81ECA-7FF6-48A1-8BA1-93F6622E73FC}"/>
              </a:ext>
            </a:extLst>
          </p:cNvPr>
          <p:cNvSpPr txBox="1"/>
          <p:nvPr/>
        </p:nvSpPr>
        <p:spPr>
          <a:xfrm>
            <a:off x="102616" y="877989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Presentation Layer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A8F2-D31A-46A1-A7B2-5F98222FF5FB}"/>
              </a:ext>
            </a:extLst>
          </p:cNvPr>
          <p:cNvSpPr txBox="1"/>
          <p:nvPr/>
        </p:nvSpPr>
        <p:spPr>
          <a:xfrm>
            <a:off x="90183" y="1208295"/>
            <a:ext cx="803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Controller </a:t>
            </a: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Layer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7E99E-23D0-487C-86BF-B0F16831E469}"/>
              </a:ext>
            </a:extLst>
          </p:cNvPr>
          <p:cNvSpPr txBox="1"/>
          <p:nvPr/>
        </p:nvSpPr>
        <p:spPr>
          <a:xfrm>
            <a:off x="90183" y="2062014"/>
            <a:ext cx="7729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Business </a:t>
            </a: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Layer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D5FB0-35CB-4097-9923-7BC9B89CBEB8}"/>
              </a:ext>
            </a:extLst>
          </p:cNvPr>
          <p:cNvSpPr txBox="1"/>
          <p:nvPr/>
        </p:nvSpPr>
        <p:spPr>
          <a:xfrm>
            <a:off x="102616" y="3788302"/>
            <a:ext cx="67358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Data </a:t>
            </a: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Access </a:t>
            </a: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Layer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8A6E5-F569-4F17-9E55-B93DFDB11E1C}"/>
              </a:ext>
            </a:extLst>
          </p:cNvPr>
          <p:cNvSpPr txBox="1"/>
          <p:nvPr/>
        </p:nvSpPr>
        <p:spPr>
          <a:xfrm>
            <a:off x="3926565" y="790424"/>
            <a:ext cx="126996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Dispatcher Servlet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원통 89">
            <a:extLst>
              <a:ext uri="{FF2B5EF4-FFF2-40B4-BE49-F238E27FC236}">
                <a16:creationId xmlns:a16="http://schemas.microsoft.com/office/drawing/2014/main" id="{5E90663D-B7FC-43B7-AAAD-45A5CCE7D16C}"/>
              </a:ext>
            </a:extLst>
          </p:cNvPr>
          <p:cNvSpPr/>
          <p:nvPr/>
        </p:nvSpPr>
        <p:spPr>
          <a:xfrm>
            <a:off x="2843574" y="4755307"/>
            <a:ext cx="3504560" cy="315067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ED7C4F-7A64-47F3-A020-B7DFDC59950E}"/>
              </a:ext>
            </a:extLst>
          </p:cNvPr>
          <p:cNvCxnSpPr/>
          <p:nvPr/>
        </p:nvCxnSpPr>
        <p:spPr>
          <a:xfrm flipV="1">
            <a:off x="142249" y="4657491"/>
            <a:ext cx="8992028" cy="108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7CBFC7-A405-4690-B935-1D2135A5EE31}"/>
              </a:ext>
            </a:extLst>
          </p:cNvPr>
          <p:cNvSpPr txBox="1"/>
          <p:nvPr/>
        </p:nvSpPr>
        <p:spPr>
          <a:xfrm>
            <a:off x="246873" y="4650282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Database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700D2-91F1-4BA7-BDF9-BD58CAAE29B6}"/>
              </a:ext>
            </a:extLst>
          </p:cNvPr>
          <p:cNvSpPr txBox="1"/>
          <p:nvPr/>
        </p:nvSpPr>
        <p:spPr>
          <a:xfrm>
            <a:off x="6271801" y="4862488"/>
            <a:ext cx="838691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D0361D-510F-4F39-9566-2E99CE944B06}"/>
              </a:ext>
            </a:extLst>
          </p:cNvPr>
          <p:cNvSpPr txBox="1"/>
          <p:nvPr/>
        </p:nvSpPr>
        <p:spPr>
          <a:xfrm>
            <a:off x="2686774" y="4862488"/>
            <a:ext cx="1192955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CHALLENGE_CASE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245C1-53A6-468E-BDCE-9387479FB7A2}"/>
              </a:ext>
            </a:extLst>
          </p:cNvPr>
          <p:cNvSpPr txBox="1"/>
          <p:nvPr/>
        </p:nvSpPr>
        <p:spPr>
          <a:xfrm>
            <a:off x="3991322" y="4862488"/>
            <a:ext cx="1309974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CHALLENGE_RESULT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164E9-419B-447D-A6C7-83152C0CF71C}"/>
              </a:ext>
            </a:extLst>
          </p:cNvPr>
          <p:cNvSpPr txBox="1"/>
          <p:nvPr/>
        </p:nvSpPr>
        <p:spPr>
          <a:xfrm>
            <a:off x="4025879" y="1136459"/>
            <a:ext cx="110570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ChallengeController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2" name="꺾인 연결선 5">
            <a:extLst>
              <a:ext uri="{FF2B5EF4-FFF2-40B4-BE49-F238E27FC236}">
                <a16:creationId xmlns:a16="http://schemas.microsoft.com/office/drawing/2014/main" id="{7701654D-6F31-4338-84D0-7A5162F238D1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 rot="16200000" flipH="1">
            <a:off x="4512540" y="1070265"/>
            <a:ext cx="115203" cy="1718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BB70DD-C150-4F42-A7E2-8A294470E66D}"/>
              </a:ext>
            </a:extLst>
          </p:cNvPr>
          <p:cNvSpPr txBox="1"/>
          <p:nvPr/>
        </p:nvSpPr>
        <p:spPr>
          <a:xfrm>
            <a:off x="2601425" y="2627882"/>
            <a:ext cx="1154517" cy="229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JavaCodeTester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79FC9-566E-42AF-8957-AD37A8CEABA3}"/>
              </a:ext>
            </a:extLst>
          </p:cNvPr>
          <p:cNvSpPr txBox="1"/>
          <p:nvPr/>
        </p:nvSpPr>
        <p:spPr>
          <a:xfrm>
            <a:off x="2820251" y="2193048"/>
            <a:ext cx="71686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CodeTester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0D13C7A-6207-4F5A-9484-A90C3CE69EC6}"/>
              </a:ext>
            </a:extLst>
          </p:cNvPr>
          <p:cNvSpPr/>
          <p:nvPr/>
        </p:nvSpPr>
        <p:spPr>
          <a:xfrm>
            <a:off x="3108797" y="1875669"/>
            <a:ext cx="139773" cy="12298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6B0B68-A16B-436B-8A91-73FE070D483C}"/>
              </a:ext>
            </a:extLst>
          </p:cNvPr>
          <p:cNvSpPr txBox="1"/>
          <p:nvPr/>
        </p:nvSpPr>
        <p:spPr>
          <a:xfrm>
            <a:off x="4413103" y="4388859"/>
            <a:ext cx="63696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SqlSession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9" name="꺾인 연결선 90">
            <a:extLst>
              <a:ext uri="{FF2B5EF4-FFF2-40B4-BE49-F238E27FC236}">
                <a16:creationId xmlns:a16="http://schemas.microsoft.com/office/drawing/2014/main" id="{A79AE828-6721-4297-A13B-98D3D233D68F}"/>
              </a:ext>
            </a:extLst>
          </p:cNvPr>
          <p:cNvCxnSpPr>
            <a:stCxn id="157" idx="1"/>
            <a:endCxn id="41" idx="6"/>
          </p:cNvCxnSpPr>
          <p:nvPr/>
        </p:nvCxnSpPr>
        <p:spPr>
          <a:xfrm rot="10800000">
            <a:off x="3248571" y="1937162"/>
            <a:ext cx="917463" cy="48671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A122F3A-8F38-4D38-8C8D-80C553806138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3178683" y="2423880"/>
            <a:ext cx="1" cy="20400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C406398-C1C2-49CE-9F16-AE492FA3C43A}"/>
              </a:ext>
            </a:extLst>
          </p:cNvPr>
          <p:cNvCxnSpPr>
            <a:stCxn id="41" idx="4"/>
            <a:endCxn id="40" idx="0"/>
          </p:cNvCxnSpPr>
          <p:nvPr/>
        </p:nvCxnSpPr>
        <p:spPr>
          <a:xfrm flipH="1">
            <a:off x="3178683" y="1998653"/>
            <a:ext cx="1" cy="19439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940BAEB-9ACB-44A7-B8F3-4637D9404FF4}"/>
              </a:ext>
            </a:extLst>
          </p:cNvPr>
          <p:cNvSpPr txBox="1"/>
          <p:nvPr/>
        </p:nvSpPr>
        <p:spPr>
          <a:xfrm>
            <a:off x="4313717" y="3433145"/>
            <a:ext cx="83573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ChallengeDAO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71D1E5-B023-4B8F-851F-34696C50D2B8}"/>
              </a:ext>
            </a:extLst>
          </p:cNvPr>
          <p:cNvSpPr txBox="1"/>
          <p:nvPr/>
        </p:nvSpPr>
        <p:spPr>
          <a:xfrm>
            <a:off x="4206316" y="3751382"/>
            <a:ext cx="105053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ChallengeDAOImpl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D2C04E1-CC3B-4A47-9DAC-052A2C463A07}"/>
              </a:ext>
            </a:extLst>
          </p:cNvPr>
          <p:cNvSpPr/>
          <p:nvPr/>
        </p:nvSpPr>
        <p:spPr>
          <a:xfrm>
            <a:off x="4668203" y="3192389"/>
            <a:ext cx="126760" cy="9619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85" name="꺾인 연결선 166">
            <a:extLst>
              <a:ext uri="{FF2B5EF4-FFF2-40B4-BE49-F238E27FC236}">
                <a16:creationId xmlns:a16="http://schemas.microsoft.com/office/drawing/2014/main" id="{D5CD05F7-D128-4FE2-AD12-B81FC3F54CA5}"/>
              </a:ext>
            </a:extLst>
          </p:cNvPr>
          <p:cNvCxnSpPr>
            <a:stCxn id="38" idx="3"/>
            <a:endCxn id="80" idx="1"/>
          </p:cNvCxnSpPr>
          <p:nvPr/>
        </p:nvCxnSpPr>
        <p:spPr>
          <a:xfrm>
            <a:off x="3755942" y="2742545"/>
            <a:ext cx="930825" cy="463931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7F621C1-1A5D-4388-8FC2-7995DFD8C208}"/>
              </a:ext>
            </a:extLst>
          </p:cNvPr>
          <p:cNvCxnSpPr>
            <a:stCxn id="80" idx="4"/>
            <a:endCxn id="73" idx="0"/>
          </p:cNvCxnSpPr>
          <p:nvPr/>
        </p:nvCxnSpPr>
        <p:spPr>
          <a:xfrm>
            <a:off x="4731583" y="3288584"/>
            <a:ext cx="1" cy="14456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1404C0D-E18A-4C70-B20D-C87C73E7D424}"/>
              </a:ext>
            </a:extLst>
          </p:cNvPr>
          <p:cNvCxnSpPr>
            <a:stCxn id="73" idx="2"/>
            <a:endCxn id="78" idx="0"/>
          </p:cNvCxnSpPr>
          <p:nvPr/>
        </p:nvCxnSpPr>
        <p:spPr>
          <a:xfrm>
            <a:off x="4731584" y="3663977"/>
            <a:ext cx="0" cy="874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209">
            <a:extLst>
              <a:ext uri="{FF2B5EF4-FFF2-40B4-BE49-F238E27FC236}">
                <a16:creationId xmlns:a16="http://schemas.microsoft.com/office/drawing/2014/main" id="{F3E0E6D2-5122-4A15-A4F8-3A178F4FBF98}"/>
              </a:ext>
            </a:extLst>
          </p:cNvPr>
          <p:cNvCxnSpPr>
            <a:stCxn id="109" idx="2"/>
            <a:endCxn id="42" idx="0"/>
          </p:cNvCxnSpPr>
          <p:nvPr/>
        </p:nvCxnSpPr>
        <p:spPr>
          <a:xfrm rot="5400000">
            <a:off x="4692257" y="4349532"/>
            <a:ext cx="78653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397D2A2-6A02-49FE-B46F-974A6960F71E}"/>
              </a:ext>
            </a:extLst>
          </p:cNvPr>
          <p:cNvSpPr txBox="1"/>
          <p:nvPr/>
        </p:nvSpPr>
        <p:spPr>
          <a:xfrm>
            <a:off x="3970674" y="4079374"/>
            <a:ext cx="152181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ChallengeDAO-mapper.xml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F689AAE-E5D6-4CE1-822B-220194F9AF78}"/>
              </a:ext>
            </a:extLst>
          </p:cNvPr>
          <p:cNvCxnSpPr>
            <a:stCxn id="78" idx="2"/>
            <a:endCxn id="109" idx="0"/>
          </p:cNvCxnSpPr>
          <p:nvPr/>
        </p:nvCxnSpPr>
        <p:spPr>
          <a:xfrm flipH="1">
            <a:off x="4731583" y="3982214"/>
            <a:ext cx="1" cy="9716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24AF67-E4CC-41F2-AB4A-8AA918F920E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725233" y="4619691"/>
            <a:ext cx="6350" cy="1575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D256333-EF6F-4010-8D6A-1850FC60BE80}"/>
              </a:ext>
            </a:extLst>
          </p:cNvPr>
          <p:cNvSpPr txBox="1"/>
          <p:nvPr/>
        </p:nvSpPr>
        <p:spPr>
          <a:xfrm>
            <a:off x="3879729" y="498188"/>
            <a:ext cx="139800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algn="ctr">
              <a:defRPr sz="800"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도전과제 풀기 화면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0" name="꺾인 연결선 307">
            <a:extLst>
              <a:ext uri="{FF2B5EF4-FFF2-40B4-BE49-F238E27FC236}">
                <a16:creationId xmlns:a16="http://schemas.microsoft.com/office/drawing/2014/main" id="{8D40C37B-7B72-4F2D-A392-539242ACBF19}"/>
              </a:ext>
            </a:extLst>
          </p:cNvPr>
          <p:cNvCxnSpPr>
            <a:stCxn id="117" idx="2"/>
            <a:endCxn id="13" idx="0"/>
          </p:cNvCxnSpPr>
          <p:nvPr/>
        </p:nvCxnSpPr>
        <p:spPr>
          <a:xfrm rot="5400000">
            <a:off x="4539439" y="751131"/>
            <a:ext cx="61404" cy="1718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83BA285-85F1-4E8E-96A8-B2FAA2B85F86}"/>
              </a:ext>
            </a:extLst>
          </p:cNvPr>
          <p:cNvSpPr txBox="1"/>
          <p:nvPr/>
        </p:nvSpPr>
        <p:spPr>
          <a:xfrm>
            <a:off x="5412889" y="4862488"/>
            <a:ext cx="747320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APP_USER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E31F8B1-769D-4415-9517-7F4A69929FD6}"/>
              </a:ext>
            </a:extLst>
          </p:cNvPr>
          <p:cNvSpPr txBox="1"/>
          <p:nvPr/>
        </p:nvSpPr>
        <p:spPr>
          <a:xfrm>
            <a:off x="4905979" y="3130032"/>
            <a:ext cx="758788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D5A296-62B4-46BC-9248-F92DD5C252CC}"/>
              </a:ext>
            </a:extLst>
          </p:cNvPr>
          <p:cNvSpPr txBox="1"/>
          <p:nvPr/>
        </p:nvSpPr>
        <p:spPr>
          <a:xfrm>
            <a:off x="2164358" y="3126375"/>
            <a:ext cx="1026490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ChallengeCaseVO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549009-8715-4AF7-9A18-C60A988B0E04}"/>
              </a:ext>
            </a:extLst>
          </p:cNvPr>
          <p:cNvSpPr txBox="1"/>
          <p:nvPr/>
        </p:nvSpPr>
        <p:spPr>
          <a:xfrm>
            <a:off x="3342439" y="3126374"/>
            <a:ext cx="1074580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ChallengeResultVO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5" name="꺾인 연결선 299">
            <a:extLst>
              <a:ext uri="{FF2B5EF4-FFF2-40B4-BE49-F238E27FC236}">
                <a16:creationId xmlns:a16="http://schemas.microsoft.com/office/drawing/2014/main" id="{D28D30D0-B344-466F-93EA-2E5AC851461F}"/>
              </a:ext>
            </a:extLst>
          </p:cNvPr>
          <p:cNvCxnSpPr>
            <a:stCxn id="28" idx="2"/>
            <a:endCxn id="159" idx="0"/>
          </p:cNvCxnSpPr>
          <p:nvPr/>
        </p:nvCxnSpPr>
        <p:spPr>
          <a:xfrm rot="16200000" flipH="1">
            <a:off x="4518196" y="1427827"/>
            <a:ext cx="389313" cy="26823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A5B64B6-5BCD-494E-A9B3-699F22832C8D}"/>
              </a:ext>
            </a:extLst>
          </p:cNvPr>
          <p:cNvSpPr txBox="1"/>
          <p:nvPr/>
        </p:nvSpPr>
        <p:spPr>
          <a:xfrm>
            <a:off x="4166033" y="2308464"/>
            <a:ext cx="136187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ChallengeManager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E15CBA-2525-4104-967B-A2BE46DA787C}"/>
              </a:ext>
            </a:extLst>
          </p:cNvPr>
          <p:cNvSpPr txBox="1"/>
          <p:nvPr/>
        </p:nvSpPr>
        <p:spPr>
          <a:xfrm>
            <a:off x="4204038" y="1967773"/>
            <a:ext cx="128586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ChallengeService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947614F-E6BF-4C36-B9F5-2566F9FB3F69}"/>
              </a:ext>
            </a:extLst>
          </p:cNvPr>
          <p:cNvSpPr/>
          <p:nvPr/>
        </p:nvSpPr>
        <p:spPr>
          <a:xfrm>
            <a:off x="4784622" y="1756604"/>
            <a:ext cx="124699" cy="1013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7A4257A-9344-4910-B9F5-F711B90D9DEA}"/>
              </a:ext>
            </a:extLst>
          </p:cNvPr>
          <p:cNvCxnSpPr>
            <a:stCxn id="158" idx="2"/>
            <a:endCxn id="157" idx="0"/>
          </p:cNvCxnSpPr>
          <p:nvPr/>
        </p:nvCxnSpPr>
        <p:spPr>
          <a:xfrm flipH="1">
            <a:off x="4846971" y="2198605"/>
            <a:ext cx="1" cy="10985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0066B4C-E5CF-4130-AA31-93B2E0B4AABE}"/>
              </a:ext>
            </a:extLst>
          </p:cNvPr>
          <p:cNvCxnSpPr>
            <a:stCxn id="159" idx="4"/>
            <a:endCxn id="158" idx="0"/>
          </p:cNvCxnSpPr>
          <p:nvPr/>
        </p:nvCxnSpPr>
        <p:spPr>
          <a:xfrm>
            <a:off x="4846972" y="1857913"/>
            <a:ext cx="0" cy="10986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E7D817C-96DA-4B94-97AC-E8711201B91F}"/>
              </a:ext>
            </a:extLst>
          </p:cNvPr>
          <p:cNvSpPr txBox="1"/>
          <p:nvPr/>
        </p:nvSpPr>
        <p:spPr>
          <a:xfrm>
            <a:off x="1576920" y="2619294"/>
            <a:ext cx="86740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NativeAccess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7126A6BA-D59F-4037-AAF1-A04C466C4A73}"/>
              </a:ext>
            </a:extLst>
          </p:cNvPr>
          <p:cNvCxnSpPr>
            <a:cxnSpLocks/>
            <a:stCxn id="38" idx="1"/>
            <a:endCxn id="245" idx="3"/>
          </p:cNvCxnSpPr>
          <p:nvPr/>
        </p:nvCxnSpPr>
        <p:spPr>
          <a:xfrm flipH="1" flipV="1">
            <a:off x="2444325" y="2734710"/>
            <a:ext cx="157100" cy="783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3CB3613B-70E7-469E-ACD7-CEA1C2411AB8}"/>
              </a:ext>
            </a:extLst>
          </p:cNvPr>
          <p:cNvSpPr txBox="1"/>
          <p:nvPr/>
        </p:nvSpPr>
        <p:spPr>
          <a:xfrm>
            <a:off x="3765028" y="1392396"/>
            <a:ext cx="758788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5FD5AC2-D64D-4464-99F0-48D94D8AF5A2}"/>
              </a:ext>
            </a:extLst>
          </p:cNvPr>
          <p:cNvSpPr txBox="1"/>
          <p:nvPr/>
        </p:nvSpPr>
        <p:spPr>
          <a:xfrm>
            <a:off x="2661588" y="1392718"/>
            <a:ext cx="1026490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ChallengeCaseVO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89" name="꺾인 연결선 168">
            <a:extLst>
              <a:ext uri="{FF2B5EF4-FFF2-40B4-BE49-F238E27FC236}">
                <a16:creationId xmlns:a16="http://schemas.microsoft.com/office/drawing/2014/main" id="{B8E4E1F3-F682-4099-B6FF-B976BB50A07E}"/>
              </a:ext>
            </a:extLst>
          </p:cNvPr>
          <p:cNvCxnSpPr>
            <a:cxnSpLocks/>
            <a:stCxn id="157" idx="2"/>
            <a:endCxn id="80" idx="7"/>
          </p:cNvCxnSpPr>
          <p:nvPr/>
        </p:nvCxnSpPr>
        <p:spPr>
          <a:xfrm rot="5400000">
            <a:off x="4478095" y="2837600"/>
            <a:ext cx="667180" cy="7057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BB25E399-2B24-43FC-88F6-44441C0F6D3C}"/>
              </a:ext>
            </a:extLst>
          </p:cNvPr>
          <p:cNvCxnSpPr/>
          <p:nvPr/>
        </p:nvCxnSpPr>
        <p:spPr>
          <a:xfrm flipV="1">
            <a:off x="31150" y="1657218"/>
            <a:ext cx="8992028" cy="108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E80C2405-1F48-4EEA-B080-386B5B8343F8}"/>
              </a:ext>
            </a:extLst>
          </p:cNvPr>
          <p:cNvSpPr txBox="1"/>
          <p:nvPr/>
        </p:nvSpPr>
        <p:spPr>
          <a:xfrm>
            <a:off x="5745972" y="3136712"/>
            <a:ext cx="470248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E80C2405-1F48-4EEA-B080-386B5B8343F8}"/>
              </a:ext>
            </a:extLst>
          </p:cNvPr>
          <p:cNvSpPr txBox="1"/>
          <p:nvPr/>
        </p:nvSpPr>
        <p:spPr>
          <a:xfrm>
            <a:off x="2078861" y="1379336"/>
            <a:ext cx="470248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1487606" y="1707654"/>
            <a:ext cx="4278838" cy="12668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5" name="직사각형 454"/>
          <p:cNvSpPr/>
          <p:nvPr/>
        </p:nvSpPr>
        <p:spPr>
          <a:xfrm>
            <a:off x="44050" y="411450"/>
            <a:ext cx="3454987" cy="364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 아키텍처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도전과제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50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DE800C1-5475-4F46-B52E-A0B04C15B230}"/>
              </a:ext>
            </a:extLst>
          </p:cNvPr>
          <p:cNvGrpSpPr/>
          <p:nvPr/>
        </p:nvGrpSpPr>
        <p:grpSpPr>
          <a:xfrm>
            <a:off x="2224086" y="1079745"/>
            <a:ext cx="927439" cy="4063756"/>
            <a:chOff x="4191953" y="801029"/>
            <a:chExt cx="1236585" cy="5418341"/>
          </a:xfrm>
          <a:solidFill>
            <a:schemeClr val="bg1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B13A051-613B-43C5-B13D-40743C1BC553}"/>
                </a:ext>
              </a:extLst>
            </p:cNvPr>
            <p:cNvSpPr/>
            <p:nvPr/>
          </p:nvSpPr>
          <p:spPr>
            <a:xfrm>
              <a:off x="4191953" y="801029"/>
              <a:ext cx="1236585" cy="557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-윤고딕330" pitchFamily="18" charset="-127"/>
                  <a:ea typeface="-윤고딕330" pitchFamily="18" charset="-127"/>
                </a:rPr>
                <a:t>컨트롤러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C801E1A-E3C3-45A7-B84D-CF91DE017162}"/>
                </a:ext>
              </a:extLst>
            </p:cNvPr>
            <p:cNvCxnSpPr>
              <a:cxnSpLocks/>
            </p:cNvCxnSpPr>
            <p:nvPr/>
          </p:nvCxnSpPr>
          <p:spPr>
            <a:xfrm>
              <a:off x="4810245" y="1378860"/>
              <a:ext cx="0" cy="4840510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FDEA70-1D0B-4ADC-8F5D-4D6D6666FAA4}"/>
              </a:ext>
            </a:extLst>
          </p:cNvPr>
          <p:cNvGrpSpPr/>
          <p:nvPr/>
        </p:nvGrpSpPr>
        <p:grpSpPr>
          <a:xfrm>
            <a:off x="3979755" y="1079745"/>
            <a:ext cx="927439" cy="4063756"/>
            <a:chOff x="6095805" y="801029"/>
            <a:chExt cx="1236585" cy="5418341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16E5014-8F3C-41F8-AD62-F02872907C09}"/>
                </a:ext>
              </a:extLst>
            </p:cNvPr>
            <p:cNvSpPr/>
            <p:nvPr/>
          </p:nvSpPr>
          <p:spPr>
            <a:xfrm>
              <a:off x="6095805" y="801029"/>
              <a:ext cx="1236585" cy="557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-윤고딕330" pitchFamily="18" charset="-127"/>
                  <a:ea typeface="-윤고딕330" pitchFamily="18" charset="-127"/>
                </a:rPr>
                <a:t>도전과제서비스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70C19F1-28F4-4917-B0C4-37A9872D4B54}"/>
                </a:ext>
              </a:extLst>
            </p:cNvPr>
            <p:cNvCxnSpPr>
              <a:cxnSpLocks/>
            </p:cNvCxnSpPr>
            <p:nvPr/>
          </p:nvCxnSpPr>
          <p:spPr>
            <a:xfrm>
              <a:off x="6734628" y="1451430"/>
              <a:ext cx="0" cy="4767940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80373A-497D-40C1-A4A9-00EF6BAE95AB}"/>
              </a:ext>
            </a:extLst>
          </p:cNvPr>
          <p:cNvGrpSpPr/>
          <p:nvPr/>
        </p:nvGrpSpPr>
        <p:grpSpPr>
          <a:xfrm>
            <a:off x="7491090" y="1079745"/>
            <a:ext cx="927439" cy="4027112"/>
            <a:chOff x="10539662" y="801029"/>
            <a:chExt cx="1236585" cy="5369483"/>
          </a:xfrm>
          <a:solidFill>
            <a:schemeClr val="bg1"/>
          </a:solidFill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8FFA2D-1407-4637-815B-1A381DCAEA88}"/>
                </a:ext>
              </a:extLst>
            </p:cNvPr>
            <p:cNvSpPr/>
            <p:nvPr/>
          </p:nvSpPr>
          <p:spPr>
            <a:xfrm>
              <a:off x="10539662" y="801029"/>
              <a:ext cx="1236585" cy="557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-윤고딕330" pitchFamily="18" charset="-127"/>
                  <a:ea typeface="-윤고딕330" pitchFamily="18" charset="-127"/>
                </a:rPr>
                <a:t>DAO</a:t>
              </a:r>
              <a:endParaRPr lang="ko-KR" altLang="en-US" sz="1000" dirty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00E392-A63E-40BA-9B75-E63341A159DD}"/>
                </a:ext>
              </a:extLst>
            </p:cNvPr>
            <p:cNvCxnSpPr>
              <a:cxnSpLocks/>
              <a:endCxn id="149" idx="2"/>
            </p:cNvCxnSpPr>
            <p:nvPr/>
          </p:nvCxnSpPr>
          <p:spPr>
            <a:xfrm flipH="1">
              <a:off x="11164958" y="1377271"/>
              <a:ext cx="22026" cy="4793241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06077B-9E7F-46B2-9669-AEF2514A7DD6}"/>
              </a:ext>
            </a:extLst>
          </p:cNvPr>
          <p:cNvGrpSpPr/>
          <p:nvPr/>
        </p:nvGrpSpPr>
        <p:grpSpPr>
          <a:xfrm>
            <a:off x="5735423" y="1079745"/>
            <a:ext cx="927439" cy="4033370"/>
            <a:chOff x="8302491" y="801029"/>
            <a:chExt cx="1236585" cy="5377827"/>
          </a:xfrm>
          <a:solidFill>
            <a:schemeClr val="bg1"/>
          </a:solidFill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8C200A3-CF92-4E85-B665-1A532CC47FAB}"/>
                </a:ext>
              </a:extLst>
            </p:cNvPr>
            <p:cNvSpPr/>
            <p:nvPr/>
          </p:nvSpPr>
          <p:spPr>
            <a:xfrm>
              <a:off x="8302491" y="801029"/>
              <a:ext cx="1236585" cy="557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-윤고딕330" pitchFamily="18" charset="-127"/>
                  <a:ea typeface="-윤고딕330" pitchFamily="18" charset="-127"/>
                </a:rPr>
                <a:t>코드 검사</a:t>
              </a:r>
              <a:endParaRPr lang="en-US" altLang="ko-KR" sz="1000" dirty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-윤고딕330" pitchFamily="18" charset="-127"/>
                  <a:ea typeface="-윤고딕330" pitchFamily="18" charset="-127"/>
                </a:rPr>
                <a:t>서비스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E672F1C-ADD7-4439-8D7C-944D5FA2ED3E}"/>
                </a:ext>
              </a:extLst>
            </p:cNvPr>
            <p:cNvCxnSpPr>
              <a:cxnSpLocks/>
            </p:cNvCxnSpPr>
            <p:nvPr/>
          </p:nvCxnSpPr>
          <p:spPr>
            <a:xfrm>
              <a:off x="8941314" y="1393669"/>
              <a:ext cx="0" cy="4785187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Accessibility 2">
            <a:extLst>
              <a:ext uri="{FF2B5EF4-FFF2-40B4-BE49-F238E27FC236}">
                <a16:creationId xmlns:a16="http://schemas.microsoft.com/office/drawing/2014/main" id="{322101B8-DE46-45B6-A04E-469EB117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3" y="1005759"/>
            <a:ext cx="483896" cy="483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5E3BB6-D945-45C8-9E19-B835078E568F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1040321" y="1489655"/>
            <a:ext cx="0" cy="36234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04EDCF-C9A6-4739-AA48-CDF83E26E692}"/>
              </a:ext>
            </a:extLst>
          </p:cNvPr>
          <p:cNvSpPr txBox="1"/>
          <p:nvPr/>
        </p:nvSpPr>
        <p:spPr>
          <a:xfrm>
            <a:off x="1269438" y="11189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사용자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06688E-9E46-42EF-99B8-931DC4FE02A9}"/>
              </a:ext>
            </a:extLst>
          </p:cNvPr>
          <p:cNvSpPr/>
          <p:nvPr/>
        </p:nvSpPr>
        <p:spPr>
          <a:xfrm>
            <a:off x="2558579" y="2054609"/>
            <a:ext cx="267459" cy="253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35428F-23CB-4A14-B632-DE9D4B5E971B}"/>
              </a:ext>
            </a:extLst>
          </p:cNvPr>
          <p:cNvSpPr/>
          <p:nvPr/>
        </p:nvSpPr>
        <p:spPr>
          <a:xfrm>
            <a:off x="916739" y="1766655"/>
            <a:ext cx="250677" cy="27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C50328-A66E-4D06-936D-7FBEA86C752F}"/>
              </a:ext>
            </a:extLst>
          </p:cNvPr>
          <p:cNvCxnSpPr>
            <a:cxnSpLocks/>
          </p:cNvCxnSpPr>
          <p:nvPr/>
        </p:nvCxnSpPr>
        <p:spPr>
          <a:xfrm>
            <a:off x="2826038" y="2285994"/>
            <a:ext cx="14946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9E2AFE-B3E9-4094-AB7D-6181444573CB}"/>
              </a:ext>
            </a:extLst>
          </p:cNvPr>
          <p:cNvSpPr txBox="1"/>
          <p:nvPr/>
        </p:nvSpPr>
        <p:spPr>
          <a:xfrm>
            <a:off x="0" y="30386"/>
            <a:ext cx="612988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코드검사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13400A-EDC3-43A7-8571-EE5C6C810EF5}"/>
              </a:ext>
            </a:extLst>
          </p:cNvPr>
          <p:cNvSpPr txBox="1"/>
          <p:nvPr/>
        </p:nvSpPr>
        <p:spPr>
          <a:xfrm>
            <a:off x="1425204" y="1772354"/>
            <a:ext cx="612988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>
                <a:latin typeface="-윤고딕330" pitchFamily="18" charset="-127"/>
                <a:ea typeface="-윤고딕330" pitchFamily="18" charset="-127"/>
              </a:rPr>
              <a:t>코드제출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75FD0B-B196-4EB7-ADF6-CB57FC18AF6D}"/>
              </a:ext>
            </a:extLst>
          </p:cNvPr>
          <p:cNvSpPr txBox="1"/>
          <p:nvPr/>
        </p:nvSpPr>
        <p:spPr>
          <a:xfrm>
            <a:off x="2935424" y="1990232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코드 검사 시작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4E7C2A-14C2-4680-BF14-26051B803F91}"/>
              </a:ext>
            </a:extLst>
          </p:cNvPr>
          <p:cNvSpPr/>
          <p:nvPr/>
        </p:nvSpPr>
        <p:spPr>
          <a:xfrm>
            <a:off x="4335289" y="2285995"/>
            <a:ext cx="267459" cy="253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9D03DD2-FF2F-4BBA-8B84-47227E8B0876}"/>
              </a:ext>
            </a:extLst>
          </p:cNvPr>
          <p:cNvCxnSpPr>
            <a:cxnSpLocks/>
          </p:cNvCxnSpPr>
          <p:nvPr/>
        </p:nvCxnSpPr>
        <p:spPr>
          <a:xfrm>
            <a:off x="4602748" y="2539148"/>
            <a:ext cx="3223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559530-6952-4DC0-975D-31013FBFCFDB}"/>
              </a:ext>
            </a:extLst>
          </p:cNvPr>
          <p:cNvSpPr txBox="1"/>
          <p:nvPr/>
        </p:nvSpPr>
        <p:spPr>
          <a:xfrm>
            <a:off x="4758869" y="2285981"/>
            <a:ext cx="1222129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코드 제출 이력 저장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D1A6C3D-1F8A-4C3A-83F4-592D1C5F8803}"/>
              </a:ext>
            </a:extLst>
          </p:cNvPr>
          <p:cNvCxnSpPr>
            <a:cxnSpLocks/>
          </p:cNvCxnSpPr>
          <p:nvPr/>
        </p:nvCxnSpPr>
        <p:spPr>
          <a:xfrm>
            <a:off x="1167417" y="2054609"/>
            <a:ext cx="1391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22C741-31BB-4F8C-89EB-C05DA2A8A9F8}"/>
              </a:ext>
            </a:extLst>
          </p:cNvPr>
          <p:cNvSpPr/>
          <p:nvPr/>
        </p:nvSpPr>
        <p:spPr>
          <a:xfrm>
            <a:off x="7826333" y="2539148"/>
            <a:ext cx="267459" cy="418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3AADAA-D22F-49C9-9D74-763F190FA28D}"/>
              </a:ext>
            </a:extLst>
          </p:cNvPr>
          <p:cNvSpPr txBox="1"/>
          <p:nvPr/>
        </p:nvSpPr>
        <p:spPr>
          <a:xfrm>
            <a:off x="6610083" y="2725300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검사 번호 반환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4B19CEA-A755-487B-933F-C48425A31909}"/>
              </a:ext>
            </a:extLst>
          </p:cNvPr>
          <p:cNvCxnSpPr>
            <a:cxnSpLocks/>
          </p:cNvCxnSpPr>
          <p:nvPr/>
        </p:nvCxnSpPr>
        <p:spPr>
          <a:xfrm>
            <a:off x="4602748" y="2957482"/>
            <a:ext cx="322365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950064-8B5F-496B-A931-422FE1E31DD7}"/>
              </a:ext>
            </a:extLst>
          </p:cNvPr>
          <p:cNvCxnSpPr>
            <a:cxnSpLocks/>
          </p:cNvCxnSpPr>
          <p:nvPr/>
        </p:nvCxnSpPr>
        <p:spPr>
          <a:xfrm>
            <a:off x="4605381" y="3428740"/>
            <a:ext cx="146884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E52138-345C-4E71-823A-D0AFC2007F11}"/>
              </a:ext>
            </a:extLst>
          </p:cNvPr>
          <p:cNvSpPr/>
          <p:nvPr/>
        </p:nvSpPr>
        <p:spPr>
          <a:xfrm>
            <a:off x="6080104" y="3440998"/>
            <a:ext cx="267428" cy="118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96BFF56-3C2A-49CD-BDFA-BBF896821F70}"/>
              </a:ext>
            </a:extLst>
          </p:cNvPr>
          <p:cNvCxnSpPr>
            <a:cxnSpLocks/>
          </p:cNvCxnSpPr>
          <p:nvPr/>
        </p:nvCxnSpPr>
        <p:spPr>
          <a:xfrm>
            <a:off x="6361032" y="3561316"/>
            <a:ext cx="1465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65A69A3-C2CC-4985-A89E-B3EBF5A40239}"/>
              </a:ext>
            </a:extLst>
          </p:cNvPr>
          <p:cNvSpPr/>
          <p:nvPr/>
        </p:nvSpPr>
        <p:spPr>
          <a:xfrm>
            <a:off x="7826333" y="3562044"/>
            <a:ext cx="267459" cy="117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8A8257E-429C-40F9-9422-26E4A1B15287}"/>
              </a:ext>
            </a:extLst>
          </p:cNvPr>
          <p:cNvSpPr/>
          <p:nvPr/>
        </p:nvSpPr>
        <p:spPr>
          <a:xfrm>
            <a:off x="928841" y="3901661"/>
            <a:ext cx="250677" cy="27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DB2F7E-37F7-478E-8804-6EB15DFE4740}"/>
              </a:ext>
            </a:extLst>
          </p:cNvPr>
          <p:cNvSpPr txBox="1"/>
          <p:nvPr/>
        </p:nvSpPr>
        <p:spPr>
          <a:xfrm>
            <a:off x="4608623" y="3181066"/>
            <a:ext cx="1093889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검사 시작</a:t>
            </a:r>
            <a:r>
              <a:rPr lang="en-US" altLang="ko-KR" sz="1000" dirty="0"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비동기</a:t>
            </a:r>
            <a:r>
              <a:rPr lang="en-US" altLang="ko-KR" sz="1000" dirty="0"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1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19C00A-E676-4C47-BCB1-79672B9A6445}"/>
              </a:ext>
            </a:extLst>
          </p:cNvPr>
          <p:cNvSpPr txBox="1"/>
          <p:nvPr/>
        </p:nvSpPr>
        <p:spPr>
          <a:xfrm>
            <a:off x="6405457" y="3296236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검사 상태 갱신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8CFDC0A-CF9B-449F-AACE-9A5746BAEAE4}"/>
              </a:ext>
            </a:extLst>
          </p:cNvPr>
          <p:cNvCxnSpPr>
            <a:cxnSpLocks/>
          </p:cNvCxnSpPr>
          <p:nvPr/>
        </p:nvCxnSpPr>
        <p:spPr>
          <a:xfrm flipV="1">
            <a:off x="2826038" y="3636953"/>
            <a:ext cx="1509251" cy="58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59F250E-FD3D-4B5B-82BD-00FD7BC30219}"/>
              </a:ext>
            </a:extLst>
          </p:cNvPr>
          <p:cNvSpPr txBox="1"/>
          <p:nvPr/>
        </p:nvSpPr>
        <p:spPr>
          <a:xfrm>
            <a:off x="2990956" y="3397598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검사 번호 반환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2C749B0-7EF4-488D-8D1A-9E25216D1AFA}"/>
              </a:ext>
            </a:extLst>
          </p:cNvPr>
          <p:cNvSpPr txBox="1"/>
          <p:nvPr/>
        </p:nvSpPr>
        <p:spPr>
          <a:xfrm>
            <a:off x="1237444" y="3628788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검사 </a:t>
            </a:r>
            <a:r>
              <a:rPr lang="ko-KR" altLang="en-US" sz="1000">
                <a:latin typeface="-윤고딕330" pitchFamily="18" charset="-127"/>
                <a:ea typeface="-윤고딕330" pitchFamily="18" charset="-127"/>
              </a:rPr>
              <a:t>번호 응답</a:t>
            </a:r>
            <a:endParaRPr lang="ko-KR" altLang="en-US" sz="1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F655CA7-1CE6-4876-9413-4D381A47AEFC}"/>
              </a:ext>
            </a:extLst>
          </p:cNvPr>
          <p:cNvSpPr/>
          <p:nvPr/>
        </p:nvSpPr>
        <p:spPr>
          <a:xfrm>
            <a:off x="2558579" y="3642838"/>
            <a:ext cx="267459" cy="253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42C8FA8-DF2A-4A52-8E71-16F0DE2380D9}"/>
              </a:ext>
            </a:extLst>
          </p:cNvPr>
          <p:cNvCxnSpPr>
            <a:cxnSpLocks/>
          </p:cNvCxnSpPr>
          <p:nvPr/>
        </p:nvCxnSpPr>
        <p:spPr>
          <a:xfrm flipV="1">
            <a:off x="1154300" y="3893056"/>
            <a:ext cx="1509251" cy="58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D32781B-4BD3-4BA1-BBAA-2831E195BD11}"/>
              </a:ext>
            </a:extLst>
          </p:cNvPr>
          <p:cNvSpPr/>
          <p:nvPr/>
        </p:nvSpPr>
        <p:spPr>
          <a:xfrm>
            <a:off x="4335289" y="2957476"/>
            <a:ext cx="267459" cy="68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BC5844-194C-44A7-9B66-F7636DDCB477}"/>
              </a:ext>
            </a:extLst>
          </p:cNvPr>
          <p:cNvSpPr/>
          <p:nvPr/>
        </p:nvSpPr>
        <p:spPr>
          <a:xfrm>
            <a:off x="6080104" y="4186877"/>
            <a:ext cx="267428" cy="118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CDB8C44-D9BA-4529-A080-6CC2CCBDF2DE}"/>
              </a:ext>
            </a:extLst>
          </p:cNvPr>
          <p:cNvCxnSpPr>
            <a:cxnSpLocks/>
          </p:cNvCxnSpPr>
          <p:nvPr/>
        </p:nvCxnSpPr>
        <p:spPr>
          <a:xfrm>
            <a:off x="6361032" y="4307195"/>
            <a:ext cx="1465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4E30039-5A27-4D9E-AF76-184133477E8E}"/>
              </a:ext>
            </a:extLst>
          </p:cNvPr>
          <p:cNvSpPr/>
          <p:nvPr/>
        </p:nvSpPr>
        <p:spPr>
          <a:xfrm>
            <a:off x="7826333" y="4307924"/>
            <a:ext cx="267459" cy="117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788EEC0-EAF8-4B5F-9D0F-C92544705315}"/>
              </a:ext>
            </a:extLst>
          </p:cNvPr>
          <p:cNvSpPr txBox="1"/>
          <p:nvPr/>
        </p:nvSpPr>
        <p:spPr>
          <a:xfrm>
            <a:off x="6448999" y="4042115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검사 상태 갱신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EB4EFA6-8538-45B1-9311-14A206838FAA}"/>
              </a:ext>
            </a:extLst>
          </p:cNvPr>
          <p:cNvSpPr/>
          <p:nvPr/>
        </p:nvSpPr>
        <p:spPr>
          <a:xfrm>
            <a:off x="6080104" y="4868336"/>
            <a:ext cx="267428" cy="118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104305B-63FC-42D4-844C-253276E8E779}"/>
              </a:ext>
            </a:extLst>
          </p:cNvPr>
          <p:cNvCxnSpPr>
            <a:cxnSpLocks/>
          </p:cNvCxnSpPr>
          <p:nvPr/>
        </p:nvCxnSpPr>
        <p:spPr>
          <a:xfrm>
            <a:off x="6361032" y="4988654"/>
            <a:ext cx="1465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23D6FC4-608B-4817-9013-4F550202C6D6}"/>
              </a:ext>
            </a:extLst>
          </p:cNvPr>
          <p:cNvSpPr/>
          <p:nvPr/>
        </p:nvSpPr>
        <p:spPr>
          <a:xfrm>
            <a:off x="7826333" y="4989383"/>
            <a:ext cx="267459" cy="117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1CC074C-69D8-4A34-8383-9B86F08AECBC}"/>
              </a:ext>
            </a:extLst>
          </p:cNvPr>
          <p:cNvSpPr txBox="1"/>
          <p:nvPr/>
        </p:nvSpPr>
        <p:spPr>
          <a:xfrm>
            <a:off x="6438114" y="4723574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latin typeface="-윤고딕330" pitchFamily="18" charset="-127"/>
                <a:ea typeface="-윤고딕330" pitchFamily="18" charset="-127"/>
              </a:rPr>
              <a:t>검사 결과 저장</a:t>
            </a: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8CA201D5-8B3A-4FAB-AC8C-DF1C8936A17E}"/>
              </a:ext>
            </a:extLst>
          </p:cNvPr>
          <p:cNvSpPr/>
          <p:nvPr/>
        </p:nvSpPr>
        <p:spPr>
          <a:xfrm>
            <a:off x="7051383" y="4395317"/>
            <a:ext cx="98600" cy="896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E8BD8B3-6A5E-42AC-9450-95BC9665A1C9}"/>
              </a:ext>
            </a:extLst>
          </p:cNvPr>
          <p:cNvSpPr/>
          <p:nvPr/>
        </p:nvSpPr>
        <p:spPr>
          <a:xfrm>
            <a:off x="7051383" y="4510061"/>
            <a:ext cx="98600" cy="896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610F635-397F-423B-8F47-FA6E570D6DB6}"/>
              </a:ext>
            </a:extLst>
          </p:cNvPr>
          <p:cNvSpPr/>
          <p:nvPr/>
        </p:nvSpPr>
        <p:spPr>
          <a:xfrm>
            <a:off x="7051383" y="4624804"/>
            <a:ext cx="98600" cy="896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87B6C81C-F97B-4913-BDBE-69678AC0E3A8}"/>
              </a:ext>
            </a:extLst>
          </p:cNvPr>
          <p:cNvGrpSpPr/>
          <p:nvPr/>
        </p:nvGrpSpPr>
        <p:grpSpPr>
          <a:xfrm>
            <a:off x="6080105" y="3645057"/>
            <a:ext cx="1183262" cy="439361"/>
            <a:chOff x="8106805" y="4860076"/>
            <a:chExt cx="1577682" cy="585814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2673530-7DAC-4681-869A-608DBCE03679}"/>
                </a:ext>
              </a:extLst>
            </p:cNvPr>
            <p:cNvSpPr/>
            <p:nvPr/>
          </p:nvSpPr>
          <p:spPr>
            <a:xfrm>
              <a:off x="8106805" y="4920804"/>
              <a:ext cx="356570" cy="4686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C7BBAA10-06E6-45EA-B271-5B6C3952E1C5}"/>
                </a:ext>
              </a:extLst>
            </p:cNvPr>
            <p:cNvSpPr/>
            <p:nvPr/>
          </p:nvSpPr>
          <p:spPr>
            <a:xfrm>
              <a:off x="8399056" y="4860076"/>
              <a:ext cx="131466" cy="1195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C4D51550-6195-4429-BA38-3D343FE12AA7}"/>
                </a:ext>
              </a:extLst>
            </p:cNvPr>
            <p:cNvSpPr/>
            <p:nvPr/>
          </p:nvSpPr>
          <p:spPr>
            <a:xfrm>
              <a:off x="8415642" y="5326375"/>
              <a:ext cx="131466" cy="1195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1042" name="연결선: 꺾임 1041">
              <a:extLst>
                <a:ext uri="{FF2B5EF4-FFF2-40B4-BE49-F238E27FC236}">
                  <a16:creationId xmlns:a16="http://schemas.microsoft.com/office/drawing/2014/main" id="{27EBE277-828C-42FC-9282-328172DB6C44}"/>
                </a:ext>
              </a:extLst>
            </p:cNvPr>
            <p:cNvCxnSpPr>
              <a:cxnSpLocks/>
              <a:stCxn id="171" idx="6"/>
              <a:endCxn id="170" idx="6"/>
            </p:cNvCxnSpPr>
            <p:nvPr/>
          </p:nvCxnSpPr>
          <p:spPr>
            <a:xfrm flipH="1" flipV="1">
              <a:off x="8530522" y="4919834"/>
              <a:ext cx="16586" cy="466299"/>
            </a:xfrm>
            <a:prstGeom prst="bentConnector3">
              <a:avLst>
                <a:gd name="adj1" fmla="val -1903322"/>
              </a:avLst>
            </a:prstGeom>
            <a:ln w="222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A200D86-46D7-4171-A184-66DE29B176A7}"/>
                </a:ext>
              </a:extLst>
            </p:cNvPr>
            <p:cNvSpPr txBox="1"/>
            <p:nvPr/>
          </p:nvSpPr>
          <p:spPr>
            <a:xfrm>
              <a:off x="8805614" y="4962068"/>
              <a:ext cx="878873" cy="328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-윤고딕330" pitchFamily="18" charset="-127"/>
                  <a:ea typeface="-윤고딕330" pitchFamily="18" charset="-127"/>
                </a:rPr>
                <a:t>검사하기</a:t>
              </a: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A4EF51D-4FBB-46AA-B257-DC58B93A7107}"/>
              </a:ext>
            </a:extLst>
          </p:cNvPr>
          <p:cNvGrpSpPr/>
          <p:nvPr/>
        </p:nvGrpSpPr>
        <p:grpSpPr>
          <a:xfrm>
            <a:off x="6080104" y="4375303"/>
            <a:ext cx="330227" cy="439361"/>
            <a:chOff x="8106805" y="4860076"/>
            <a:chExt cx="440303" cy="585814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A361A11-B169-413E-9461-D3912D05280F}"/>
                </a:ext>
              </a:extLst>
            </p:cNvPr>
            <p:cNvSpPr/>
            <p:nvPr/>
          </p:nvSpPr>
          <p:spPr>
            <a:xfrm>
              <a:off x="8106805" y="4920804"/>
              <a:ext cx="356570" cy="4686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2CC72049-A5AD-4763-A08E-59108E26A2DB}"/>
                </a:ext>
              </a:extLst>
            </p:cNvPr>
            <p:cNvSpPr/>
            <p:nvPr/>
          </p:nvSpPr>
          <p:spPr>
            <a:xfrm>
              <a:off x="8399056" y="4860076"/>
              <a:ext cx="131466" cy="1195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9B108785-AAB0-484D-9334-90B6DB881A4C}"/>
                </a:ext>
              </a:extLst>
            </p:cNvPr>
            <p:cNvSpPr/>
            <p:nvPr/>
          </p:nvSpPr>
          <p:spPr>
            <a:xfrm>
              <a:off x="8415642" y="5326375"/>
              <a:ext cx="131466" cy="1195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189" name="연결선: 꺾임 188">
              <a:extLst>
                <a:ext uri="{FF2B5EF4-FFF2-40B4-BE49-F238E27FC236}">
                  <a16:creationId xmlns:a16="http://schemas.microsoft.com/office/drawing/2014/main" id="{9AC83D7F-D9A3-480F-B059-F15B225AF417}"/>
                </a:ext>
              </a:extLst>
            </p:cNvPr>
            <p:cNvCxnSpPr>
              <a:cxnSpLocks/>
              <a:stCxn id="188" idx="6"/>
              <a:endCxn id="187" idx="6"/>
            </p:cNvCxnSpPr>
            <p:nvPr/>
          </p:nvCxnSpPr>
          <p:spPr>
            <a:xfrm flipH="1" flipV="1">
              <a:off x="8530522" y="4919834"/>
              <a:ext cx="16586" cy="466299"/>
            </a:xfrm>
            <a:prstGeom prst="bentConnector3">
              <a:avLst>
                <a:gd name="adj1" fmla="val -1903322"/>
              </a:avLst>
            </a:prstGeom>
            <a:ln w="222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79E2AFE-B3E9-4094-AB7D-6181444573CB}"/>
              </a:ext>
            </a:extLst>
          </p:cNvPr>
          <p:cNvSpPr txBox="1"/>
          <p:nvPr/>
        </p:nvSpPr>
        <p:spPr>
          <a:xfrm>
            <a:off x="0" y="409846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 다이어그램 </a:t>
            </a:r>
            <a:r>
              <a:rPr lang="en-US" altLang="ko-KR" dirty="0"/>
              <a:t>: </a:t>
            </a:r>
            <a:r>
              <a:rPr lang="ko-KR" altLang="en-US" dirty="0"/>
              <a:t>코드검사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746DDF-A17B-4BAF-BF1D-0C5E8AADB6D5}"/>
              </a:ext>
            </a:extLst>
          </p:cNvPr>
          <p:cNvSpPr/>
          <p:nvPr/>
        </p:nvSpPr>
        <p:spPr>
          <a:xfrm>
            <a:off x="4230316" y="3156533"/>
            <a:ext cx="4407715" cy="19960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DE800C1-5475-4F46-B52E-A0B04C15B230}"/>
              </a:ext>
            </a:extLst>
          </p:cNvPr>
          <p:cNvGrpSpPr/>
          <p:nvPr/>
        </p:nvGrpSpPr>
        <p:grpSpPr>
          <a:xfrm>
            <a:off x="2468343" y="916116"/>
            <a:ext cx="927439" cy="4196999"/>
            <a:chOff x="4191953" y="801029"/>
            <a:chExt cx="1236585" cy="615559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B13A051-613B-43C5-B13D-40743C1BC553}"/>
                </a:ext>
              </a:extLst>
            </p:cNvPr>
            <p:cNvSpPr/>
            <p:nvPr/>
          </p:nvSpPr>
          <p:spPr>
            <a:xfrm>
              <a:off x="4191953" y="801029"/>
              <a:ext cx="1236585" cy="55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컨트롤러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C801E1A-E3C3-45A7-B84D-CF91DE01716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4810246" y="1358809"/>
              <a:ext cx="0" cy="559781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FDEA70-1D0B-4ADC-8F5D-4D6D6666FAA4}"/>
              </a:ext>
            </a:extLst>
          </p:cNvPr>
          <p:cNvGrpSpPr/>
          <p:nvPr/>
        </p:nvGrpSpPr>
        <p:grpSpPr>
          <a:xfrm>
            <a:off x="4437661" y="898207"/>
            <a:ext cx="1493651" cy="4214910"/>
            <a:chOff x="5718330" y="773140"/>
            <a:chExt cx="1991534" cy="6563329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16E5014-8F3C-41F8-AD62-F02872907C09}"/>
                </a:ext>
              </a:extLst>
            </p:cNvPr>
            <p:cNvSpPr/>
            <p:nvPr/>
          </p:nvSpPr>
          <p:spPr>
            <a:xfrm>
              <a:off x="5718330" y="773140"/>
              <a:ext cx="1991534" cy="613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도전과제 서비스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70C19F1-28F4-4917-B0C4-37A9872D4B54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6714097" y="1386698"/>
              <a:ext cx="22317" cy="5949771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80373A-497D-40C1-A4A9-00EF6BAE95AB}"/>
              </a:ext>
            </a:extLst>
          </p:cNvPr>
          <p:cNvGrpSpPr/>
          <p:nvPr/>
        </p:nvGrpSpPr>
        <p:grpSpPr>
          <a:xfrm>
            <a:off x="7491090" y="916116"/>
            <a:ext cx="927439" cy="4455981"/>
            <a:chOff x="10539662" y="801029"/>
            <a:chExt cx="1236585" cy="6535439"/>
          </a:xfrm>
          <a:solidFill>
            <a:schemeClr val="bg1"/>
          </a:solidFill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8FFA2D-1407-4637-815B-1A381DCAEA88}"/>
                </a:ext>
              </a:extLst>
            </p:cNvPr>
            <p:cNvSpPr/>
            <p:nvPr/>
          </p:nvSpPr>
          <p:spPr>
            <a:xfrm>
              <a:off x="10539662" y="801029"/>
              <a:ext cx="1236585" cy="557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DAO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00E392-A63E-40BA-9B75-E63341A159DD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11157955" y="1358809"/>
              <a:ext cx="31555" cy="5977660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Accessibility 2">
            <a:extLst>
              <a:ext uri="{FF2B5EF4-FFF2-40B4-BE49-F238E27FC236}">
                <a16:creationId xmlns:a16="http://schemas.microsoft.com/office/drawing/2014/main" id="{322101B8-DE46-45B6-A04E-469EB117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3" y="865560"/>
            <a:ext cx="483896" cy="4399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5E3BB6-D945-45C8-9E19-B835078E568F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1040321" y="1305466"/>
            <a:ext cx="0" cy="375710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04EDCF-C9A6-4739-AA48-CDF83E26E692}"/>
              </a:ext>
            </a:extLst>
          </p:cNvPr>
          <p:cNvSpPr txBox="1"/>
          <p:nvPr/>
        </p:nvSpPr>
        <p:spPr>
          <a:xfrm>
            <a:off x="1222603" y="962889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사용자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E2AFE-B3E9-4094-AB7D-6181444573CB}"/>
              </a:ext>
            </a:extLst>
          </p:cNvPr>
          <p:cNvSpPr txBox="1"/>
          <p:nvPr/>
        </p:nvSpPr>
        <p:spPr>
          <a:xfrm>
            <a:off x="0" y="30386"/>
            <a:ext cx="1707840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실시간 갱신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(SSE)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44BDB5D-E1A2-493A-9CF8-F3378A6701B3}"/>
              </a:ext>
            </a:extLst>
          </p:cNvPr>
          <p:cNvSpPr/>
          <p:nvPr/>
        </p:nvSpPr>
        <p:spPr>
          <a:xfrm>
            <a:off x="2800625" y="1985228"/>
            <a:ext cx="250677" cy="12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00011C1-9250-4836-BD87-4AC66613E14F}"/>
              </a:ext>
            </a:extLst>
          </p:cNvPr>
          <p:cNvSpPr/>
          <p:nvPr/>
        </p:nvSpPr>
        <p:spPr>
          <a:xfrm>
            <a:off x="923084" y="1884429"/>
            <a:ext cx="231211" cy="98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17395FD-5213-4DB2-BB43-E418F41354EA}"/>
              </a:ext>
            </a:extLst>
          </p:cNvPr>
          <p:cNvCxnSpPr>
            <a:cxnSpLocks/>
          </p:cNvCxnSpPr>
          <p:nvPr/>
        </p:nvCxnSpPr>
        <p:spPr>
          <a:xfrm>
            <a:off x="1151178" y="1986046"/>
            <a:ext cx="16852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1C643D6-F202-426F-BCF0-6341CD4557CB}"/>
              </a:ext>
            </a:extLst>
          </p:cNvPr>
          <p:cNvSpPr txBox="1"/>
          <p:nvPr/>
        </p:nvSpPr>
        <p:spPr>
          <a:xfrm>
            <a:off x="1116681" y="1729089"/>
            <a:ext cx="1278235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요청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(SSE)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EFAC98D-C5A8-4BB1-B1EC-213CE0EEC311}"/>
              </a:ext>
            </a:extLst>
          </p:cNvPr>
          <p:cNvSpPr/>
          <p:nvPr/>
        </p:nvSpPr>
        <p:spPr>
          <a:xfrm>
            <a:off x="5076302" y="2107482"/>
            <a:ext cx="267459" cy="152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869F9BC0-1F67-4389-BE06-D5C9B6B3029F}"/>
              </a:ext>
            </a:extLst>
          </p:cNvPr>
          <p:cNvCxnSpPr>
            <a:cxnSpLocks/>
          </p:cNvCxnSpPr>
          <p:nvPr/>
        </p:nvCxnSpPr>
        <p:spPr>
          <a:xfrm>
            <a:off x="3051302" y="2114449"/>
            <a:ext cx="2025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FE5FCD3-688D-4B55-A12C-948101A4484B}"/>
              </a:ext>
            </a:extLst>
          </p:cNvPr>
          <p:cNvCxnSpPr>
            <a:cxnSpLocks/>
          </p:cNvCxnSpPr>
          <p:nvPr/>
        </p:nvCxnSpPr>
        <p:spPr>
          <a:xfrm>
            <a:off x="5343762" y="2269217"/>
            <a:ext cx="2482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0174194-3350-4CF5-8868-46AACF2595CE}"/>
              </a:ext>
            </a:extLst>
          </p:cNvPr>
          <p:cNvSpPr/>
          <p:nvPr/>
        </p:nvSpPr>
        <p:spPr>
          <a:xfrm>
            <a:off x="7826333" y="2288091"/>
            <a:ext cx="267459" cy="491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2289E9-068B-46F8-BF10-81CF4E4ADC3A}"/>
              </a:ext>
            </a:extLst>
          </p:cNvPr>
          <p:cNvSpPr txBox="1"/>
          <p:nvPr/>
        </p:nvSpPr>
        <p:spPr>
          <a:xfrm>
            <a:off x="6490341" y="2748893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반환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FBFA841-76A3-40FF-BDB4-9D8C8B762372}"/>
              </a:ext>
            </a:extLst>
          </p:cNvPr>
          <p:cNvCxnSpPr>
            <a:cxnSpLocks/>
          </p:cNvCxnSpPr>
          <p:nvPr/>
        </p:nvCxnSpPr>
        <p:spPr>
          <a:xfrm>
            <a:off x="5343762" y="2779391"/>
            <a:ext cx="24826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1F83DCF-F1C0-4C53-BFA8-E964434227EE}"/>
              </a:ext>
            </a:extLst>
          </p:cNvPr>
          <p:cNvSpPr/>
          <p:nvPr/>
        </p:nvSpPr>
        <p:spPr>
          <a:xfrm>
            <a:off x="5076302" y="2787115"/>
            <a:ext cx="267459" cy="152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5B1DBBB-1A66-48C9-820F-95C1773FE487}"/>
              </a:ext>
            </a:extLst>
          </p:cNvPr>
          <p:cNvCxnSpPr>
            <a:cxnSpLocks/>
          </p:cNvCxnSpPr>
          <p:nvPr/>
        </p:nvCxnSpPr>
        <p:spPr>
          <a:xfrm>
            <a:off x="3051302" y="2939228"/>
            <a:ext cx="202500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6CDDA7F-AD19-4C48-9CF1-1F05AA555CDB}"/>
              </a:ext>
            </a:extLst>
          </p:cNvPr>
          <p:cNvSpPr/>
          <p:nvPr/>
        </p:nvSpPr>
        <p:spPr>
          <a:xfrm>
            <a:off x="2800625" y="2949889"/>
            <a:ext cx="250677" cy="12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0BE6BF8-87CC-43A8-988E-4A5554BCBFC3}"/>
              </a:ext>
            </a:extLst>
          </p:cNvPr>
          <p:cNvSpPr txBox="1"/>
          <p:nvPr/>
        </p:nvSpPr>
        <p:spPr>
          <a:xfrm>
            <a:off x="5395695" y="2006088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조회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88E12D-8BC7-4FEB-A735-89E9C8FF9655}"/>
              </a:ext>
            </a:extLst>
          </p:cNvPr>
          <p:cNvSpPr txBox="1"/>
          <p:nvPr/>
        </p:nvSpPr>
        <p:spPr>
          <a:xfrm>
            <a:off x="3841692" y="1853137"/>
            <a:ext cx="657872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상태 조회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C8AFF3B-419B-4B38-8989-91D60132B7F4}"/>
              </a:ext>
            </a:extLst>
          </p:cNvPr>
          <p:cNvCxnSpPr>
            <a:cxnSpLocks/>
          </p:cNvCxnSpPr>
          <p:nvPr/>
        </p:nvCxnSpPr>
        <p:spPr>
          <a:xfrm>
            <a:off x="1151178" y="3079110"/>
            <a:ext cx="164944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967D07-BA8A-4DA5-88FD-31C5B73DDCCD}"/>
              </a:ext>
            </a:extLst>
          </p:cNvPr>
          <p:cNvSpPr/>
          <p:nvPr/>
        </p:nvSpPr>
        <p:spPr>
          <a:xfrm>
            <a:off x="904668" y="3091986"/>
            <a:ext cx="235361" cy="593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AF3A80-01AD-46C9-9317-4ABE2EF66A58}"/>
              </a:ext>
            </a:extLst>
          </p:cNvPr>
          <p:cNvSpPr txBox="1"/>
          <p:nvPr/>
        </p:nvSpPr>
        <p:spPr>
          <a:xfrm>
            <a:off x="1527031" y="2826176"/>
            <a:ext cx="1299875" cy="2231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응답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6C2AC9-6CAD-4469-9C68-87BB344902DE}"/>
              </a:ext>
            </a:extLst>
          </p:cNvPr>
          <p:cNvSpPr txBox="1"/>
          <p:nvPr/>
        </p:nvSpPr>
        <p:spPr>
          <a:xfrm>
            <a:off x="3714636" y="2662229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반환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D1D1B14-BCEC-4ADB-B542-7462057C2A98}"/>
              </a:ext>
            </a:extLst>
          </p:cNvPr>
          <p:cNvSpPr/>
          <p:nvPr/>
        </p:nvSpPr>
        <p:spPr>
          <a:xfrm>
            <a:off x="2800625" y="3694513"/>
            <a:ext cx="250677" cy="12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E9A98E8-9986-4578-821B-A888EE2B614B}"/>
              </a:ext>
            </a:extLst>
          </p:cNvPr>
          <p:cNvCxnSpPr>
            <a:cxnSpLocks/>
          </p:cNvCxnSpPr>
          <p:nvPr/>
        </p:nvCxnSpPr>
        <p:spPr>
          <a:xfrm>
            <a:off x="1151178" y="3685936"/>
            <a:ext cx="16494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8FD77DB-BBCF-4A5A-9DDB-E4D68E6ECE5C}"/>
              </a:ext>
            </a:extLst>
          </p:cNvPr>
          <p:cNvSpPr txBox="1"/>
          <p:nvPr/>
        </p:nvSpPr>
        <p:spPr>
          <a:xfrm>
            <a:off x="1107286" y="3438373"/>
            <a:ext cx="1278235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요청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(SSE)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38A9BF2-3FDF-4317-89A2-435D0AE12751}"/>
              </a:ext>
            </a:extLst>
          </p:cNvPr>
          <p:cNvSpPr/>
          <p:nvPr/>
        </p:nvSpPr>
        <p:spPr>
          <a:xfrm>
            <a:off x="5076302" y="3816766"/>
            <a:ext cx="267459" cy="152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46BF9B5-6E66-4DE4-A520-309ACB88AE53}"/>
              </a:ext>
            </a:extLst>
          </p:cNvPr>
          <p:cNvCxnSpPr>
            <a:cxnSpLocks/>
          </p:cNvCxnSpPr>
          <p:nvPr/>
        </p:nvCxnSpPr>
        <p:spPr>
          <a:xfrm>
            <a:off x="3051302" y="3823733"/>
            <a:ext cx="2025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1C57367-1D87-4A2D-8573-86AF96DE2493}"/>
              </a:ext>
            </a:extLst>
          </p:cNvPr>
          <p:cNvCxnSpPr>
            <a:cxnSpLocks/>
          </p:cNvCxnSpPr>
          <p:nvPr/>
        </p:nvCxnSpPr>
        <p:spPr>
          <a:xfrm>
            <a:off x="5343762" y="3978502"/>
            <a:ext cx="2482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FDA49D3-3271-4788-BDDA-08D2EC358984}"/>
              </a:ext>
            </a:extLst>
          </p:cNvPr>
          <p:cNvSpPr/>
          <p:nvPr/>
        </p:nvSpPr>
        <p:spPr>
          <a:xfrm>
            <a:off x="7826333" y="3953552"/>
            <a:ext cx="267459" cy="373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F5B07C-8CF7-4D32-918D-3EB5B8DC4777}"/>
              </a:ext>
            </a:extLst>
          </p:cNvPr>
          <p:cNvSpPr txBox="1"/>
          <p:nvPr/>
        </p:nvSpPr>
        <p:spPr>
          <a:xfrm>
            <a:off x="6490341" y="4343701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반환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578CF90-E83A-4A68-9308-4C1105867D7B}"/>
              </a:ext>
            </a:extLst>
          </p:cNvPr>
          <p:cNvCxnSpPr>
            <a:cxnSpLocks/>
          </p:cNvCxnSpPr>
          <p:nvPr/>
        </p:nvCxnSpPr>
        <p:spPr>
          <a:xfrm>
            <a:off x="5343762" y="4335977"/>
            <a:ext cx="24826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96341A3-3617-4BD2-8855-3EA802BBBF10}"/>
              </a:ext>
            </a:extLst>
          </p:cNvPr>
          <p:cNvSpPr/>
          <p:nvPr/>
        </p:nvSpPr>
        <p:spPr>
          <a:xfrm>
            <a:off x="5076302" y="4343701"/>
            <a:ext cx="267459" cy="152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23AB594-433E-4A1D-A557-A2B800858DE3}"/>
              </a:ext>
            </a:extLst>
          </p:cNvPr>
          <p:cNvCxnSpPr>
            <a:cxnSpLocks/>
          </p:cNvCxnSpPr>
          <p:nvPr/>
        </p:nvCxnSpPr>
        <p:spPr>
          <a:xfrm>
            <a:off x="3051301" y="4495814"/>
            <a:ext cx="198054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B90EFDF-2295-417C-B0F6-7DC605EB34BC}"/>
              </a:ext>
            </a:extLst>
          </p:cNvPr>
          <p:cNvSpPr/>
          <p:nvPr/>
        </p:nvSpPr>
        <p:spPr>
          <a:xfrm>
            <a:off x="2800625" y="4506475"/>
            <a:ext cx="250677" cy="12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730BBD-B1E5-4E17-A0A5-A31497D84642}"/>
              </a:ext>
            </a:extLst>
          </p:cNvPr>
          <p:cNvSpPr txBox="1"/>
          <p:nvPr/>
        </p:nvSpPr>
        <p:spPr>
          <a:xfrm>
            <a:off x="5395695" y="3715372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조회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ECFC3D-4D57-4AF6-8840-62AF467AAA44}"/>
              </a:ext>
            </a:extLst>
          </p:cNvPr>
          <p:cNvSpPr txBox="1"/>
          <p:nvPr/>
        </p:nvSpPr>
        <p:spPr>
          <a:xfrm>
            <a:off x="3841692" y="3562421"/>
            <a:ext cx="657872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상태 조회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93B4605-5B61-41EA-BEC5-47A6C1F3C243}"/>
              </a:ext>
            </a:extLst>
          </p:cNvPr>
          <p:cNvCxnSpPr>
            <a:cxnSpLocks/>
          </p:cNvCxnSpPr>
          <p:nvPr/>
        </p:nvCxnSpPr>
        <p:spPr>
          <a:xfrm>
            <a:off x="1151178" y="4635696"/>
            <a:ext cx="163830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A05DF77-8246-4220-B1A4-582D8AD3213E}"/>
              </a:ext>
            </a:extLst>
          </p:cNvPr>
          <p:cNvSpPr/>
          <p:nvPr/>
        </p:nvSpPr>
        <p:spPr>
          <a:xfrm>
            <a:off x="904668" y="4622995"/>
            <a:ext cx="250677" cy="12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4AFEADE-B795-4D7C-B548-8EFC8688149E}"/>
              </a:ext>
            </a:extLst>
          </p:cNvPr>
          <p:cNvSpPr txBox="1"/>
          <p:nvPr/>
        </p:nvSpPr>
        <p:spPr>
          <a:xfrm>
            <a:off x="1442480" y="4392156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응답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CA7991-B6AE-473F-A620-5FC865B27786}"/>
              </a:ext>
            </a:extLst>
          </p:cNvPr>
          <p:cNvSpPr txBox="1"/>
          <p:nvPr/>
        </p:nvSpPr>
        <p:spPr>
          <a:xfrm>
            <a:off x="3714636" y="4218815"/>
            <a:ext cx="940001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검사 상태 반환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78B1EA1-3FCD-4E8C-9894-E3BC4C5BA15C}"/>
              </a:ext>
            </a:extLst>
          </p:cNvPr>
          <p:cNvGrpSpPr/>
          <p:nvPr/>
        </p:nvGrpSpPr>
        <p:grpSpPr>
          <a:xfrm>
            <a:off x="904669" y="2212719"/>
            <a:ext cx="1215990" cy="674223"/>
            <a:chOff x="8123013" y="4860076"/>
            <a:chExt cx="1621319" cy="89896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4465A60-3570-41B1-8D2B-9AA331E9B240}"/>
                </a:ext>
              </a:extLst>
            </p:cNvPr>
            <p:cNvSpPr/>
            <p:nvPr/>
          </p:nvSpPr>
          <p:spPr>
            <a:xfrm>
              <a:off x="8123013" y="4920804"/>
              <a:ext cx="324155" cy="7919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4428076-1527-4641-AFFC-259B52997272}"/>
                </a:ext>
              </a:extLst>
            </p:cNvPr>
            <p:cNvSpPr/>
            <p:nvPr/>
          </p:nvSpPr>
          <p:spPr>
            <a:xfrm>
              <a:off x="8399056" y="4860076"/>
              <a:ext cx="131466" cy="1195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A4AFC479-E60F-4127-8A91-B7DF65DC88A5}"/>
                </a:ext>
              </a:extLst>
            </p:cNvPr>
            <p:cNvSpPr/>
            <p:nvPr/>
          </p:nvSpPr>
          <p:spPr>
            <a:xfrm>
              <a:off x="8415642" y="5639525"/>
              <a:ext cx="131466" cy="1195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DCFE218D-D848-4C26-BFC6-A0BFD202D921}"/>
                </a:ext>
              </a:extLst>
            </p:cNvPr>
            <p:cNvCxnSpPr>
              <a:cxnSpLocks/>
              <a:stCxn id="123" idx="6"/>
              <a:endCxn id="122" idx="6"/>
            </p:cNvCxnSpPr>
            <p:nvPr/>
          </p:nvCxnSpPr>
          <p:spPr>
            <a:xfrm flipH="1" flipV="1">
              <a:off x="8530522" y="4919834"/>
              <a:ext cx="16586" cy="779449"/>
            </a:xfrm>
            <a:prstGeom prst="bentConnector3">
              <a:avLst>
                <a:gd name="adj1" fmla="val -1378271"/>
              </a:avLst>
            </a:prstGeom>
            <a:ln w="222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C0661DD-A27F-495F-9787-0159ECF04D9E}"/>
                </a:ext>
              </a:extLst>
            </p:cNvPr>
            <p:cNvSpPr txBox="1"/>
            <p:nvPr/>
          </p:nvSpPr>
          <p:spPr>
            <a:xfrm>
              <a:off x="8805614" y="5124907"/>
              <a:ext cx="93871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화면 갱신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99517B-3E55-4D1B-AFCA-9DE78A795DDA}"/>
              </a:ext>
            </a:extLst>
          </p:cNvPr>
          <p:cNvGrpSpPr/>
          <p:nvPr/>
        </p:nvGrpSpPr>
        <p:grpSpPr>
          <a:xfrm>
            <a:off x="899166" y="3797418"/>
            <a:ext cx="1215990" cy="655434"/>
            <a:chOff x="1198888" y="5063224"/>
            <a:chExt cx="1621319" cy="8739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03AA27C-C236-4119-B97B-DFCF336431FF}"/>
                </a:ext>
              </a:extLst>
            </p:cNvPr>
            <p:cNvSpPr/>
            <p:nvPr/>
          </p:nvSpPr>
          <p:spPr>
            <a:xfrm>
              <a:off x="1198888" y="5112818"/>
              <a:ext cx="324155" cy="7919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99230EC-A2F8-4661-9A78-70BD4602B1EB}"/>
                </a:ext>
              </a:extLst>
            </p:cNvPr>
            <p:cNvSpPr/>
            <p:nvPr/>
          </p:nvSpPr>
          <p:spPr>
            <a:xfrm>
              <a:off x="1474931" y="5063224"/>
              <a:ext cx="131466" cy="1195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EAEF6F8-36D8-4A15-8D46-C8E7F7494A7C}"/>
                </a:ext>
              </a:extLst>
            </p:cNvPr>
            <p:cNvSpPr/>
            <p:nvPr/>
          </p:nvSpPr>
          <p:spPr>
            <a:xfrm>
              <a:off x="1491517" y="5817621"/>
              <a:ext cx="131466" cy="1195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4D29C5D7-AD62-4604-9DD7-775748F866BB}"/>
                </a:ext>
              </a:extLst>
            </p:cNvPr>
            <p:cNvCxnSpPr>
              <a:cxnSpLocks/>
              <a:stCxn id="146" idx="6"/>
              <a:endCxn id="145" idx="6"/>
            </p:cNvCxnSpPr>
            <p:nvPr/>
          </p:nvCxnSpPr>
          <p:spPr>
            <a:xfrm flipH="1" flipV="1">
              <a:off x="1606397" y="5122982"/>
              <a:ext cx="16586" cy="754397"/>
            </a:xfrm>
            <a:prstGeom prst="bentConnector3">
              <a:avLst>
                <a:gd name="adj1" fmla="val -1378271"/>
              </a:avLst>
            </a:prstGeom>
            <a:ln w="222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883DE9C-94DE-41C2-BE91-10C0964D0F43}"/>
                </a:ext>
              </a:extLst>
            </p:cNvPr>
            <p:cNvSpPr txBox="1"/>
            <p:nvPr/>
          </p:nvSpPr>
          <p:spPr>
            <a:xfrm>
              <a:off x="1881489" y="5303003"/>
              <a:ext cx="93871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화면 갱신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79E2AFE-B3E9-4094-AB7D-6181444573CB}"/>
              </a:ext>
            </a:extLst>
          </p:cNvPr>
          <p:cNvSpPr txBox="1"/>
          <p:nvPr/>
        </p:nvSpPr>
        <p:spPr>
          <a:xfrm>
            <a:off x="0" y="429077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 다이어그램</a:t>
            </a:r>
            <a:r>
              <a:rPr lang="en-US" altLang="ko-KR" dirty="0"/>
              <a:t>: </a:t>
            </a:r>
            <a:r>
              <a:rPr lang="ko-KR" altLang="en-US" dirty="0"/>
              <a:t>실시간 갱신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B712288-ED26-4194-B2C2-00465498A3C5}"/>
              </a:ext>
            </a:extLst>
          </p:cNvPr>
          <p:cNvSpPr/>
          <p:nvPr/>
        </p:nvSpPr>
        <p:spPr>
          <a:xfrm>
            <a:off x="571353" y="1632490"/>
            <a:ext cx="2613434" cy="33235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65DDD8-D8BA-4186-BBC3-B6870B7F0A3D}"/>
              </a:ext>
            </a:extLst>
          </p:cNvPr>
          <p:cNvCxnSpPr/>
          <p:nvPr/>
        </p:nvCxnSpPr>
        <p:spPr>
          <a:xfrm flipV="1">
            <a:off x="142249" y="1165445"/>
            <a:ext cx="8992028" cy="108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1929D3-EA22-4A80-8639-9006B949C43C}"/>
              </a:ext>
            </a:extLst>
          </p:cNvPr>
          <p:cNvCxnSpPr/>
          <p:nvPr/>
        </p:nvCxnSpPr>
        <p:spPr>
          <a:xfrm flipV="1">
            <a:off x="142249" y="1867079"/>
            <a:ext cx="8992028" cy="108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25E399-2B24-43FC-88F6-44441C0F6D3C}"/>
              </a:ext>
            </a:extLst>
          </p:cNvPr>
          <p:cNvCxnSpPr/>
          <p:nvPr/>
        </p:nvCxnSpPr>
        <p:spPr>
          <a:xfrm flipV="1">
            <a:off x="142249" y="3208785"/>
            <a:ext cx="8992028" cy="108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81ECA-7FF6-48A1-8BA1-93F6622E73FC}"/>
              </a:ext>
            </a:extLst>
          </p:cNvPr>
          <p:cNvSpPr txBox="1"/>
          <p:nvPr/>
        </p:nvSpPr>
        <p:spPr>
          <a:xfrm>
            <a:off x="111877" y="834878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Layer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A8F2-D31A-46A1-A7B2-5F98222FF5FB}"/>
              </a:ext>
            </a:extLst>
          </p:cNvPr>
          <p:cNvSpPr txBox="1"/>
          <p:nvPr/>
        </p:nvSpPr>
        <p:spPr>
          <a:xfrm>
            <a:off x="90183" y="1208295"/>
            <a:ext cx="823417" cy="40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7E99E-23D0-487C-86BF-B0F16831E469}"/>
              </a:ext>
            </a:extLst>
          </p:cNvPr>
          <p:cNvSpPr txBox="1"/>
          <p:nvPr/>
        </p:nvSpPr>
        <p:spPr>
          <a:xfrm>
            <a:off x="90183" y="2062014"/>
            <a:ext cx="733710" cy="40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D5FB0-35CB-4097-9923-7BC9B89CBEB8}"/>
              </a:ext>
            </a:extLst>
          </p:cNvPr>
          <p:cNvSpPr txBox="1"/>
          <p:nvPr/>
        </p:nvSpPr>
        <p:spPr>
          <a:xfrm>
            <a:off x="90183" y="3777532"/>
            <a:ext cx="617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8A6E5-F569-4F17-9E55-B93DFDB11E1C}"/>
              </a:ext>
            </a:extLst>
          </p:cNvPr>
          <p:cNvSpPr txBox="1"/>
          <p:nvPr/>
        </p:nvSpPr>
        <p:spPr>
          <a:xfrm>
            <a:off x="3956727" y="1219426"/>
            <a:ext cx="126996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Dispatcher Servlet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원통 89">
            <a:extLst>
              <a:ext uri="{FF2B5EF4-FFF2-40B4-BE49-F238E27FC236}">
                <a16:creationId xmlns:a16="http://schemas.microsoft.com/office/drawing/2014/main" id="{5E90663D-B7FC-43B7-AAAD-45A5CCE7D16C}"/>
              </a:ext>
            </a:extLst>
          </p:cNvPr>
          <p:cNvSpPr/>
          <p:nvPr/>
        </p:nvSpPr>
        <p:spPr>
          <a:xfrm>
            <a:off x="2862821" y="4752364"/>
            <a:ext cx="3504560" cy="315067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ED7C4F-7A64-47F3-A020-B7DFDC59950E}"/>
              </a:ext>
            </a:extLst>
          </p:cNvPr>
          <p:cNvCxnSpPr/>
          <p:nvPr/>
        </p:nvCxnSpPr>
        <p:spPr>
          <a:xfrm flipV="1">
            <a:off x="142249" y="4657491"/>
            <a:ext cx="8992028" cy="108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7CBFC7-A405-4690-B935-1D2135A5EE31}"/>
              </a:ext>
            </a:extLst>
          </p:cNvPr>
          <p:cNvSpPr txBox="1"/>
          <p:nvPr/>
        </p:nvSpPr>
        <p:spPr>
          <a:xfrm>
            <a:off x="246873" y="4650282"/>
            <a:ext cx="735284" cy="24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EED8F-97CA-4564-975E-F1CCA8634BBC}"/>
              </a:ext>
            </a:extLst>
          </p:cNvPr>
          <p:cNvSpPr txBox="1"/>
          <p:nvPr/>
        </p:nvSpPr>
        <p:spPr>
          <a:xfrm>
            <a:off x="3922465" y="4752364"/>
            <a:ext cx="668773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SUBJECT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59A5F-69E0-40FE-85D7-D440B2DCCB0E}"/>
              </a:ext>
            </a:extLst>
          </p:cNvPr>
          <p:cNvSpPr txBox="1"/>
          <p:nvPr/>
        </p:nvSpPr>
        <p:spPr>
          <a:xfrm>
            <a:off x="6914992" y="4754214"/>
            <a:ext cx="431528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UNIT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F6881-0A82-4AC0-BBA0-BE35F7D31334}"/>
              </a:ext>
            </a:extLst>
          </p:cNvPr>
          <p:cNvSpPr txBox="1"/>
          <p:nvPr/>
        </p:nvSpPr>
        <p:spPr>
          <a:xfrm>
            <a:off x="1673920" y="4752364"/>
            <a:ext cx="1215397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UNIT_COMPLETION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F7E3F-4BFB-4C26-83ED-0765BEB0D08D}"/>
              </a:ext>
            </a:extLst>
          </p:cNvPr>
          <p:cNvSpPr txBox="1"/>
          <p:nvPr/>
        </p:nvSpPr>
        <p:spPr>
          <a:xfrm>
            <a:off x="2990260" y="4749153"/>
            <a:ext cx="798617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FNSH_TEST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D2B02-CCE1-40D2-8BD7-541A54ADDCFE}"/>
              </a:ext>
            </a:extLst>
          </p:cNvPr>
          <p:cNvSpPr txBox="1"/>
          <p:nvPr/>
        </p:nvSpPr>
        <p:spPr>
          <a:xfrm>
            <a:off x="4690374" y="4755890"/>
            <a:ext cx="1269899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FNSH_TEST_RESULT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BC81B9-32D2-4B14-BE43-AF8F62E10C46}"/>
              </a:ext>
            </a:extLst>
          </p:cNvPr>
          <p:cNvSpPr txBox="1"/>
          <p:nvPr/>
        </p:nvSpPr>
        <p:spPr>
          <a:xfrm>
            <a:off x="3036873" y="1572603"/>
            <a:ext cx="112375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LearningController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4" name="꺾인 연결선 9">
            <a:extLst>
              <a:ext uri="{FF2B5EF4-FFF2-40B4-BE49-F238E27FC236}">
                <a16:creationId xmlns:a16="http://schemas.microsoft.com/office/drawing/2014/main" id="{196705E0-5E15-44C2-AE2D-20E41B2946C9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 rot="5400000">
            <a:off x="4034059" y="1014949"/>
            <a:ext cx="122345" cy="992963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6B0B68-A16B-436B-8A91-73FE070D483C}"/>
              </a:ext>
            </a:extLst>
          </p:cNvPr>
          <p:cNvSpPr txBox="1"/>
          <p:nvPr/>
        </p:nvSpPr>
        <p:spPr>
          <a:xfrm>
            <a:off x="4325879" y="4413708"/>
            <a:ext cx="63696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SqlSession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5" name="꺾인 연결선 66">
            <a:extLst>
              <a:ext uri="{FF2B5EF4-FFF2-40B4-BE49-F238E27FC236}">
                <a16:creationId xmlns:a16="http://schemas.microsoft.com/office/drawing/2014/main" id="{0003E666-D2DF-4757-9203-2B7264299456}"/>
              </a:ext>
            </a:extLst>
          </p:cNvPr>
          <p:cNvCxnSpPr>
            <a:stCxn id="27" idx="2"/>
            <a:endCxn id="166" idx="0"/>
          </p:cNvCxnSpPr>
          <p:nvPr/>
        </p:nvCxnSpPr>
        <p:spPr>
          <a:xfrm rot="16200000" flipH="1">
            <a:off x="3725009" y="1677174"/>
            <a:ext cx="246841" cy="49936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2AF72A2-2F5C-4586-B513-4BA9DF959D66}"/>
              </a:ext>
            </a:extLst>
          </p:cNvPr>
          <p:cNvSpPr txBox="1"/>
          <p:nvPr/>
        </p:nvSpPr>
        <p:spPr>
          <a:xfrm>
            <a:off x="4252457" y="3506440"/>
            <a:ext cx="771612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LearningDAO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A835CF-ADFA-4895-8D34-48F0C045F3EA}"/>
              </a:ext>
            </a:extLst>
          </p:cNvPr>
          <p:cNvSpPr txBox="1"/>
          <p:nvPr/>
        </p:nvSpPr>
        <p:spPr>
          <a:xfrm>
            <a:off x="4148262" y="3808863"/>
            <a:ext cx="98000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LearningDAOImpl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F285EDE-98A5-4F08-A61F-64DE06ABBECA}"/>
              </a:ext>
            </a:extLst>
          </p:cNvPr>
          <p:cNvSpPr/>
          <p:nvPr/>
        </p:nvSpPr>
        <p:spPr>
          <a:xfrm>
            <a:off x="4566340" y="3285632"/>
            <a:ext cx="143846" cy="12121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044F636-4D43-4E4C-B92B-43AE36676364}"/>
              </a:ext>
            </a:extLst>
          </p:cNvPr>
          <p:cNvCxnSpPr>
            <a:stCxn id="81" idx="4"/>
            <a:endCxn id="71" idx="0"/>
          </p:cNvCxnSpPr>
          <p:nvPr/>
        </p:nvCxnSpPr>
        <p:spPr>
          <a:xfrm>
            <a:off x="4638263" y="3406849"/>
            <a:ext cx="0" cy="9959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886F1EF-B913-437F-9D6F-AE458600A41B}"/>
              </a:ext>
            </a:extLst>
          </p:cNvPr>
          <p:cNvCxnSpPr>
            <a:stCxn id="71" idx="2"/>
            <a:endCxn id="76" idx="0"/>
          </p:cNvCxnSpPr>
          <p:nvPr/>
        </p:nvCxnSpPr>
        <p:spPr>
          <a:xfrm>
            <a:off x="4638263" y="3737272"/>
            <a:ext cx="1" cy="7159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214">
            <a:extLst>
              <a:ext uri="{FF2B5EF4-FFF2-40B4-BE49-F238E27FC236}">
                <a16:creationId xmlns:a16="http://schemas.microsoft.com/office/drawing/2014/main" id="{01DB5172-FC84-428C-A178-2A4A58D29D93}"/>
              </a:ext>
            </a:extLst>
          </p:cNvPr>
          <p:cNvCxnSpPr>
            <a:stCxn id="107" idx="2"/>
            <a:endCxn id="42" idx="0"/>
          </p:cNvCxnSpPr>
          <p:nvPr/>
        </p:nvCxnSpPr>
        <p:spPr>
          <a:xfrm rot="16200000" flipH="1">
            <a:off x="4605516" y="4374865"/>
            <a:ext cx="71590" cy="609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F20ED94-A6B6-406E-8189-7DE36451786B}"/>
              </a:ext>
            </a:extLst>
          </p:cNvPr>
          <p:cNvSpPr txBox="1"/>
          <p:nvPr/>
        </p:nvSpPr>
        <p:spPr>
          <a:xfrm>
            <a:off x="3912620" y="4111286"/>
            <a:ext cx="145128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LearningDAO-mapper.xml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F3FF5F5-7B40-445C-BC9D-4DF53E1CC54B}"/>
              </a:ext>
            </a:extLst>
          </p:cNvPr>
          <p:cNvCxnSpPr>
            <a:stCxn id="76" idx="2"/>
            <a:endCxn id="107" idx="0"/>
          </p:cNvCxnSpPr>
          <p:nvPr/>
        </p:nvCxnSpPr>
        <p:spPr>
          <a:xfrm flipH="1">
            <a:off x="4638263" y="4039695"/>
            <a:ext cx="1" cy="7159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24AF67-E4CC-41F2-AB4A-8AA918F920E2}"/>
              </a:ext>
            </a:extLst>
          </p:cNvPr>
          <p:cNvCxnSpPr>
            <a:stCxn id="42" idx="2"/>
            <a:endCxn id="14" idx="1"/>
          </p:cNvCxnSpPr>
          <p:nvPr/>
        </p:nvCxnSpPr>
        <p:spPr>
          <a:xfrm flipH="1">
            <a:off x="4615101" y="4644540"/>
            <a:ext cx="29258" cy="1078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7719196-06DA-49CB-A38D-652185B31C80}"/>
              </a:ext>
            </a:extLst>
          </p:cNvPr>
          <p:cNvSpPr txBox="1"/>
          <p:nvPr/>
        </p:nvSpPr>
        <p:spPr>
          <a:xfrm>
            <a:off x="3617991" y="487250"/>
            <a:ext cx="1911193" cy="5078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SubjectList.jsp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과목 및 단원 보기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85725" indent="-85725">
              <a:buAutoNum type="arabicPeriod"/>
            </a:pP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unitContent.jsp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단원 내용 보기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85725" indent="-85725">
              <a:buAutoNum type="arabicPeriod"/>
            </a:pP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quiz.jsp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마무리문제 풀기화면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30" name="꺾인 연결선 307">
            <a:extLst>
              <a:ext uri="{FF2B5EF4-FFF2-40B4-BE49-F238E27FC236}">
                <a16:creationId xmlns:a16="http://schemas.microsoft.com/office/drawing/2014/main" id="{8D40C37B-7B72-4F2D-A392-539242ACBF19}"/>
              </a:ext>
            </a:extLst>
          </p:cNvPr>
          <p:cNvCxnSpPr>
            <a:endCxn id="13" idx="0"/>
          </p:cNvCxnSpPr>
          <p:nvPr/>
        </p:nvCxnSpPr>
        <p:spPr>
          <a:xfrm rot="5400000">
            <a:off x="4523790" y="1142547"/>
            <a:ext cx="144801" cy="895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310">
            <a:extLst>
              <a:ext uri="{FF2B5EF4-FFF2-40B4-BE49-F238E27FC236}">
                <a16:creationId xmlns:a16="http://schemas.microsoft.com/office/drawing/2014/main" id="{38931088-645C-4705-A59D-FF5B8BA78F0C}"/>
              </a:ext>
            </a:extLst>
          </p:cNvPr>
          <p:cNvCxnSpPr>
            <a:stCxn id="116" idx="2"/>
            <a:endCxn id="13" idx="0"/>
          </p:cNvCxnSpPr>
          <p:nvPr/>
        </p:nvCxnSpPr>
        <p:spPr>
          <a:xfrm rot="16200000" flipH="1">
            <a:off x="4470478" y="1098191"/>
            <a:ext cx="224345" cy="1812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83BA285-85F1-4E8E-96A8-B2FAA2B85F86}"/>
              </a:ext>
            </a:extLst>
          </p:cNvPr>
          <p:cNvSpPr txBox="1"/>
          <p:nvPr/>
        </p:nvSpPr>
        <p:spPr>
          <a:xfrm>
            <a:off x="6060023" y="4769538"/>
            <a:ext cx="747320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APP_USER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DC0C9E-D77A-4C81-B8C8-7DDDA869042F}"/>
              </a:ext>
            </a:extLst>
          </p:cNvPr>
          <p:cNvSpPr txBox="1"/>
          <p:nvPr/>
        </p:nvSpPr>
        <p:spPr>
          <a:xfrm>
            <a:off x="3850159" y="3180836"/>
            <a:ext cx="620930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SubjectVO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F3BDD3-CCD0-49E5-B94C-C5E2DE43FE71}"/>
              </a:ext>
            </a:extLst>
          </p:cNvPr>
          <p:cNvSpPr txBox="1"/>
          <p:nvPr/>
        </p:nvSpPr>
        <p:spPr>
          <a:xfrm>
            <a:off x="4912878" y="3194192"/>
            <a:ext cx="1016872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UnitCompletionVO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81E638-D81B-4586-9176-CECE891823A2}"/>
              </a:ext>
            </a:extLst>
          </p:cNvPr>
          <p:cNvSpPr txBox="1"/>
          <p:nvPr/>
        </p:nvSpPr>
        <p:spPr>
          <a:xfrm>
            <a:off x="3152041" y="3180836"/>
            <a:ext cx="475057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QuizVO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69A795B-282A-4930-B906-0EE6BF92BFF5}"/>
              </a:ext>
            </a:extLst>
          </p:cNvPr>
          <p:cNvSpPr txBox="1"/>
          <p:nvPr/>
        </p:nvSpPr>
        <p:spPr>
          <a:xfrm>
            <a:off x="2162611" y="3194192"/>
            <a:ext cx="794054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QuizResultVO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C789DD5-6402-4A3C-ABCF-09619FF10410}"/>
              </a:ext>
            </a:extLst>
          </p:cNvPr>
          <p:cNvSpPr txBox="1"/>
          <p:nvPr/>
        </p:nvSpPr>
        <p:spPr>
          <a:xfrm>
            <a:off x="6060023" y="3194192"/>
            <a:ext cx="854969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QuizAnswerVO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1B3FE8C-DFB8-437C-A37A-5A31648844A1}"/>
              </a:ext>
            </a:extLst>
          </p:cNvPr>
          <p:cNvSpPr txBox="1"/>
          <p:nvPr/>
        </p:nvSpPr>
        <p:spPr>
          <a:xfrm>
            <a:off x="3541595" y="2712196"/>
            <a:ext cx="111303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LearningManager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B25FF5-78C8-4477-AA39-DD79DF174EEE}"/>
              </a:ext>
            </a:extLst>
          </p:cNvPr>
          <p:cNvSpPr txBox="1"/>
          <p:nvPr/>
        </p:nvSpPr>
        <p:spPr>
          <a:xfrm>
            <a:off x="3541595" y="2264299"/>
            <a:ext cx="111303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LearningService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2A527A17-07FE-41DD-8C9E-E37CD93A3938}"/>
              </a:ext>
            </a:extLst>
          </p:cNvPr>
          <p:cNvSpPr/>
          <p:nvPr/>
        </p:nvSpPr>
        <p:spPr>
          <a:xfrm>
            <a:off x="4032243" y="2050276"/>
            <a:ext cx="131734" cy="1200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617BDED-BAB4-4CD8-813C-B61F481EB87F}"/>
              </a:ext>
            </a:extLst>
          </p:cNvPr>
          <p:cNvCxnSpPr>
            <a:cxnSpLocks/>
            <a:stCxn id="166" idx="4"/>
            <a:endCxn id="165" idx="0"/>
          </p:cNvCxnSpPr>
          <p:nvPr/>
        </p:nvCxnSpPr>
        <p:spPr>
          <a:xfrm>
            <a:off x="4098110" y="2170305"/>
            <a:ext cx="1" cy="9399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CE6BBDD-4720-4798-AD7D-9062CA917AB7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>
            <a:off x="4098111" y="2495131"/>
            <a:ext cx="0" cy="21706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66">
            <a:extLst>
              <a:ext uri="{FF2B5EF4-FFF2-40B4-BE49-F238E27FC236}">
                <a16:creationId xmlns:a16="http://schemas.microsoft.com/office/drawing/2014/main" id="{14F3988D-8662-461B-927C-0B20708B7FB0}"/>
              </a:ext>
            </a:extLst>
          </p:cNvPr>
          <p:cNvCxnSpPr>
            <a:cxnSpLocks/>
            <a:stCxn id="164" idx="2"/>
            <a:endCxn id="81" idx="0"/>
          </p:cNvCxnSpPr>
          <p:nvPr/>
        </p:nvCxnSpPr>
        <p:spPr>
          <a:xfrm rot="16200000" flipH="1">
            <a:off x="4196885" y="2844254"/>
            <a:ext cx="342604" cy="54015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A70DFDA-27B9-47FF-8D94-597DB534F6EF}"/>
              </a:ext>
            </a:extLst>
          </p:cNvPr>
          <p:cNvSpPr txBox="1"/>
          <p:nvPr/>
        </p:nvSpPr>
        <p:spPr>
          <a:xfrm>
            <a:off x="4290204" y="1744476"/>
            <a:ext cx="620930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SubjectVO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E75B6BF-5D3F-4A09-AF97-19AF31B6D600}"/>
              </a:ext>
            </a:extLst>
          </p:cNvPr>
          <p:cNvSpPr txBox="1"/>
          <p:nvPr/>
        </p:nvSpPr>
        <p:spPr>
          <a:xfrm>
            <a:off x="4989167" y="1741856"/>
            <a:ext cx="475057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QuizVO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8E69598-F3EC-4D94-9612-69A0C1821267}"/>
              </a:ext>
            </a:extLst>
          </p:cNvPr>
          <p:cNvSpPr txBox="1"/>
          <p:nvPr/>
        </p:nvSpPr>
        <p:spPr>
          <a:xfrm>
            <a:off x="2064064" y="1741856"/>
            <a:ext cx="794054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QuizResultVO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EA5A601-FD69-4325-8FCF-EBCF7C16F53F}"/>
              </a:ext>
            </a:extLst>
          </p:cNvPr>
          <p:cNvSpPr txBox="1"/>
          <p:nvPr/>
        </p:nvSpPr>
        <p:spPr>
          <a:xfrm>
            <a:off x="6013832" y="1741856"/>
            <a:ext cx="854969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QuizAnswerVO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ECCD9BC-D1F8-4E44-97A1-E089D1E5C3F9}"/>
              </a:ext>
            </a:extLst>
          </p:cNvPr>
          <p:cNvSpPr txBox="1"/>
          <p:nvPr/>
        </p:nvSpPr>
        <p:spPr>
          <a:xfrm>
            <a:off x="6914992" y="1733703"/>
            <a:ext cx="1016872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UnitCompletionVO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BC30EC3-01EA-4DC2-BF00-C74F9C5DB41F}"/>
              </a:ext>
            </a:extLst>
          </p:cNvPr>
          <p:cNvSpPr txBox="1"/>
          <p:nvPr/>
        </p:nvSpPr>
        <p:spPr>
          <a:xfrm>
            <a:off x="5514412" y="1743226"/>
            <a:ext cx="431776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UnitVO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939346" y="1506259"/>
            <a:ext cx="3352272" cy="319621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3A8BF1-747A-4DB3-A42A-BDA002682415}"/>
              </a:ext>
            </a:extLst>
          </p:cNvPr>
          <p:cNvSpPr/>
          <p:nvPr/>
        </p:nvSpPr>
        <p:spPr>
          <a:xfrm>
            <a:off x="44050" y="411450"/>
            <a:ext cx="3454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 아키텍처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이론학습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4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19930" y="-244406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b="1" dirty="0">
                <a:solidFill>
                  <a:srgbClr val="C3DBDA"/>
                </a:solidFill>
                <a:latin typeface="-윤고딕330" pitchFamily="18" charset="-127"/>
                <a:ea typeface="-윤고딕330" pitchFamily="18" charset="-127"/>
              </a:rPr>
              <a:t>6</a:t>
            </a:r>
            <a:endParaRPr lang="en-US" sz="30000" b="1" dirty="0">
              <a:solidFill>
                <a:srgbClr val="C3DBD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199" y="2546650"/>
            <a:ext cx="216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메뉴구조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주요화면 레이아웃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689" y="1653975"/>
            <a:ext cx="431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화면 설계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5720" y="2305800"/>
            <a:ext cx="443484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55720" y="3471660"/>
            <a:ext cx="41833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037" y="1910029"/>
            <a:ext cx="3452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427446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1C0FD64-516A-493D-9FD9-1A4D9B81E1B3}"/>
              </a:ext>
            </a:extLst>
          </p:cNvPr>
          <p:cNvSpPr txBox="1"/>
          <p:nvPr/>
        </p:nvSpPr>
        <p:spPr>
          <a:xfrm>
            <a:off x="252593" y="27652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2F2D3F"/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sz="1600" b="1" dirty="0">
              <a:solidFill>
                <a:srgbClr val="2F2D3F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20733A-7029-4273-9E61-46221D7481D6}"/>
              </a:ext>
            </a:extLst>
          </p:cNvPr>
          <p:cNvSpPr/>
          <p:nvPr/>
        </p:nvSpPr>
        <p:spPr>
          <a:xfrm>
            <a:off x="326093" y="522979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F2D3F"/>
                </a:solidFill>
                <a:latin typeface="-윤고딕330" pitchFamily="18" charset="-127"/>
                <a:ea typeface="-윤고딕330" pitchFamily="18" charset="-127"/>
              </a:rPr>
              <a:t>1.1 </a:t>
            </a:r>
            <a:r>
              <a:rPr lang="ko-KR" altLang="en-US" dirty="0">
                <a:solidFill>
                  <a:srgbClr val="2F2D3F"/>
                </a:solidFill>
                <a:latin typeface="-윤고딕330" pitchFamily="18" charset="-127"/>
                <a:ea typeface="-윤고딕330" pitchFamily="18" charset="-127"/>
              </a:rPr>
              <a:t>추진배경</a:t>
            </a:r>
            <a:endParaRPr lang="en-US" altLang="ko-KR" dirty="0">
              <a:solidFill>
                <a:srgbClr val="2F2D3F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EAF1B352-8629-44DD-8460-5435E77F6FA2}"/>
              </a:ext>
            </a:extLst>
          </p:cNvPr>
          <p:cNvSpPr/>
          <p:nvPr/>
        </p:nvSpPr>
        <p:spPr>
          <a:xfrm>
            <a:off x="1024095" y="1698397"/>
            <a:ext cx="529309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51" dirty="0">
                <a:solidFill>
                  <a:srgbClr val="2F2D3F"/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400" b="1" strike="noStrike" spc="-151" dirty="0">
                <a:solidFill>
                  <a:srgbClr val="2F2D3F"/>
                </a:solidFill>
                <a:latin typeface="-윤고딕330" pitchFamily="18" charset="-127"/>
                <a:ea typeface="-윤고딕330" pitchFamily="18" charset="-127"/>
              </a:rPr>
              <a:t>코딩</a:t>
            </a:r>
            <a:r>
              <a:rPr lang="ko-KR" altLang="en-US" sz="2400" b="1" spc="-151" dirty="0">
                <a:solidFill>
                  <a:srgbClr val="2F2D3F"/>
                </a:solidFill>
                <a:latin typeface="-윤고딕330" pitchFamily="18" charset="-127"/>
                <a:ea typeface="-윤고딕330" pitchFamily="18" charset="-127"/>
              </a:rPr>
              <a:t>학습의 막연함</a:t>
            </a:r>
            <a:endParaRPr lang="en-US" sz="2400" b="0" strike="noStrike" spc="-1" dirty="0">
              <a:solidFill>
                <a:srgbClr val="2F2D3F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CustomShape 6">
            <a:extLst>
              <a:ext uri="{FF2B5EF4-FFF2-40B4-BE49-F238E27FC236}">
                <a16:creationId xmlns:a16="http://schemas.microsoft.com/office/drawing/2014/main" id="{F14AF4AB-8A41-4C74-BB96-5C5F35DCB0E0}"/>
              </a:ext>
            </a:extLst>
          </p:cNvPr>
          <p:cNvSpPr/>
          <p:nvPr/>
        </p:nvSpPr>
        <p:spPr>
          <a:xfrm>
            <a:off x="1024095" y="3186702"/>
            <a:ext cx="5293094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51" dirty="0">
                <a:solidFill>
                  <a:srgbClr val="2F2D3F"/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400" b="1" spc="-151" dirty="0">
                <a:solidFill>
                  <a:srgbClr val="2F2D3F"/>
                </a:solidFill>
                <a:latin typeface="-윤고딕330" pitchFamily="18" charset="-127"/>
                <a:ea typeface="-윤고딕330" pitchFamily="18" charset="-127"/>
              </a:rPr>
              <a:t>채용 전형에 코딩테스트 도입 유행</a:t>
            </a:r>
            <a:endParaRPr lang="en-US" sz="2400" b="1" spc="-151" dirty="0">
              <a:solidFill>
                <a:srgbClr val="2F2D3F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490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629164-B611-4E57-BDFA-168E280D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59482"/>
              </p:ext>
            </p:extLst>
          </p:nvPr>
        </p:nvGraphicFramePr>
        <p:xfrm>
          <a:off x="572740" y="763794"/>
          <a:ext cx="8004880" cy="180549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60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976">
                  <a:extLst>
                    <a:ext uri="{9D8B030D-6E8A-4147-A177-3AD203B41FA5}">
                      <a16:colId xmlns:a16="http://schemas.microsoft.com/office/drawing/2014/main" val="3419394805"/>
                    </a:ext>
                  </a:extLst>
                </a:gridCol>
              </a:tblGrid>
              <a:tr h="214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이론학습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 </a:t>
                      </a:r>
                    </a:p>
                  </a:txBody>
                  <a:tcPr marL="99060" marR="99060" marT="37148" marB="37148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도전과제</a:t>
                      </a:r>
                    </a:p>
                  </a:txBody>
                  <a:tcPr marL="99060" marR="99060" marT="37148" marB="37148" anchor="ctr"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컨텐츠 관리</a:t>
                      </a:r>
                    </a:p>
                  </a:txBody>
                  <a:tcPr marL="99060" marR="99060" marT="37148" marB="37148" anchor="ctr"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회원관리</a:t>
                      </a:r>
                    </a:p>
                  </a:txBody>
                  <a:tcPr marL="99060" marR="99060" marT="37148" marB="37148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과목 조회</a:t>
                      </a:r>
                      <a:endParaRPr lang="en-US" altLang="ko-KR" sz="1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단원 내용 열람</a:t>
                      </a:r>
                      <a:endParaRPr lang="en-US" altLang="ko-KR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단원 마무리문제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marL="99060" marR="99060" marT="37148" marB="37148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도전과제 조회</a:t>
                      </a:r>
                      <a:endParaRPr lang="en-US" altLang="ko-KR" sz="1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도전과제 풀기</a:t>
                      </a:r>
                      <a:endParaRPr lang="en-US" altLang="ko-KR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과제 랭킹 보기</a:t>
                      </a:r>
                    </a:p>
                  </a:txBody>
                  <a:tcPr marL="99060" marR="99060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이론학습 관리</a:t>
                      </a:r>
                      <a:endParaRPr lang="en-US" altLang="ko-KR" sz="10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과목 관리 화면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단원내용 편집기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도전과제 관리</a:t>
                      </a:r>
                      <a:endParaRPr lang="en-US" altLang="ko-KR" sz="10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도전과제 목록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도전과제 편집화면</a:t>
                      </a:r>
                      <a:endParaRPr lang="en-US" altLang="ko-KR" sz="10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marL="99060" marR="99060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회원관리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튜터신청서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 관리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marL="99060" marR="99060" marT="37148" marB="37148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회원정보수정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튜터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 신청하기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marL="99060" marR="99060" marT="37148" marB="37148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EDC532-753A-4337-B255-B7AF5697B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92878"/>
              </p:ext>
            </p:extLst>
          </p:nvPr>
        </p:nvGraphicFramePr>
        <p:xfrm>
          <a:off x="604074" y="2854900"/>
          <a:ext cx="7980369" cy="180549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96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6074">
                  <a:extLst>
                    <a:ext uri="{9D8B030D-6E8A-4147-A177-3AD203B41FA5}">
                      <a16:colId xmlns:a16="http://schemas.microsoft.com/office/drawing/2014/main" val="3419394805"/>
                    </a:ext>
                  </a:extLst>
                </a:gridCol>
              </a:tblGrid>
              <a:tr h="214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메인화면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99060" marR="99060" marT="37148" marB="37148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게시판</a:t>
                      </a:r>
                    </a:p>
                  </a:txBody>
                  <a:tcPr marL="99060" marR="99060" marT="37148" marB="37148" anchor="ctr"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Algo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소개</a:t>
                      </a:r>
                    </a:p>
                  </a:txBody>
                  <a:tcPr marL="99060" marR="99060" marT="37148" marB="37148" anchor="ctr"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헤더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/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푸터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네비게이션</a:t>
                      </a:r>
                    </a:p>
                  </a:txBody>
                  <a:tcPr marL="99060" marR="99060" marT="37148" marB="37148" anchor="ctr"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99060" marR="99060" marT="37148" marB="37148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메인화면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사용자 랭킹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문제리스트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marL="99060" marR="99060" marT="37148" marB="37148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게시판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글쓰기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글 수정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답글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 쓰기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marL="99060" marR="99060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소개 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연혁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marL="99060" marR="99060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로그인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회원가입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회원정보 수정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메뉴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marL="99060" marR="99060" marT="37148" marB="37148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marL="99060" marR="99060" marT="37148" marB="37148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9094" y="367784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메뉴구조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903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981700" cy="465138"/>
          </a:xfrm>
          <a:prstGeom prst="rect">
            <a:avLst/>
          </a:prstGeo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6.2 </a:t>
            </a:r>
            <a:r>
              <a:rPr lang="ko-KR" altLang="en-US" dirty="0">
                <a:latin typeface="-윤고딕330" pitchFamily="18" charset="-127"/>
                <a:ea typeface="-윤고딕330" pitchFamily="18" charset="-127"/>
              </a:rPr>
              <a:t>주요 화면 레이아웃</a:t>
            </a:r>
            <a:endParaRPr lang="en-US" altLang="ko-KR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050E7-240E-44CE-A2CB-D93FA5EC5536}"/>
              </a:ext>
            </a:extLst>
          </p:cNvPr>
          <p:cNvSpPr txBox="1"/>
          <p:nvPr/>
        </p:nvSpPr>
        <p:spPr>
          <a:xfrm>
            <a:off x="116061" y="433788"/>
            <a:ext cx="2521844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b="1" dirty="0"/>
              <a:t>6.2 </a:t>
            </a:r>
            <a:r>
              <a:rPr lang="ko-KR" altLang="en-US" b="1" dirty="0"/>
              <a:t>주요화면 레이아웃</a:t>
            </a:r>
            <a:endParaRPr lang="en-US" altLang="ko-KR" b="1" dirty="0"/>
          </a:p>
          <a:p>
            <a:r>
              <a:rPr lang="ko-KR" altLang="en-US" dirty="0" err="1"/>
              <a:t>이론학습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9814" r="66146" b="53304"/>
          <a:stretch/>
        </p:blipFill>
        <p:spPr bwMode="auto">
          <a:xfrm>
            <a:off x="972458" y="1123950"/>
            <a:ext cx="7168242" cy="3593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194300" y="1320720"/>
            <a:ext cx="355600" cy="3815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</a:t>
            </a:r>
          </a:p>
        </p:txBody>
      </p:sp>
      <p:sp>
        <p:nvSpPr>
          <p:cNvPr id="11" name="타원 10"/>
          <p:cNvSpPr/>
          <p:nvPr/>
        </p:nvSpPr>
        <p:spPr>
          <a:xfrm>
            <a:off x="2550764" y="2010985"/>
            <a:ext cx="355600" cy="3815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488180" y="3325811"/>
            <a:ext cx="1647826" cy="530014"/>
          </a:xfrm>
          <a:prstGeom prst="wedgeRectCallout">
            <a:avLst>
              <a:gd name="adj1" fmla="val -79779"/>
              <a:gd name="adj2" fmla="val -145607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진척도 표시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설명선 1 12"/>
          <p:cNvSpPr/>
          <p:nvPr/>
        </p:nvSpPr>
        <p:spPr>
          <a:xfrm>
            <a:off x="3300413" y="2201742"/>
            <a:ext cx="652462" cy="465257"/>
          </a:xfrm>
          <a:prstGeom prst="borderCallout1">
            <a:avLst>
              <a:gd name="adj1" fmla="val 51506"/>
              <a:gd name="adj2" fmla="val -2494"/>
              <a:gd name="adj3" fmla="val 81791"/>
              <a:gd name="adj4" fmla="val -540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947650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 t="18666" r="24682" b="43563"/>
          <a:stretch/>
        </p:blipFill>
        <p:spPr bwMode="auto">
          <a:xfrm>
            <a:off x="957944" y="1162664"/>
            <a:ext cx="7199086" cy="352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981700" cy="465138"/>
          </a:xfrm>
          <a:prstGeom prst="rect">
            <a:avLst/>
          </a:prstGeo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6.2 </a:t>
            </a:r>
            <a:r>
              <a:rPr lang="ko-KR" altLang="en-US" dirty="0">
                <a:latin typeface="-윤고딕330" pitchFamily="18" charset="-127"/>
                <a:ea typeface="-윤고딕330" pitchFamily="18" charset="-127"/>
              </a:rPr>
              <a:t>주요 화면 레이아웃</a:t>
            </a:r>
            <a:endParaRPr lang="en-US" altLang="ko-KR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050E7-240E-44CE-A2CB-D93FA5EC5536}"/>
              </a:ext>
            </a:extLst>
          </p:cNvPr>
          <p:cNvSpPr txBox="1"/>
          <p:nvPr/>
        </p:nvSpPr>
        <p:spPr>
          <a:xfrm>
            <a:off x="116061" y="433788"/>
            <a:ext cx="2521844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b="1" dirty="0"/>
              <a:t>6.2 </a:t>
            </a:r>
            <a:r>
              <a:rPr lang="ko-KR" altLang="en-US" b="1" dirty="0"/>
              <a:t>주요화면 레이아웃</a:t>
            </a:r>
            <a:endParaRPr lang="en-US" altLang="ko-KR" b="1" dirty="0"/>
          </a:p>
          <a:p>
            <a:r>
              <a:rPr lang="ko-KR" altLang="en-US" dirty="0" err="1"/>
              <a:t>이론학습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009900" y="1487071"/>
            <a:ext cx="355600" cy="3815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</a:t>
            </a:r>
          </a:p>
        </p:txBody>
      </p:sp>
      <p:sp>
        <p:nvSpPr>
          <p:cNvPr id="14" name="타원 13"/>
          <p:cNvSpPr/>
          <p:nvPr/>
        </p:nvSpPr>
        <p:spPr>
          <a:xfrm>
            <a:off x="1843314" y="3105407"/>
            <a:ext cx="355600" cy="3815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</a:p>
        </p:txBody>
      </p:sp>
      <p:sp>
        <p:nvSpPr>
          <p:cNvPr id="15" name="타원 14"/>
          <p:cNvSpPr/>
          <p:nvPr/>
        </p:nvSpPr>
        <p:spPr>
          <a:xfrm>
            <a:off x="6946900" y="3960446"/>
            <a:ext cx="355600" cy="3815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9302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2" t="21419" r="16806" b="6481"/>
          <a:stretch/>
        </p:blipFill>
        <p:spPr bwMode="auto">
          <a:xfrm>
            <a:off x="977900" y="1133480"/>
            <a:ext cx="7213600" cy="361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981700" cy="465138"/>
          </a:xfrm>
          <a:prstGeom prst="rect">
            <a:avLst/>
          </a:prstGeo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6.2 </a:t>
            </a:r>
            <a:r>
              <a:rPr lang="ko-KR" altLang="en-US" dirty="0">
                <a:latin typeface="-윤고딕330" pitchFamily="18" charset="-127"/>
                <a:ea typeface="-윤고딕330" pitchFamily="18" charset="-127"/>
              </a:rPr>
              <a:t>주요 화면 레이아웃</a:t>
            </a:r>
            <a:endParaRPr lang="en-US" altLang="ko-KR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050E7-240E-44CE-A2CB-D93FA5EC5536}"/>
              </a:ext>
            </a:extLst>
          </p:cNvPr>
          <p:cNvSpPr txBox="1"/>
          <p:nvPr/>
        </p:nvSpPr>
        <p:spPr>
          <a:xfrm>
            <a:off x="116061" y="433788"/>
            <a:ext cx="249940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b="1" dirty="0"/>
              <a:t>6.2 </a:t>
            </a:r>
            <a:r>
              <a:rPr lang="ko-KR" altLang="en-US" b="1" dirty="0"/>
              <a:t>주요화면 레이아웃</a:t>
            </a:r>
            <a:endParaRPr lang="en-US" altLang="ko-KR" b="1" dirty="0"/>
          </a:p>
          <a:p>
            <a:r>
              <a:rPr lang="ko-KR" altLang="en-US" dirty="0" err="1"/>
              <a:t>도전과제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286000" y="1745216"/>
            <a:ext cx="355600" cy="3815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</a:t>
            </a:r>
          </a:p>
        </p:txBody>
      </p:sp>
      <p:sp>
        <p:nvSpPr>
          <p:cNvPr id="14" name="타원 13"/>
          <p:cNvSpPr/>
          <p:nvPr/>
        </p:nvSpPr>
        <p:spPr>
          <a:xfrm>
            <a:off x="5676900" y="1395707"/>
            <a:ext cx="355600" cy="3815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</a:p>
        </p:txBody>
      </p:sp>
      <p:sp>
        <p:nvSpPr>
          <p:cNvPr id="15" name="타원 14"/>
          <p:cNvSpPr/>
          <p:nvPr/>
        </p:nvSpPr>
        <p:spPr>
          <a:xfrm>
            <a:off x="2044700" y="3602634"/>
            <a:ext cx="355600" cy="3815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3086099" y="3028950"/>
            <a:ext cx="2085976" cy="838691"/>
          </a:xfrm>
          <a:prstGeom prst="wedgeRectCallout">
            <a:avLst>
              <a:gd name="adj1" fmla="val -59709"/>
              <a:gd name="adj2" fmla="val 76265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메모리 사용량 확인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-&gt; SSE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적용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249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19930" y="-244406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b="1" dirty="0">
                <a:solidFill>
                  <a:srgbClr val="C3DBDA"/>
                </a:solidFill>
                <a:latin typeface="-윤고딕330" pitchFamily="18" charset="-127"/>
                <a:ea typeface="-윤고딕330" pitchFamily="18" charset="-127"/>
              </a:rPr>
              <a:t>7</a:t>
            </a:r>
            <a:endParaRPr lang="en-US" sz="30000" b="1" dirty="0">
              <a:solidFill>
                <a:srgbClr val="C3DBD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199" y="2546650"/>
            <a:ext cx="216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시연 시나리오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동영상 시연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689" y="1653975"/>
            <a:ext cx="431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시연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5720" y="2305800"/>
            <a:ext cx="443484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55720" y="3471660"/>
            <a:ext cx="41833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037" y="1910029"/>
            <a:ext cx="3452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3447595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090" y="623267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70" y="992599"/>
            <a:ext cx="169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7.1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시연시나리오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5285" y="1322070"/>
            <a:ext cx="1160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7.2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동영상시연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39620" y="750783"/>
            <a:ext cx="6831330" cy="765036"/>
            <a:chOff x="2127100" y="412228"/>
            <a:chExt cx="6437780" cy="765036"/>
          </a:xfrm>
        </p:grpSpPr>
        <p:graphicFrame>
          <p:nvGraphicFramePr>
            <p:cNvPr id="29" name="다이어그램 28"/>
            <p:cNvGraphicFramePr/>
            <p:nvPr>
              <p:extLst>
                <p:ext uri="{D42A27DB-BD31-4B8C-83A1-F6EECF244321}">
                  <p14:modId xmlns:p14="http://schemas.microsoft.com/office/powerpoint/2010/main" val="1885208280"/>
                </p:ext>
              </p:extLst>
            </p:nvPr>
          </p:nvGraphicFramePr>
          <p:xfrm>
            <a:off x="2186940" y="715545"/>
            <a:ext cx="6377940" cy="46171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2127100" y="412228"/>
              <a:ext cx="185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회원관리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020570" y="1568030"/>
            <a:ext cx="6768857" cy="782127"/>
            <a:chOff x="2108199" y="1284940"/>
            <a:chExt cx="6456681" cy="782127"/>
          </a:xfrm>
        </p:grpSpPr>
        <p:graphicFrame>
          <p:nvGraphicFramePr>
            <p:cNvPr id="27" name="다이어그램 26"/>
            <p:cNvGraphicFramePr/>
            <p:nvPr>
              <p:extLst>
                <p:ext uri="{D42A27DB-BD31-4B8C-83A1-F6EECF244321}">
                  <p14:modId xmlns:p14="http://schemas.microsoft.com/office/powerpoint/2010/main" val="1216413609"/>
                </p:ext>
              </p:extLst>
            </p:nvPr>
          </p:nvGraphicFramePr>
          <p:xfrm>
            <a:off x="2186940" y="1599067"/>
            <a:ext cx="6377940" cy="46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2108199" y="1284940"/>
              <a:ext cx="185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이론학습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026908" y="2506825"/>
            <a:ext cx="6756525" cy="777329"/>
            <a:chOff x="2117400" y="2234970"/>
            <a:chExt cx="6165540" cy="777329"/>
          </a:xfrm>
        </p:grpSpPr>
        <p:graphicFrame>
          <p:nvGraphicFramePr>
            <p:cNvPr id="28" name="다이어그램 27"/>
            <p:cNvGraphicFramePr/>
            <p:nvPr>
              <p:extLst>
                <p:ext uri="{D42A27DB-BD31-4B8C-83A1-F6EECF244321}">
                  <p14:modId xmlns:p14="http://schemas.microsoft.com/office/powerpoint/2010/main" val="48185580"/>
                </p:ext>
              </p:extLst>
            </p:nvPr>
          </p:nvGraphicFramePr>
          <p:xfrm>
            <a:off x="2186940" y="2544299"/>
            <a:ext cx="6096000" cy="46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2117400" y="2234970"/>
              <a:ext cx="185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도전과제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026932" y="3412335"/>
            <a:ext cx="6744013" cy="774789"/>
            <a:chOff x="2269680" y="3308120"/>
            <a:chExt cx="6165660" cy="774789"/>
          </a:xfrm>
        </p:grpSpPr>
        <p:graphicFrame>
          <p:nvGraphicFramePr>
            <p:cNvPr id="35" name="다이어그램 34"/>
            <p:cNvGraphicFramePr/>
            <p:nvPr>
              <p:extLst>
                <p:ext uri="{D42A27DB-BD31-4B8C-83A1-F6EECF244321}">
                  <p14:modId xmlns:p14="http://schemas.microsoft.com/office/powerpoint/2010/main" val="2366136561"/>
                </p:ext>
              </p:extLst>
            </p:nvPr>
          </p:nvGraphicFramePr>
          <p:xfrm>
            <a:off x="2339340" y="3614909"/>
            <a:ext cx="6096000" cy="46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2269680" y="3308120"/>
              <a:ext cx="185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질문게시판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103120" y="4053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사용자권한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071375" y="4253777"/>
            <a:ext cx="6699563" cy="769427"/>
            <a:chOff x="2234115" y="4337027"/>
            <a:chExt cx="6125025" cy="769427"/>
          </a:xfrm>
        </p:grpSpPr>
        <p:graphicFrame>
          <p:nvGraphicFramePr>
            <p:cNvPr id="42" name="다이어그램 41"/>
            <p:cNvGraphicFramePr/>
            <p:nvPr>
              <p:extLst>
                <p:ext uri="{D42A27DB-BD31-4B8C-83A1-F6EECF244321}">
                  <p14:modId xmlns:p14="http://schemas.microsoft.com/office/powerpoint/2010/main" val="232652602"/>
                </p:ext>
              </p:extLst>
            </p:nvPr>
          </p:nvGraphicFramePr>
          <p:xfrm>
            <a:off x="2263140" y="4638454"/>
            <a:ext cx="6096000" cy="46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2234115" y="4337027"/>
              <a:ext cx="185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튜터신청</a:t>
              </a:r>
              <a:endParaRPr lang="ko-KR" altLang="en-US" sz="14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193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090" y="623267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70" y="992599"/>
            <a:ext cx="169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7.1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시연시나리오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5285" y="1322070"/>
            <a:ext cx="1160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7.2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동영상시연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136140" y="1624469"/>
            <a:ext cx="6544310" cy="813194"/>
            <a:chOff x="2137044" y="494778"/>
            <a:chExt cx="6427836" cy="813194"/>
          </a:xfrm>
        </p:grpSpPr>
        <p:graphicFrame>
          <p:nvGraphicFramePr>
            <p:cNvPr id="29" name="다이어그램 28"/>
            <p:cNvGraphicFramePr/>
            <p:nvPr>
              <p:extLst>
                <p:ext uri="{D42A27DB-BD31-4B8C-83A1-F6EECF244321}">
                  <p14:modId xmlns:p14="http://schemas.microsoft.com/office/powerpoint/2010/main" val="3188102130"/>
                </p:ext>
              </p:extLst>
            </p:nvPr>
          </p:nvGraphicFramePr>
          <p:xfrm>
            <a:off x="2186940" y="839972"/>
            <a:ext cx="6377940" cy="46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2137044" y="494778"/>
              <a:ext cx="185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이론학습 관리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136140" y="2581416"/>
            <a:ext cx="6478881" cy="806554"/>
            <a:chOff x="2186940" y="1253190"/>
            <a:chExt cx="6428344" cy="806554"/>
          </a:xfrm>
        </p:grpSpPr>
        <p:graphicFrame>
          <p:nvGraphicFramePr>
            <p:cNvPr id="27" name="다이어그램 26"/>
            <p:cNvGraphicFramePr/>
            <p:nvPr>
              <p:extLst>
                <p:ext uri="{D42A27DB-BD31-4B8C-83A1-F6EECF244321}">
                  <p14:modId xmlns:p14="http://schemas.microsoft.com/office/powerpoint/2010/main" val="602949426"/>
                </p:ext>
              </p:extLst>
            </p:nvPr>
          </p:nvGraphicFramePr>
          <p:xfrm>
            <a:off x="2237344" y="1591744"/>
            <a:ext cx="6377940" cy="46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2186940" y="1253190"/>
              <a:ext cx="185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도전과제 관리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36140" y="3548151"/>
            <a:ext cx="6442710" cy="814814"/>
            <a:chOff x="2229339" y="2292120"/>
            <a:chExt cx="6145041" cy="814814"/>
          </a:xfrm>
        </p:grpSpPr>
        <p:graphicFrame>
          <p:nvGraphicFramePr>
            <p:cNvPr id="28" name="다이어그램 27"/>
            <p:cNvGraphicFramePr/>
            <p:nvPr>
              <p:extLst>
                <p:ext uri="{D42A27DB-BD31-4B8C-83A1-F6EECF244321}">
                  <p14:modId xmlns:p14="http://schemas.microsoft.com/office/powerpoint/2010/main" val="1146203922"/>
                </p:ext>
              </p:extLst>
            </p:nvPr>
          </p:nvGraphicFramePr>
          <p:xfrm>
            <a:off x="2278380" y="2638934"/>
            <a:ext cx="6096000" cy="46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2229339" y="2292120"/>
              <a:ext cx="185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튜터</a:t>
              </a:r>
              <a:r>
                <a:rPr lang="ko-KR" altLang="en-US" sz="1600" dirty="0">
                  <a:solidFill>
                    <a:srgbClr val="404040"/>
                  </a:solidFill>
                  <a:latin typeface="-윤고딕330" pitchFamily="18" charset="-127"/>
                  <a:ea typeface="-윤고딕330" pitchFamily="18" charset="-127"/>
                </a:rPr>
                <a:t> 관리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186940" y="623267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관리자권한</a:t>
            </a:r>
          </a:p>
        </p:txBody>
      </p:sp>
    </p:spTree>
    <p:extLst>
      <p:ext uri="{BB962C8B-B14F-4D97-AF65-F5344CB8AC3E}">
        <p14:creationId xmlns:p14="http://schemas.microsoft.com/office/powerpoint/2010/main" val="104965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981700" cy="465138"/>
          </a:xfrm>
          <a:prstGeom prst="rect">
            <a:avLst/>
          </a:prstGeo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및 시현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090" y="623267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570" y="992599"/>
            <a:ext cx="169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7.1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시연시나리오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5285" y="1322070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동영상시연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607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19930" y="-244406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b="1" dirty="0">
                <a:solidFill>
                  <a:srgbClr val="C3DBDA"/>
                </a:solidFill>
                <a:latin typeface="-윤고딕330" pitchFamily="18" charset="-127"/>
                <a:ea typeface="-윤고딕330" pitchFamily="18" charset="-127"/>
              </a:rPr>
              <a:t>8</a:t>
            </a:r>
            <a:endParaRPr lang="en-US" sz="30000" b="1" dirty="0">
              <a:solidFill>
                <a:srgbClr val="C3DBD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199" y="2546650"/>
            <a:ext cx="216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8.1 Q&amp;A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후기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689" y="1653975"/>
            <a:ext cx="431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 &amp; A,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후기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5720" y="2305800"/>
            <a:ext cx="443484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55720" y="3471660"/>
            <a:ext cx="41833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037" y="1910029"/>
            <a:ext cx="3452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Algo</a:t>
            </a:r>
            <a:endParaRPr 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272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073822" y="2094453"/>
            <a:ext cx="5069146" cy="970470"/>
          </a:xfrm>
          <a:prstGeom prst="foldedCorner">
            <a:avLst>
              <a:gd name="adj" fmla="val 12500"/>
            </a:avLst>
          </a:prstGeom>
          <a:noFill/>
          <a:ln w="1270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4182" rIns="72000" bIns="4182" anchor="ctr" anchorCtr="1"/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b="1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AutoNum type="arabicParenR"/>
              <a:defRPr sz="16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circleNumDbPlain"/>
              <a:defRPr sz="14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lphaUcPeriod"/>
              <a:defRPr sz="12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ko-KR" sz="8800" dirty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Q &amp;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859" y="992599"/>
            <a:ext cx="216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8.1 Q&amp;A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8.2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후기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90" y="623267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Q&amp;A,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후기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39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4810" y="606390"/>
            <a:ext cx="169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sz="1050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710" y="992599"/>
            <a:ext cx="169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1.1 </a:t>
            </a:r>
            <a:r>
              <a:rPr lang="ko-KR" altLang="en-US" sz="120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추진배경</a:t>
            </a:r>
            <a:endParaRPr lang="en-US" altLang="ko-KR" sz="120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7185" y="1322070"/>
            <a:ext cx="1401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1.2 </a:t>
            </a:r>
            <a:r>
              <a:rPr lang="ko-KR" altLang="en-US" sz="16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목적</a:t>
            </a:r>
            <a:r>
              <a:rPr lang="en-US" altLang="ko-KR" sz="16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6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목표</a:t>
            </a:r>
            <a:endParaRPr lang="en-US" sz="160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CustomShape 1">
            <a:extLst>
              <a:ext uri="{FF2B5EF4-FFF2-40B4-BE49-F238E27FC236}">
                <a16:creationId xmlns:a16="http://schemas.microsoft.com/office/drawing/2014/main" id="{4DB114C5-9693-43A7-B991-3B836124DBB8}"/>
              </a:ext>
            </a:extLst>
          </p:cNvPr>
          <p:cNvSpPr/>
          <p:nvPr/>
        </p:nvSpPr>
        <p:spPr>
          <a:xfrm>
            <a:off x="1660061" y="1829812"/>
            <a:ext cx="648036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4400" b="1" strike="noStrike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온라인 코딩</a:t>
            </a:r>
            <a:r>
              <a:rPr lang="ko-KR" altLang="en-US" sz="4400" b="1" strike="noStrike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3600" b="1" strike="noStrike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실습환경</a:t>
            </a:r>
            <a:r>
              <a:rPr lang="ko-KR" altLang="en-US" sz="36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과</a:t>
            </a:r>
            <a:endParaRPr lang="en-US" altLang="ko-KR" sz="3600" b="1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4400" b="1" spc="-151" dirty="0" err="1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학습</a:t>
            </a:r>
            <a:r>
              <a:rPr lang="ko-KR" altLang="en-US" sz="4400" b="1" strike="noStrike" spc="-151" dirty="0" err="1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콘텐츠</a:t>
            </a:r>
            <a:r>
              <a:rPr lang="ko-KR" altLang="en-US" sz="4400" b="1" strike="noStrike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3600" b="1" strike="noStrike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제공</a:t>
            </a:r>
            <a:endParaRPr lang="en-US" altLang="ko-KR" sz="3600" b="1" strike="noStrike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55776" y="3218766"/>
            <a:ext cx="5652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0D9A3B-79EC-442A-A44F-A252E6869FC6}"/>
              </a:ext>
            </a:extLst>
          </p:cNvPr>
          <p:cNvSpPr/>
          <p:nvPr/>
        </p:nvSpPr>
        <p:spPr>
          <a:xfrm>
            <a:off x="2401950" y="586820"/>
            <a:ext cx="4117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프로젝트 목적</a:t>
            </a:r>
            <a:endParaRPr lang="en-US" sz="3600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528794-849B-415B-968A-DE078C1B44F4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40D986B-AC16-452E-8453-BE0D32A71145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1950294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92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33032" y="869488"/>
            <a:ext cx="5959020" cy="8002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허은열</a:t>
            </a:r>
            <a:endParaRPr lang="en-US" altLang="ko-KR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-Team</a:t>
            </a:r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단위 프로세스를 경험할 수 있어서 좋았습니다</a:t>
            </a:r>
            <a:endParaRPr lang="en-US" altLang="ko-KR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3032" y="1831701"/>
            <a:ext cx="53499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이유동</a:t>
            </a:r>
            <a:endParaRPr lang="en-US" altLang="ko-KR" sz="2800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부족한 부분을 서로 채워주는 것이 </a:t>
            </a:r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Team </a:t>
            </a:r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이다</a:t>
            </a:r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35163" y="2799926"/>
            <a:ext cx="667155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김현욱</a:t>
            </a:r>
            <a:endParaRPr lang="en-US" altLang="ko-KR" sz="2800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-Team </a:t>
            </a:r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과의 협업에는 약속된 절차가 중요한 것을 느꼈습니다</a:t>
            </a:r>
            <a:endParaRPr lang="en-US" altLang="ko-KR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5164" y="3661634"/>
            <a:ext cx="566009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박용민</a:t>
            </a:r>
            <a:endParaRPr lang="en-US" altLang="ko-KR" sz="2800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-Team</a:t>
            </a:r>
            <a:r>
              <a:rPr lang="ko-KR" altLang="en-US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 덕분에 포기하지 않을 수 있어서 고마웠습니다</a:t>
            </a:r>
            <a:endParaRPr lang="en-US" altLang="ko-KR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859" y="992599"/>
            <a:ext cx="216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8.1 Q&amp;A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후기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090" y="623267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Q&amp;A,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후기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96124" y="1615440"/>
            <a:ext cx="58963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195736" y="2571750"/>
            <a:ext cx="58963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245654" y="3569665"/>
            <a:ext cx="58963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245654" y="4434878"/>
            <a:ext cx="58963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96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 idx="4294967295"/>
          </p:nvPr>
        </p:nvSpPr>
        <p:spPr>
          <a:xfrm>
            <a:off x="2645778" y="3337798"/>
            <a:ext cx="4705883" cy="990362"/>
          </a:xfrm>
          <a:prstGeom prst="rect">
            <a:avLst/>
          </a:prstGeom>
        </p:spPr>
        <p:txBody>
          <a:bodyPr/>
          <a:lstStyle/>
          <a:p>
            <a:r>
              <a:rPr lang="ko-KR" altLang="en-US" sz="6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ko-KR" altLang="en-US" sz="8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Picture 2" descr="C:\Users\Administrator\Desktop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t="20897" r="24800" b="17008"/>
          <a:stretch/>
        </p:blipFill>
        <p:spPr bwMode="auto">
          <a:xfrm>
            <a:off x="3860800" y="1353627"/>
            <a:ext cx="1422400" cy="175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4810" y="606390"/>
            <a:ext cx="169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710" y="992599"/>
            <a:ext cx="169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추진배경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7185" y="1322070"/>
            <a:ext cx="1705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CustomShape 1">
            <a:extLst>
              <a:ext uri="{FF2B5EF4-FFF2-40B4-BE49-F238E27FC236}">
                <a16:creationId xmlns:a16="http://schemas.microsoft.com/office/drawing/2014/main" id="{4DB114C5-9693-43A7-B991-3B836124DBB8}"/>
              </a:ext>
            </a:extLst>
          </p:cNvPr>
          <p:cNvSpPr/>
          <p:nvPr/>
        </p:nvSpPr>
        <p:spPr>
          <a:xfrm>
            <a:off x="3163950" y="1937807"/>
            <a:ext cx="5737454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trike="noStrike" spc="-151" dirty="0">
                <a:solidFill>
                  <a:srgbClr val="FFFFFF"/>
                </a:solidFill>
                <a:latin typeface="-윤고딕330" pitchFamily="18" charset="-127"/>
                <a:ea typeface="-윤고딕330" pitchFamily="18" charset="-127"/>
              </a:rPr>
              <a:t>QUIZ</a:t>
            </a:r>
            <a:r>
              <a:rPr lang="en-US" altLang="ko-KR" sz="2800" b="1" strike="noStrike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strike="noStrike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를 통해 스스로 </a:t>
            </a:r>
            <a:endParaRPr lang="en-US" altLang="ko-KR" sz="2000" b="1" strike="noStrike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b="1" strike="noStrike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진도 확인 </a:t>
            </a:r>
            <a:r>
              <a:rPr lang="ko-KR" altLang="en-US" sz="2000" b="1" strike="noStrike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이  가능한 </a:t>
            </a:r>
            <a:r>
              <a:rPr lang="ko-KR" altLang="en-US" sz="2000" b="1" strike="noStrike" spc="-15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학습환경</a:t>
            </a:r>
            <a:endParaRPr lang="en-US" altLang="ko-KR" sz="2000" b="1" strike="noStrike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89217" y="3536553"/>
            <a:ext cx="57374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ONLINE </a:t>
            </a:r>
            <a:r>
              <a:rPr lang="ko-KR" altLang="en-US" sz="20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에서 코드를 </a:t>
            </a:r>
            <a:r>
              <a:rPr lang="ko-KR" altLang="en-US" sz="2000" b="1" spc="-15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실행한뒤</a:t>
            </a:r>
            <a:endParaRPr lang="en-US" altLang="ko-KR" sz="2000" b="1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결과에 대해  </a:t>
            </a:r>
            <a:r>
              <a:rPr lang="ko-KR" altLang="en-US" sz="2800" b="1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비교가 가능한 척도</a:t>
            </a:r>
            <a:r>
              <a:rPr lang="ko-KR" altLang="en-US" sz="2000" b="1" spc="-151" dirty="0">
                <a:latin typeface="-윤고딕330" pitchFamily="18" charset="-127"/>
                <a:ea typeface="-윤고딕330" pitchFamily="18" charset="-127"/>
              </a:rPr>
              <a:t>  </a:t>
            </a:r>
            <a:r>
              <a:rPr lang="ko-KR" altLang="en-US" sz="20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제공</a:t>
            </a:r>
            <a:endParaRPr lang="en-US" sz="2000" b="1" spc="-15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57633" y="1742812"/>
            <a:ext cx="731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en-US" sz="800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1950" y="3295650"/>
            <a:ext cx="731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spc="-15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en-US" sz="800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2555776" y="2864743"/>
            <a:ext cx="5351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2555776" y="4436368"/>
            <a:ext cx="5351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01950" y="586820"/>
            <a:ext cx="4117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프로젝트 목표</a:t>
            </a:r>
            <a:endParaRPr lang="en-US" sz="3600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E9F64938-BCA9-44FC-A833-43417A4810A5}"/>
              </a:ext>
            </a:extLst>
          </p:cNvPr>
          <p:cNvSpPr/>
          <p:nvPr/>
        </p:nvSpPr>
        <p:spPr>
          <a:xfrm>
            <a:off x="3210518" y="4435150"/>
            <a:ext cx="4592709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spc="-151" dirty="0" err="1">
                <a:latin typeface="-윤고딕330" pitchFamily="18" charset="-127"/>
                <a:ea typeface="-윤고딕330" pitchFamily="18" charset="-127"/>
              </a:rPr>
              <a:t>비교척도</a:t>
            </a:r>
            <a:r>
              <a:rPr lang="ko-KR" altLang="en-US" sz="1600" spc="-151" dirty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600" spc="-151" dirty="0"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en-US" sz="1600" strike="noStrike" spc="-151" dirty="0" err="1">
                <a:latin typeface="-윤고딕330" pitchFamily="18" charset="-127"/>
                <a:ea typeface="-윤고딕330" pitchFamily="18" charset="-127"/>
              </a:rPr>
              <a:t>정답유무</a:t>
            </a:r>
            <a:r>
              <a:rPr lang="en-US" sz="1600" strike="noStrike" spc="-151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600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실행</a:t>
            </a:r>
            <a:r>
              <a:rPr lang="en-US" sz="1600" strike="noStrike" spc="-151" dirty="0" err="1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시간</a:t>
            </a:r>
            <a:r>
              <a:rPr lang="en-US" sz="1600" strike="noStrike" spc="-151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en-US" sz="1600" strike="noStrike" spc="-151" dirty="0" err="1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메모리</a:t>
            </a:r>
            <a:r>
              <a:rPr lang="en-US" sz="1600" strike="noStrike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sz="1600" strike="noStrike" spc="-151" dirty="0" err="1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사용량</a:t>
            </a:r>
            <a:r>
              <a:rPr lang="en-US" sz="1600" strike="noStrike" spc="-15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sz="1600" strike="noStrike" spc="-151" dirty="0" err="1">
                <a:latin typeface="-윤고딕330" pitchFamily="18" charset="-127"/>
                <a:ea typeface="-윤고딕330" pitchFamily="18" charset="-127"/>
              </a:rPr>
              <a:t>기준</a:t>
            </a:r>
            <a:endParaRPr lang="en-US" sz="1600" strike="noStrike" spc="-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CB1A21-0917-4973-8430-24F165EF58C0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20B4E3-54E4-4227-96C2-4C286A8B5A32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1950294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4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19930" y="-244406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b="1" dirty="0">
                <a:solidFill>
                  <a:srgbClr val="C3DBDA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en-US" sz="30000" b="1" dirty="0">
              <a:solidFill>
                <a:srgbClr val="C3DBD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199" y="2546650"/>
            <a:ext cx="169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 구성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개발일정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689" y="1653975"/>
            <a:ext cx="431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팀구성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개발일정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5720" y="2305800"/>
            <a:ext cx="443484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55720" y="3471660"/>
            <a:ext cx="41833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6" y="1372512"/>
            <a:ext cx="34526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WHO</a:t>
            </a:r>
            <a:b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</a:br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328889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9090" y="606390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팀구성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개발일정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570" y="992599"/>
            <a:ext cx="169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팀구성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285" y="1322070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개발일정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08848" y="3087142"/>
            <a:ext cx="42262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534162" y="1322070"/>
            <a:ext cx="0" cy="34819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408848" y="1358340"/>
            <a:ext cx="1830644" cy="1612588"/>
          </a:xfrm>
          <a:prstGeom prst="roundRect">
            <a:avLst>
              <a:gd name="adj" fmla="val 98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04040"/>
                </a:solidFill>
              </a:rPr>
              <a:t>박용민</a:t>
            </a:r>
            <a:endParaRPr lang="en-US" altLang="ko-KR" sz="2400" b="1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404040"/>
                </a:solidFill>
              </a:rPr>
              <a:t>업무진행</a:t>
            </a:r>
            <a:r>
              <a:rPr lang="ko-KR" altLang="en-US" sz="1200" dirty="0">
                <a:solidFill>
                  <a:srgbClr val="404040"/>
                </a:solidFill>
              </a:rPr>
              <a:t> 점검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404040"/>
                </a:solidFill>
              </a:rPr>
              <a:t>이론학습</a:t>
            </a:r>
            <a:r>
              <a:rPr lang="ko-KR" altLang="en-US" sz="1200" dirty="0">
                <a:solidFill>
                  <a:srgbClr val="404040"/>
                </a:solidFill>
              </a:rPr>
              <a:t> 기능 구현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게시판 기능 구현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01950" y="586820"/>
            <a:ext cx="1655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팀구성</a:t>
            </a:r>
            <a:endParaRPr lang="en-US" sz="3600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08848" y="3191477"/>
            <a:ext cx="1830644" cy="1612588"/>
          </a:xfrm>
          <a:prstGeom prst="roundRect">
            <a:avLst>
              <a:gd name="adj" fmla="val 98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04040"/>
                </a:solidFill>
              </a:rPr>
              <a:t>김현욱</a:t>
            </a:r>
            <a:endParaRPr lang="en-US" altLang="ko-KR" sz="2400" b="1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프로젝트 기획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</a:rPr>
              <a:t>DB</a:t>
            </a:r>
            <a:r>
              <a:rPr lang="ko-KR" altLang="en-US" sz="1200" dirty="0">
                <a:solidFill>
                  <a:srgbClr val="404040"/>
                </a:solidFill>
              </a:rPr>
              <a:t>설계</a:t>
            </a:r>
            <a:r>
              <a:rPr lang="en-US" altLang="ko-KR" sz="1200" dirty="0">
                <a:solidFill>
                  <a:srgbClr val="404040"/>
                </a:solidFill>
              </a:rPr>
              <a:t>/</a:t>
            </a:r>
            <a:r>
              <a:rPr lang="ko-KR" altLang="en-US" sz="1200" dirty="0" err="1">
                <a:solidFill>
                  <a:srgbClr val="404040"/>
                </a:solidFill>
              </a:rPr>
              <a:t>프로세스설계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404040"/>
                </a:solidFill>
              </a:rPr>
              <a:t>코드실행</a:t>
            </a:r>
            <a:r>
              <a:rPr lang="ko-KR" altLang="en-US" sz="1200" dirty="0">
                <a:solidFill>
                  <a:srgbClr val="404040"/>
                </a:solidFill>
              </a:rPr>
              <a:t> 및</a:t>
            </a:r>
            <a:r>
              <a:rPr lang="en-US" altLang="ko-KR" sz="1200" dirty="0">
                <a:solidFill>
                  <a:srgbClr val="404040"/>
                </a:solidFill>
              </a:rPr>
              <a:t> </a:t>
            </a:r>
            <a:r>
              <a:rPr lang="ko-KR" altLang="en-US" sz="1200" dirty="0" err="1">
                <a:solidFill>
                  <a:srgbClr val="404040"/>
                </a:solidFill>
              </a:rPr>
              <a:t>검사구현</a:t>
            </a:r>
            <a:endParaRPr lang="en-US" altLang="ko-KR" sz="1200" dirty="0">
              <a:solidFill>
                <a:srgbClr val="404040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04444" y="1358340"/>
            <a:ext cx="1830644" cy="1612588"/>
          </a:xfrm>
          <a:prstGeom prst="roundRect">
            <a:avLst>
              <a:gd name="adj" fmla="val 98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04040"/>
                </a:solidFill>
              </a:rPr>
              <a:t>허은열</a:t>
            </a:r>
            <a:endParaRPr lang="en-US" altLang="ko-KR" sz="2400" b="1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404040"/>
                </a:solidFill>
              </a:rPr>
              <a:t>화면설계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404040"/>
                </a:solidFill>
              </a:rPr>
              <a:t>프론트엔드</a:t>
            </a:r>
            <a:r>
              <a:rPr lang="ko-KR" altLang="en-US" sz="1200" dirty="0">
                <a:solidFill>
                  <a:srgbClr val="404040"/>
                </a:solidFill>
              </a:rPr>
              <a:t> 구현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프로그램 목록 정의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804444" y="3191477"/>
            <a:ext cx="1830644" cy="1612588"/>
          </a:xfrm>
          <a:prstGeom prst="roundRect">
            <a:avLst>
              <a:gd name="adj" fmla="val 98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04040"/>
                </a:solidFill>
              </a:rPr>
              <a:t>이유동</a:t>
            </a:r>
            <a:endParaRPr lang="en-US" altLang="ko-KR" sz="2400" b="1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</a:rPr>
              <a:t>DB</a:t>
            </a:r>
            <a:r>
              <a:rPr lang="ko-KR" altLang="en-US" sz="1200" dirty="0">
                <a:solidFill>
                  <a:srgbClr val="404040"/>
                </a:solidFill>
              </a:rPr>
              <a:t>설계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프로세스 설계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회원 서비스 구현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85FD6A-84E2-4EF0-94DF-015A58EE6271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A256C6-4FBB-456E-B1E9-8418DFF56169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1950294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9090" y="606390"/>
            <a:ext cx="19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팀구성</a:t>
            </a:r>
            <a:r>
              <a:rPr lang="en-US" altLang="ko-KR" b="1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개발일정</a:t>
            </a:r>
            <a:endParaRPr lang="en-US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570" y="992599"/>
            <a:ext cx="169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20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팀구성</a:t>
            </a:r>
            <a:endParaRPr lang="en-US" altLang="ko-KR" sz="120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285" y="1322070"/>
            <a:ext cx="13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600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개발일정</a:t>
            </a:r>
            <a:endParaRPr lang="en-US" sz="1600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01950" y="586820"/>
            <a:ext cx="1922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404040"/>
                </a:solidFill>
                <a:latin typeface="-윤고딕330" pitchFamily="18" charset="-127"/>
                <a:ea typeface="-윤고딕330" pitchFamily="18" charset="-127"/>
              </a:rPr>
              <a:t>개발일정</a:t>
            </a:r>
            <a:endParaRPr lang="en-US" sz="3200" b="1" dirty="0">
              <a:solidFill>
                <a:srgbClr val="40404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90360"/>
              </p:ext>
            </p:extLst>
          </p:nvPr>
        </p:nvGraphicFramePr>
        <p:xfrm>
          <a:off x="2401950" y="1173075"/>
          <a:ext cx="6365170" cy="3582895"/>
        </p:xfrm>
        <a:graphic>
          <a:graphicData uri="http://schemas.openxmlformats.org/drawingml/2006/table">
            <a:tbl>
              <a:tblPr firstRow="1" bandRow="1">
                <a:solidFill>
                  <a:srgbClr val="F5EBDC"/>
                </a:solidFill>
                <a:tableStyleId>{3C2FFA5D-87B4-456A-9821-1D502468CF0F}</a:tableStyleId>
              </a:tblPr>
              <a:tblGrid>
                <a:gridCol w="636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5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5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5225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2/3~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2/10~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2/17~</a:t>
                      </a:r>
                      <a:endParaRPr lang="en-US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2/24~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3/2~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3/9~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3/16~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3/23~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3/30~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900" b="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4/6~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67">
                <a:tc gridSpan="3">
                  <a:txBody>
                    <a:bodyPr/>
                    <a:lstStyle/>
                    <a:p>
                      <a:pPr marL="0" marR="0" indent="0" algn="l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기획 및 분석 설계</a:t>
                      </a:r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67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i="1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DB </a:t>
                      </a:r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설계</a:t>
                      </a:r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67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개발 시작</a:t>
                      </a:r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767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회원관리</a:t>
                      </a:r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767">
                <a:tc>
                  <a:txBody>
                    <a:bodyPr/>
                    <a:lstStyle/>
                    <a:p>
                      <a:pPr algn="r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Front </a:t>
                      </a:r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구현</a:t>
                      </a:r>
                      <a:endParaRPr lang="en-US" sz="105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67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도전콘텐츠관리</a:t>
                      </a:r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DB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767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학습하기</a:t>
                      </a:r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767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질문게시판</a:t>
                      </a:r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767">
                <a:tc>
                  <a:txBody>
                    <a:bodyPr/>
                    <a:lstStyle/>
                    <a:p>
                      <a:pPr algn="l"/>
                      <a:endParaRPr lang="en-US" sz="90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코딩이론</a:t>
                      </a:r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767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404040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도전과제</a:t>
                      </a:r>
                      <a:endParaRPr lang="en-US" sz="800" dirty="0">
                        <a:solidFill>
                          <a:srgbClr val="404040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4B0584-CA60-4D80-A2AF-EE5C555766DB}"/>
              </a:ext>
            </a:extLst>
          </p:cNvPr>
          <p:cNvSpPr/>
          <p:nvPr/>
        </p:nvSpPr>
        <p:spPr>
          <a:xfrm>
            <a:off x="0" y="0"/>
            <a:ext cx="9144000" cy="628666"/>
          </a:xfrm>
          <a:prstGeom prst="rect">
            <a:avLst/>
          </a:prstGeom>
          <a:solidFill>
            <a:srgbClr val="F8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290B95-2EFD-489D-9C1A-F8E6258CB0A6}"/>
              </a:ext>
            </a:extLst>
          </p:cNvPr>
          <p:cNvCxnSpPr>
            <a:cxnSpLocks/>
          </p:cNvCxnSpPr>
          <p:nvPr/>
        </p:nvCxnSpPr>
        <p:spPr>
          <a:xfrm>
            <a:off x="0" y="633045"/>
            <a:ext cx="1950294" cy="0"/>
          </a:xfrm>
          <a:prstGeom prst="line">
            <a:avLst/>
          </a:prstGeom>
          <a:ln w="12700">
            <a:solidFill>
              <a:srgbClr val="192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2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</TotalTime>
  <Words>2204</Words>
  <Application>Microsoft Office PowerPoint</Application>
  <PresentationFormat>화면 슬라이드 쇼(16:9)</PresentationFormat>
  <Paragraphs>1152</Paragraphs>
  <Slides>51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51</vt:i4>
      </vt:variant>
    </vt:vector>
  </HeadingPairs>
  <TitlesOfParts>
    <vt:vector size="63" baseType="lpstr">
      <vt:lpstr>HY헤드라인M</vt:lpstr>
      <vt:lpstr>맑은 고딕</vt:lpstr>
      <vt:lpstr>배달의민족 도현</vt:lpstr>
      <vt:lpstr>배달의민족 주아</vt:lpstr>
      <vt:lpstr>배달의민족 한나는 열한살</vt:lpstr>
      <vt:lpstr>-윤고딕330</vt:lpstr>
      <vt:lpstr>Arial</vt:lpstr>
      <vt:lpstr>Calibri</vt:lpstr>
      <vt:lpstr>Wingdings</vt:lpstr>
      <vt:lpstr>Office 테마</vt:lpstr>
      <vt:lpstr>디자인 사용자 지정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6.2 주요 화면 레이아웃</vt:lpstr>
      <vt:lpstr>6.2 주요 화면 레이아웃</vt:lpstr>
      <vt:lpstr>6.2 주요 화면 레이아웃</vt:lpstr>
      <vt:lpstr>PowerPoint 프레젠테이션</vt:lpstr>
      <vt:lpstr>PowerPoint 프레젠테이션</vt:lpstr>
      <vt:lpstr>PowerPoint 프레젠테이션</vt:lpstr>
      <vt:lpstr>7.2 동영상 및 시현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594</cp:revision>
  <dcterms:created xsi:type="dcterms:W3CDTF">2017-12-19T02:35:40Z</dcterms:created>
  <dcterms:modified xsi:type="dcterms:W3CDTF">2020-04-17T08:45:44Z</dcterms:modified>
</cp:coreProperties>
</file>