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2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:p15="http://schemas.microsoft.com/office/powerpoint/2012/main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 varScale="1">
        <p:scale>
          <a:sx n="88" d="100"/>
          <a:sy n="88" d="100"/>
        </p:scale>
        <p:origin x="84" y="726"/>
      </p:cViewPr>
      <p:guideLst>
        <p:guide orient="horz" pos="2160"/>
        <p:guide pos="2857"/>
        <p:guide orient="horz" pos="2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/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3491" y="1508124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3491" y="2468903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491" y="430616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49540" y="631958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Presentation Layer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-49540" y="1566800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Controller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-49540" y="2735836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Business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-49540" y="508496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Data </a:t>
            </a:r>
          </a:p>
          <a:p>
            <a:r>
              <a:rPr lang="en-US" altLang="ko-KR" sz="1050" dirty="0"/>
              <a:t>Access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888725" y="1582043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/>
              <a:t>Dispatcher Servlet</a:t>
            </a:r>
            <a:endParaRPr lang="ko-KR" altLang="en-US" sz="900" b="1" dirty="0"/>
          </a:p>
        </p:txBody>
      </p:sp>
      <p:sp>
        <p:nvSpPr>
          <p:cNvPr id="90" name="원통 89"/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491" y="6289936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Database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5249156" y="6648086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SUBJECT</a:t>
            </a:r>
            <a:endParaRPr lang="ko-KR" altLang="en-US" sz="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55665" y="6648086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UNIT</a:t>
            </a:r>
            <a:endParaRPr lang="ko-KR" altLang="en-US" sz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UNIT_COMPLETION</a:t>
            </a:r>
            <a:endParaRPr lang="ko-KR" alt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FNSH_TEST</a:t>
            </a:r>
            <a:endParaRPr lang="ko-KR" altLang="en-US" sz="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FNSH_TEST_RESULT</a:t>
            </a:r>
            <a:endParaRPr lang="ko-KR" altLang="en-US" sz="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</a:t>
            </a:r>
            <a:endParaRPr lang="ko-KR" altLang="en-US" sz="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79516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CHALLENGE_CASE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324261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CHALLENGE_RESULT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2567" y="871407"/>
            <a:ext cx="1895262" cy="4578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learningContentManaging.jsp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과목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unitContentEditor.jsp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단원내용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challengeContentManaging.jsp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challengeContentEditor.jsp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내용 관리</a:t>
            </a:r>
            <a:endParaRPr lang="en-US" altLang="ko-KR" sz="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677852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ContentController</a:t>
            </a:r>
            <a:endParaRPr lang="ko-KR" altLang="en-US" sz="7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538946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LearningController</a:t>
            </a:r>
            <a:endParaRPr lang="ko-KR" altLang="en-US" sz="7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17016" y="1982746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ChallengeController</a:t>
            </a:r>
            <a:endParaRPr lang="ko-KR" altLang="en-US" sz="7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763202" y="1982748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UserController</a:t>
            </a:r>
            <a:endParaRPr lang="ko-KR" altLang="en-US" sz="7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728117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BoardController</a:t>
            </a:r>
            <a:endParaRPr lang="ko-KR" altLang="en-US" sz="7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738166" y="1982744"/>
            <a:ext cx="88349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AdminController</a:t>
            </a:r>
            <a:endParaRPr lang="ko-KR" altLang="en-US" sz="700" b="1" dirty="0"/>
          </a:p>
        </p:txBody>
      </p:sp>
      <p:cxnSp>
        <p:nvCxnSpPr>
          <p:cNvPr id="6" name="꺾인 연결선 5"/>
          <p:cNvCxnSpPr>
            <a:stCxn id="84" idx="2"/>
            <a:endCxn id="118" idx="0"/>
          </p:cNvCxnSpPr>
          <p:nvPr/>
        </p:nvCxnSpPr>
        <p:spPr>
          <a:xfrm rot="5400000">
            <a:off x="2634279" y="81536"/>
            <a:ext cx="169871" cy="363254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84" idx="2"/>
            <a:endCxn id="116" idx="0"/>
          </p:cNvCxnSpPr>
          <p:nvPr/>
        </p:nvCxnSpPr>
        <p:spPr>
          <a:xfrm rot="5400000">
            <a:off x="3695243" y="1142502"/>
            <a:ext cx="169873" cy="151061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84" idx="2"/>
            <a:endCxn id="115" idx="0"/>
          </p:cNvCxnSpPr>
          <p:nvPr/>
        </p:nvCxnSpPr>
        <p:spPr>
          <a:xfrm rot="5400000">
            <a:off x="4264696" y="1711955"/>
            <a:ext cx="169873" cy="371713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4" idx="2"/>
            <a:endCxn id="119" idx="0"/>
          </p:cNvCxnSpPr>
          <p:nvPr/>
        </p:nvCxnSpPr>
        <p:spPr>
          <a:xfrm rot="16200000" flipH="1">
            <a:off x="5246949" y="1101413"/>
            <a:ext cx="169873" cy="1592795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4" idx="2"/>
            <a:endCxn id="123" idx="0"/>
          </p:cNvCxnSpPr>
          <p:nvPr/>
        </p:nvCxnSpPr>
        <p:spPr>
          <a:xfrm rot="16200000" flipH="1">
            <a:off x="4772767" y="1575596"/>
            <a:ext cx="169869" cy="64442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4" idx="2"/>
            <a:endCxn id="121" idx="0"/>
          </p:cNvCxnSpPr>
          <p:nvPr/>
        </p:nvCxnSpPr>
        <p:spPr>
          <a:xfrm rot="16200000" flipH="1">
            <a:off x="6289828" y="58535"/>
            <a:ext cx="169873" cy="367855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2484" y="3821331"/>
            <a:ext cx="80317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JavaCodeTster</a:t>
            </a:r>
            <a:endParaRPr lang="ko-KR" altLang="en-US" sz="7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48886" y="3589572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PageManager</a:t>
            </a:r>
            <a:endParaRPr lang="ko-KR" altLang="en-US" sz="7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41927" y="3531884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CodeTester</a:t>
            </a:r>
            <a:endParaRPr lang="ko-KR" altLang="en-US" sz="700" b="1" dirty="0"/>
          </a:p>
        </p:txBody>
      </p:sp>
      <p:sp>
        <p:nvSpPr>
          <p:cNvPr id="144" name="타원 143"/>
          <p:cNvSpPr/>
          <p:nvPr/>
        </p:nvSpPr>
        <p:spPr>
          <a:xfrm>
            <a:off x="461362" y="3372122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4206131" y="59894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SqlSession</a:t>
            </a:r>
            <a:endParaRPr lang="ko-KR" altLang="en-US" sz="1050" dirty="0"/>
          </a:p>
        </p:txBody>
      </p:sp>
      <p:cxnSp>
        <p:nvCxnSpPr>
          <p:cNvPr id="205" name="꺾인 연결선 204"/>
          <p:cNvCxnSpPr>
            <a:stCxn id="115" idx="2"/>
            <a:endCxn id="20" idx="1"/>
          </p:cNvCxnSpPr>
          <p:nvPr/>
        </p:nvCxnSpPr>
        <p:spPr>
          <a:xfrm rot="16200000" flipH="1">
            <a:off x="4462000" y="1884578"/>
            <a:ext cx="402257" cy="99870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cxnSpLocks/>
            <a:stCxn id="123" idx="2"/>
            <a:endCxn id="20" idx="7"/>
          </p:cNvCxnSpPr>
          <p:nvPr/>
        </p:nvCxnSpPr>
        <p:spPr>
          <a:xfrm rot="16200000" flipH="1">
            <a:off x="5001876" y="2360836"/>
            <a:ext cx="402261" cy="46185"/>
          </a:xfrm>
          <a:prstGeom prst="bentConnector3">
            <a:avLst>
              <a:gd name="adj1" fmla="val 5710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16" idx="2"/>
            <a:endCxn id="287" idx="0"/>
          </p:cNvCxnSpPr>
          <p:nvPr/>
        </p:nvCxnSpPr>
        <p:spPr>
          <a:xfrm rot="16200000" flipH="1">
            <a:off x="3068543" y="2139128"/>
            <a:ext cx="389081" cy="47642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1" idx="2"/>
            <a:endCxn id="142" idx="0"/>
          </p:cNvCxnSpPr>
          <p:nvPr/>
        </p:nvCxnSpPr>
        <p:spPr>
          <a:xfrm rot="5400000">
            <a:off x="7907770" y="2265613"/>
            <a:ext cx="389081" cy="223461"/>
          </a:xfrm>
          <a:prstGeom prst="bentConnector3">
            <a:avLst>
              <a:gd name="adj1" fmla="val 2388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cxnSpLocks/>
            <a:stCxn id="119" idx="2"/>
            <a:endCxn id="141" idx="7"/>
          </p:cNvCxnSpPr>
          <p:nvPr/>
        </p:nvCxnSpPr>
        <p:spPr>
          <a:xfrm rot="16200000" flipH="1">
            <a:off x="6122818" y="2188267"/>
            <a:ext cx="402257" cy="391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cxnSpLocks/>
            <a:stCxn id="123" idx="2"/>
            <a:endCxn id="141" idx="1"/>
          </p:cNvCxnSpPr>
          <p:nvPr/>
        </p:nvCxnSpPr>
        <p:spPr>
          <a:xfrm rot="16200000" flipH="1">
            <a:off x="5616823" y="1745890"/>
            <a:ext cx="402261" cy="1276078"/>
          </a:xfrm>
          <a:prstGeom prst="bentConnector3">
            <a:avLst>
              <a:gd name="adj1" fmla="val 5631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226" idx="2"/>
            <a:endCxn id="144" idx="6"/>
          </p:cNvCxnSpPr>
          <p:nvPr/>
        </p:nvCxnSpPr>
        <p:spPr>
          <a:xfrm rot="5400000">
            <a:off x="945608" y="2859656"/>
            <a:ext cx="163175" cy="951726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65205" y="4757524"/>
            <a:ext cx="5680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PostingDAO</a:t>
            </a:r>
            <a:endParaRPr lang="ko-KR" altLang="en-US" sz="700" dirty="0"/>
          </a:p>
        </p:txBody>
      </p:sp>
      <p:cxnSp>
        <p:nvCxnSpPr>
          <p:cNvPr id="129" name="직선 화살표 연결선 128"/>
          <p:cNvCxnSpPr>
            <a:stCxn id="143" idx="2"/>
            <a:endCxn id="127" idx="0"/>
          </p:cNvCxnSpPr>
          <p:nvPr/>
        </p:nvCxnSpPr>
        <p:spPr>
          <a:xfrm flipH="1">
            <a:off x="504073" y="3731939"/>
            <a:ext cx="2935" cy="893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44" idx="4"/>
            <a:endCxn id="143" idx="0"/>
          </p:cNvCxnSpPr>
          <p:nvPr/>
        </p:nvCxnSpPr>
        <p:spPr>
          <a:xfrm>
            <a:off x="506347" y="3462092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FC03652-51B7-43AD-81A9-41AA37C3C715}"/>
              </a:ext>
            </a:extLst>
          </p:cNvPr>
          <p:cNvGrpSpPr/>
          <p:nvPr/>
        </p:nvGrpSpPr>
        <p:grpSpPr>
          <a:xfrm>
            <a:off x="4606324" y="2571884"/>
            <a:ext cx="1175933" cy="682048"/>
            <a:chOff x="2788149" y="2571884"/>
            <a:chExt cx="1175933" cy="682048"/>
          </a:xfrm>
        </p:grpSpPr>
        <p:sp>
          <p:nvSpPr>
            <p:cNvPr id="125" name="TextBox 124"/>
            <p:cNvSpPr txBox="1"/>
            <p:nvPr/>
          </p:nvSpPr>
          <p:spPr>
            <a:xfrm>
              <a:off x="2890193" y="3053877"/>
              <a:ext cx="97184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ContentManager</a:t>
              </a:r>
              <a:endParaRPr lang="ko-KR" altLang="en-US" sz="7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88149" y="2748793"/>
              <a:ext cx="1175933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ContentManagingService</a:t>
              </a:r>
              <a:endParaRPr lang="ko-KR" altLang="en-US" sz="700" b="1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331130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131" idx="2"/>
              <a:endCxn id="125" idx="0"/>
            </p:cNvCxnSpPr>
            <p:nvPr/>
          </p:nvCxnSpPr>
          <p:spPr>
            <a:xfrm>
              <a:off x="3376116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20" idx="4"/>
              <a:endCxn id="131" idx="0"/>
            </p:cNvCxnSpPr>
            <p:nvPr/>
          </p:nvCxnSpPr>
          <p:spPr>
            <a:xfrm>
              <a:off x="3376115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8895139-98DF-48CC-861C-5D3F5EC9AEE6}"/>
              </a:ext>
            </a:extLst>
          </p:cNvPr>
          <p:cNvGrpSpPr/>
          <p:nvPr/>
        </p:nvGrpSpPr>
        <p:grpSpPr>
          <a:xfrm>
            <a:off x="6152067" y="2571884"/>
            <a:ext cx="671469" cy="682048"/>
            <a:chOff x="5909613" y="2571884"/>
            <a:chExt cx="671469" cy="682048"/>
          </a:xfrm>
        </p:grpSpPr>
        <p:sp>
          <p:nvSpPr>
            <p:cNvPr id="126" name="TextBox 125"/>
            <p:cNvSpPr txBox="1"/>
            <p:nvPr/>
          </p:nvSpPr>
          <p:spPr>
            <a:xfrm>
              <a:off x="5909613" y="3053877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UserManager</a:t>
              </a:r>
              <a:endParaRPr lang="ko-KR" altLang="en-US" sz="7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09613" y="2748793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UserService</a:t>
              </a:r>
              <a:endParaRPr lang="ko-KR" altLang="en-US" sz="700" b="1" dirty="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6200362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화살표 연결선 116"/>
            <p:cNvCxnSpPr>
              <a:stCxn id="133" idx="2"/>
              <a:endCxn id="126" idx="0"/>
            </p:cNvCxnSpPr>
            <p:nvPr/>
          </p:nvCxnSpPr>
          <p:spPr>
            <a:xfrm>
              <a:off x="6245348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41" idx="4"/>
              <a:endCxn id="133" idx="0"/>
            </p:cNvCxnSpPr>
            <p:nvPr/>
          </p:nvCxnSpPr>
          <p:spPr>
            <a:xfrm>
              <a:off x="6245347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7C8FC72-5A79-4753-8A37-1180FEBA8FA4}"/>
              </a:ext>
            </a:extLst>
          </p:cNvPr>
          <p:cNvGrpSpPr/>
          <p:nvPr/>
        </p:nvGrpSpPr>
        <p:grpSpPr>
          <a:xfrm>
            <a:off x="7628542" y="2571884"/>
            <a:ext cx="730161" cy="682048"/>
            <a:chOff x="7628542" y="2571884"/>
            <a:chExt cx="730161" cy="682048"/>
          </a:xfrm>
        </p:grpSpPr>
        <p:sp>
          <p:nvSpPr>
            <p:cNvPr id="124" name="TextBox 123"/>
            <p:cNvSpPr txBox="1"/>
            <p:nvPr/>
          </p:nvSpPr>
          <p:spPr>
            <a:xfrm>
              <a:off x="7628542" y="3053877"/>
              <a:ext cx="73016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BoardManager</a:t>
              </a:r>
              <a:endParaRPr lang="ko-KR" altLang="en-US" sz="7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8542" y="2748793"/>
              <a:ext cx="73016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BoardService</a:t>
              </a:r>
              <a:endParaRPr lang="ko-KR" altLang="en-US" sz="700" b="1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7945594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화살표 연결선 119"/>
            <p:cNvCxnSpPr>
              <a:stCxn id="130" idx="2"/>
              <a:endCxn id="124" idx="0"/>
            </p:cNvCxnSpPr>
            <p:nvPr/>
          </p:nvCxnSpPr>
          <p:spPr>
            <a:xfrm>
              <a:off x="7993623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42" idx="4"/>
              <a:endCxn id="130" idx="0"/>
            </p:cNvCxnSpPr>
            <p:nvPr/>
          </p:nvCxnSpPr>
          <p:spPr>
            <a:xfrm>
              <a:off x="7990579" y="2661854"/>
              <a:ext cx="3044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2782456" y="4836763"/>
            <a:ext cx="6145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LearningDAO</a:t>
            </a:r>
            <a:endParaRPr lang="ko-KR" altLang="en-US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031080" y="5040111"/>
            <a:ext cx="66421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CommentDAO</a:t>
            </a:r>
            <a:endParaRPr lang="ko-KR" altLang="en-US" sz="7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26732" y="5192190"/>
            <a:ext cx="6674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ChallengeDAO</a:t>
            </a:r>
            <a:endParaRPr lang="ko-KR" altLang="en-US" sz="7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02716" y="4742164"/>
            <a:ext cx="4462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UserDAO</a:t>
            </a:r>
            <a:endParaRPr lang="ko-KR" altLang="en-US" sz="7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75437" y="5085184"/>
            <a:ext cx="74756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PostingDAOImpl</a:t>
            </a:r>
            <a:endParaRPr lang="ko-KR" altLang="en-US" sz="7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692688" y="5119973"/>
            <a:ext cx="7940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LearningDAOImpl</a:t>
            </a:r>
            <a:endParaRPr lang="ko-KR" altLang="en-US" sz="7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941312" y="5367771"/>
            <a:ext cx="8437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CommentDAOImpl</a:t>
            </a:r>
            <a:endParaRPr lang="ko-KR" altLang="en-US" sz="7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36964" y="5469050"/>
            <a:ext cx="8469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ChallengeDAOImpl</a:t>
            </a:r>
            <a:endParaRPr lang="ko-KR" alt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212947" y="5025374"/>
            <a:ext cx="6257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UserDAOImpl</a:t>
            </a:r>
            <a:endParaRPr lang="ko-KR" altLang="en-US" sz="700" dirty="0"/>
          </a:p>
        </p:txBody>
      </p:sp>
      <p:sp>
        <p:nvSpPr>
          <p:cNvPr id="160" name="타원 159"/>
          <p:cNvSpPr/>
          <p:nvPr/>
        </p:nvSpPr>
        <p:spPr>
          <a:xfrm>
            <a:off x="1210958" y="502071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040232" y="4665286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476334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6799738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8313703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166"/>
          <p:cNvCxnSpPr>
            <a:stCxn id="127" idx="2"/>
            <a:endCxn id="160" idx="1"/>
          </p:cNvCxnSpPr>
          <p:nvPr/>
        </p:nvCxnSpPr>
        <p:spPr>
          <a:xfrm rot="16200000" flipH="1">
            <a:off x="357852" y="4167607"/>
            <a:ext cx="1013820" cy="721378"/>
          </a:xfrm>
          <a:prstGeom prst="bentConnector3">
            <a:avLst>
              <a:gd name="adj1" fmla="val 1429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25" idx="2"/>
            <a:endCxn id="160" idx="7"/>
          </p:cNvCxnSpPr>
          <p:nvPr/>
        </p:nvCxnSpPr>
        <p:spPr>
          <a:xfrm rot="5400000">
            <a:off x="2354225" y="2195140"/>
            <a:ext cx="1781274" cy="389885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25" idx="2"/>
            <a:endCxn id="161" idx="0"/>
          </p:cNvCxnSpPr>
          <p:nvPr/>
        </p:nvCxnSpPr>
        <p:spPr>
          <a:xfrm rot="5400000">
            <a:off x="3436327" y="2907322"/>
            <a:ext cx="1411354" cy="210457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26" idx="2"/>
            <a:endCxn id="162" idx="0"/>
          </p:cNvCxnSpPr>
          <p:nvPr/>
        </p:nvCxnSpPr>
        <p:spPr>
          <a:xfrm rot="5400000">
            <a:off x="5348433" y="3431317"/>
            <a:ext cx="1316755" cy="96198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cxnSpLocks/>
            <a:stCxn id="124" idx="2"/>
            <a:endCxn id="165" idx="0"/>
          </p:cNvCxnSpPr>
          <p:nvPr/>
        </p:nvCxnSpPr>
        <p:spPr>
          <a:xfrm rot="5400000">
            <a:off x="6755366" y="3347789"/>
            <a:ext cx="1332115" cy="1144401"/>
          </a:xfrm>
          <a:prstGeom prst="bentConnector3">
            <a:avLst>
              <a:gd name="adj1" fmla="val 5524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cxnSpLocks/>
            <a:stCxn id="124" idx="2"/>
            <a:endCxn id="166" idx="0"/>
          </p:cNvCxnSpPr>
          <p:nvPr/>
        </p:nvCxnSpPr>
        <p:spPr>
          <a:xfrm rot="16200000" flipH="1">
            <a:off x="7371054" y="3876501"/>
            <a:ext cx="1614702" cy="369564"/>
          </a:xfrm>
          <a:prstGeom prst="bentConnector3">
            <a:avLst>
              <a:gd name="adj1" fmla="val 5786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0" idx="4"/>
            <a:endCxn id="150" idx="0"/>
          </p:cNvCxnSpPr>
          <p:nvPr/>
        </p:nvCxnSpPr>
        <p:spPr>
          <a:xfrm flipH="1">
            <a:off x="1260441" y="5119680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50" idx="2"/>
            <a:endCxn id="155" idx="0"/>
          </p:cNvCxnSpPr>
          <p:nvPr/>
        </p:nvCxnSpPr>
        <p:spPr>
          <a:xfrm>
            <a:off x="1260441" y="5392245"/>
            <a:ext cx="0" cy="768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1" idx="4"/>
            <a:endCxn id="148" idx="0"/>
          </p:cNvCxnSpPr>
          <p:nvPr/>
        </p:nvCxnSpPr>
        <p:spPr>
          <a:xfrm flipH="1">
            <a:off x="3089715" y="4764253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48" idx="2"/>
            <a:endCxn id="153" idx="0"/>
          </p:cNvCxnSpPr>
          <p:nvPr/>
        </p:nvCxnSpPr>
        <p:spPr>
          <a:xfrm>
            <a:off x="3089715" y="5036818"/>
            <a:ext cx="0" cy="831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cxnSpLocks/>
            <a:stCxn id="162" idx="4"/>
            <a:endCxn id="151" idx="0"/>
          </p:cNvCxnSpPr>
          <p:nvPr/>
        </p:nvCxnSpPr>
        <p:spPr>
          <a:xfrm>
            <a:off x="5525818" y="4669654"/>
            <a:ext cx="0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51" idx="2"/>
            <a:endCxn id="157" idx="0"/>
          </p:cNvCxnSpPr>
          <p:nvPr/>
        </p:nvCxnSpPr>
        <p:spPr>
          <a:xfrm flipH="1">
            <a:off x="5525817" y="4942219"/>
            <a:ext cx="1" cy="831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95" idx="2"/>
            <a:endCxn id="152" idx="0"/>
          </p:cNvCxnSpPr>
          <p:nvPr/>
        </p:nvCxnSpPr>
        <p:spPr>
          <a:xfrm>
            <a:off x="6849221" y="4957579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cxnSpLocks/>
            <a:stCxn id="165" idx="4"/>
            <a:endCxn id="95" idx="0"/>
          </p:cNvCxnSpPr>
          <p:nvPr/>
        </p:nvCxnSpPr>
        <p:spPr>
          <a:xfrm flipH="1">
            <a:off x="6849221" y="4685014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6" idx="4"/>
            <a:endCxn id="149" idx="0"/>
          </p:cNvCxnSpPr>
          <p:nvPr/>
        </p:nvCxnSpPr>
        <p:spPr>
          <a:xfrm flipH="1">
            <a:off x="8363186" y="4967601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9" idx="2"/>
            <a:endCxn id="154" idx="0"/>
          </p:cNvCxnSpPr>
          <p:nvPr/>
        </p:nvCxnSpPr>
        <p:spPr>
          <a:xfrm>
            <a:off x="8363186" y="5240166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53" idx="3"/>
            <a:endCxn id="186" idx="1"/>
          </p:cNvCxnSpPr>
          <p:nvPr/>
        </p:nvCxnSpPr>
        <p:spPr>
          <a:xfrm>
            <a:off x="1850631" y="5844307"/>
            <a:ext cx="2355500" cy="27211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251" idx="2"/>
            <a:endCxn id="186" idx="0"/>
          </p:cNvCxnSpPr>
          <p:nvPr/>
        </p:nvCxnSpPr>
        <p:spPr>
          <a:xfrm rot="16200000" flipH="1">
            <a:off x="3639223" y="5064799"/>
            <a:ext cx="375154" cy="147416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50" idx="2"/>
            <a:endCxn id="186" idx="0"/>
          </p:cNvCxnSpPr>
          <p:nvPr/>
        </p:nvCxnSpPr>
        <p:spPr>
          <a:xfrm rot="5400000">
            <a:off x="5514282" y="4654521"/>
            <a:ext cx="384543" cy="2285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52" idx="2"/>
            <a:endCxn id="186" idx="3"/>
          </p:cNvCxnSpPr>
          <p:nvPr/>
        </p:nvCxnSpPr>
        <p:spPr>
          <a:xfrm rot="5400000">
            <a:off x="6515256" y="4268488"/>
            <a:ext cx="254314" cy="344154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046235" y="5326003"/>
            <a:ext cx="95916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UserDAO-mapper.xml</a:t>
            </a:r>
            <a:endParaRPr lang="ko-KR" altLang="en-US" sz="7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308725" y="5404863"/>
            <a:ext cx="10809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PostingDAO-mapper.xml</a:t>
            </a:r>
            <a:endParaRPr lang="ko-KR" altLang="en-US" sz="7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525976" y="5414252"/>
            <a:ext cx="11274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LearningDAO-mapper.xml</a:t>
            </a:r>
            <a:endParaRPr lang="ko-KR" altLang="en-US" sz="700" dirty="0"/>
          </a:p>
        </p:txBody>
      </p:sp>
      <p:sp>
        <p:nvSpPr>
          <p:cNvPr id="252" name="TextBox 251"/>
          <p:cNvSpPr txBox="1"/>
          <p:nvPr/>
        </p:nvSpPr>
        <p:spPr>
          <a:xfrm>
            <a:off x="7774600" y="5662050"/>
            <a:ext cx="117717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CommentDAO-mapper.xml</a:t>
            </a:r>
            <a:endParaRPr lang="ko-KR" altLang="en-US" sz="7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70252" y="5744279"/>
            <a:ext cx="11803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ChallengeDAO-mapper.xml</a:t>
            </a:r>
            <a:endParaRPr lang="ko-KR" altLang="en-US" sz="700" dirty="0"/>
          </a:p>
        </p:txBody>
      </p:sp>
      <p:cxnSp>
        <p:nvCxnSpPr>
          <p:cNvPr id="262" name="직선 화살표 연결선 261"/>
          <p:cNvCxnSpPr>
            <a:stCxn id="155" idx="2"/>
            <a:endCxn id="253" idx="0"/>
          </p:cNvCxnSpPr>
          <p:nvPr/>
        </p:nvCxnSpPr>
        <p:spPr>
          <a:xfrm>
            <a:off x="1260441" y="5669105"/>
            <a:ext cx="1" cy="751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53" idx="2"/>
            <a:endCxn id="251" idx="0"/>
          </p:cNvCxnSpPr>
          <p:nvPr/>
        </p:nvCxnSpPr>
        <p:spPr>
          <a:xfrm>
            <a:off x="3089715" y="5320028"/>
            <a:ext cx="1" cy="942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157" idx="2"/>
            <a:endCxn id="238" idx="0"/>
          </p:cNvCxnSpPr>
          <p:nvPr/>
        </p:nvCxnSpPr>
        <p:spPr>
          <a:xfrm>
            <a:off x="5525817" y="5225429"/>
            <a:ext cx="0" cy="100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152" idx="2"/>
            <a:endCxn id="250" idx="0"/>
          </p:cNvCxnSpPr>
          <p:nvPr/>
        </p:nvCxnSpPr>
        <p:spPr>
          <a:xfrm>
            <a:off x="6849221" y="5285239"/>
            <a:ext cx="0" cy="1196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154" idx="2"/>
            <a:endCxn id="252" idx="0"/>
          </p:cNvCxnSpPr>
          <p:nvPr/>
        </p:nvCxnSpPr>
        <p:spPr>
          <a:xfrm>
            <a:off x="8363186" y="5567826"/>
            <a:ext cx="1" cy="942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86" idx="2"/>
            <a:endCxn id="90" idx="1"/>
          </p:cNvCxnSpPr>
          <p:nvPr/>
        </p:nvCxnSpPr>
        <p:spPr>
          <a:xfrm flipH="1">
            <a:off x="4559311" y="6243377"/>
            <a:ext cx="4574" cy="176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310192" y="953766"/>
            <a:ext cx="142393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SubjectList.jsp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과목 및 단원 보기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unitContent.jsp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단원 내용 보기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quiz.jsp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마무리문제 풀기화면</a:t>
            </a:r>
            <a:endParaRPr lang="en-US" altLang="ko-KR" sz="600" dirty="0"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832641" y="952873"/>
            <a:ext cx="142393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challengeList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도전과제 리스트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검색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challengeSolving.jsp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참여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ranking.jsp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도전과제 랭킹</a:t>
            </a:r>
            <a:endParaRPr lang="en-US" altLang="ko-KR" sz="600" dirty="0">
              <a:latin typeface="+mj-lt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327823" y="860540"/>
            <a:ext cx="1566332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board.jsp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게시판 메인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posting.jsp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게시글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작성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수정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postView.jsp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게시글</a:t>
            </a:r>
            <a:r>
              <a:rPr lang="ko-KR" altLang="en-US" sz="600" dirty="0">
                <a:latin typeface="+mj-lt"/>
              </a:rPr>
              <a:t> 내용 열람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Comment.jsp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답글</a:t>
            </a:r>
            <a:r>
              <a:rPr lang="ko-KR" altLang="en-US" sz="600" dirty="0">
                <a:latin typeface="+mj-lt"/>
              </a:rPr>
              <a:t> 작성</a:t>
            </a:r>
            <a:endParaRPr lang="en-US" altLang="ko-KR" sz="600" dirty="0">
              <a:latin typeface="+mj-lt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2978808" y="3963929"/>
            <a:ext cx="222264" cy="303124"/>
            <a:chOff x="5174570" y="2116512"/>
            <a:chExt cx="222264" cy="303124"/>
          </a:xfrm>
        </p:grpSpPr>
        <p:cxnSp>
          <p:nvCxnSpPr>
            <p:cNvPr id="291" name="직선 연결선 290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연결선 293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원형 294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6" name="직선 연결선 295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TextBox 297"/>
          <p:cNvSpPr txBox="1"/>
          <p:nvPr/>
        </p:nvSpPr>
        <p:spPr>
          <a:xfrm>
            <a:off x="5508205" y="684387"/>
            <a:ext cx="1548945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signup.jsp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회원가입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signin.jsp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로그인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profile.jsp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회원정보 수정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login.jsp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로그인 화면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tutorApplicationList.jsp</a:t>
            </a:r>
            <a:r>
              <a:rPr lang="en-US" altLang="ko-KR" sz="600" dirty="0"/>
              <a:t> : </a:t>
            </a:r>
            <a:r>
              <a:rPr lang="ko-KR" altLang="en-US" sz="600" dirty="0" err="1"/>
              <a:t>튜터</a:t>
            </a:r>
            <a:r>
              <a:rPr lang="ko-KR" altLang="en-US" sz="600" dirty="0"/>
              <a:t> 신청 관리</a:t>
            </a:r>
            <a:endParaRPr lang="en-US" altLang="ko-KR" sz="600" dirty="0"/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tutorApplication.jsp</a:t>
            </a:r>
            <a:r>
              <a:rPr lang="en-US" altLang="ko-KR" sz="600" dirty="0"/>
              <a:t> : </a:t>
            </a:r>
            <a:r>
              <a:rPr lang="ko-KR" altLang="en-US" sz="600" dirty="0" err="1"/>
              <a:t>튜터신청양식</a:t>
            </a:r>
            <a:endParaRPr lang="en-US" altLang="ko-KR" sz="600" dirty="0">
              <a:latin typeface="+mj-lt"/>
            </a:endParaRPr>
          </a:p>
        </p:txBody>
      </p:sp>
      <p:cxnSp>
        <p:nvCxnSpPr>
          <p:cNvPr id="299" name="꺾인 연결선 298"/>
          <p:cNvCxnSpPr>
            <a:stCxn id="298" idx="2"/>
            <a:endCxn id="84" idx="0"/>
          </p:cNvCxnSpPr>
          <p:nvPr/>
        </p:nvCxnSpPr>
        <p:spPr>
          <a:xfrm rot="5400000">
            <a:off x="5283421" y="582785"/>
            <a:ext cx="251325" cy="17471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285" idx="2"/>
            <a:endCxn id="84" idx="0"/>
          </p:cNvCxnSpPr>
          <p:nvPr/>
        </p:nvCxnSpPr>
        <p:spPr>
          <a:xfrm rot="5400000">
            <a:off x="6193320" y="-335626"/>
            <a:ext cx="259838" cy="357550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84" idx="2"/>
            <a:endCxn id="84" idx="0"/>
          </p:cNvCxnSpPr>
          <p:nvPr/>
        </p:nvCxnSpPr>
        <p:spPr>
          <a:xfrm rot="5400000">
            <a:off x="4410130" y="1447563"/>
            <a:ext cx="259838" cy="91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283" idx="2"/>
            <a:endCxn id="84" idx="0"/>
          </p:cNvCxnSpPr>
          <p:nvPr/>
        </p:nvCxnSpPr>
        <p:spPr>
          <a:xfrm rot="16200000" flipH="1">
            <a:off x="3649352" y="695906"/>
            <a:ext cx="258945" cy="1513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114" idx="2"/>
            <a:endCxn id="84" idx="0"/>
          </p:cNvCxnSpPr>
          <p:nvPr/>
        </p:nvCxnSpPr>
        <p:spPr>
          <a:xfrm rot="16200000" flipH="1">
            <a:off x="2816450" y="-136995"/>
            <a:ext cx="252786" cy="31852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APP_USER</a:t>
            </a:r>
            <a:endParaRPr lang="ko-KR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BOARD_POST</a:t>
            </a:r>
            <a:endParaRPr lang="ko-KR" altLang="en-US" sz="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BOARD_COMMENT</a:t>
            </a:r>
            <a:endParaRPr lang="ko-KR" altLang="en-US" sz="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44351" y="4384155"/>
            <a:ext cx="34151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SubjectVO</a:t>
            </a:r>
            <a:endParaRPr lang="ko-KR" altLang="en-US" sz="5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871296" y="4384155"/>
            <a:ext cx="25699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UnitVO</a:t>
            </a:r>
            <a:endParaRPr lang="ko-KR" altLang="en-US" sz="5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281613" y="4384155"/>
            <a:ext cx="563025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UnitCompletionVO</a:t>
            </a:r>
            <a:endParaRPr lang="ko-KR" altLang="en-US" sz="5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504457" y="4384155"/>
            <a:ext cx="267198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QuizVO</a:t>
            </a:r>
            <a:endParaRPr lang="ko-KR" altLang="en-US" sz="5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637615" y="4384155"/>
            <a:ext cx="426041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QuizResultVO</a:t>
            </a:r>
            <a:endParaRPr lang="ko-KR" altLang="en-US" sz="5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229" y="4384155"/>
            <a:ext cx="407096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ChallengeVO</a:t>
            </a:r>
            <a:endParaRPr lang="ko-KR" altLang="en-US" sz="5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03064" y="4384155"/>
            <a:ext cx="52950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ChallengeCaseVO</a:t>
            </a:r>
            <a:endParaRPr lang="ko-KR" altLang="en-US" sz="5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341488" y="4384155"/>
            <a:ext cx="5659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ChallengeResultVO</a:t>
            </a:r>
            <a:endParaRPr lang="ko-KR" altLang="en-US" sz="5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209473" y="4384155"/>
            <a:ext cx="26428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UserVO</a:t>
            </a:r>
            <a:endParaRPr lang="ko-KR" altLang="en-US" sz="5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898623" y="4384155"/>
            <a:ext cx="4158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BoardPostVO</a:t>
            </a:r>
            <a:endParaRPr lang="ko-KR" altLang="en-US" sz="5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898942" y="4384155"/>
            <a:ext cx="40563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CommentVO</a:t>
            </a:r>
            <a:endParaRPr lang="ko-KR" altLang="en-US" sz="500" dirty="0"/>
          </a:p>
        </p:txBody>
      </p:sp>
      <p:cxnSp>
        <p:nvCxnSpPr>
          <p:cNvPr id="198" name="꺾인 연결선 197"/>
          <p:cNvCxnSpPr>
            <a:stCxn id="238" idx="2"/>
            <a:endCxn id="186" idx="0"/>
          </p:cNvCxnSpPr>
          <p:nvPr/>
        </p:nvCxnSpPr>
        <p:spPr>
          <a:xfrm rot="5400000">
            <a:off x="4813150" y="5276793"/>
            <a:ext cx="463403" cy="96193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606136" y="4384155"/>
            <a:ext cx="586342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TutorApplicationVO</a:t>
            </a:r>
            <a:endParaRPr lang="ko-KR" altLang="en-US" sz="5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379838" y="4384155"/>
            <a:ext cx="45372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AttachmentVO</a:t>
            </a:r>
            <a:endParaRPr lang="ko-KR" altLang="en-US" sz="500" dirty="0"/>
          </a:p>
        </p:txBody>
      </p:sp>
      <p:sp>
        <p:nvSpPr>
          <p:cNvPr id="220" name="TextBox 219"/>
          <p:cNvSpPr txBox="1"/>
          <p:nvPr/>
        </p:nvSpPr>
        <p:spPr>
          <a:xfrm>
            <a:off x="8410491" y="4384155"/>
            <a:ext cx="64608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CommentPreferenceO</a:t>
            </a:r>
            <a:endParaRPr lang="ko-KR" altLang="en-US" sz="500" dirty="0"/>
          </a:p>
        </p:txBody>
      </p:sp>
      <p:sp>
        <p:nvSpPr>
          <p:cNvPr id="230" name="TextBox 229"/>
          <p:cNvSpPr txBox="1"/>
          <p:nvPr/>
        </p:nvSpPr>
        <p:spPr>
          <a:xfrm>
            <a:off x="1478073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RankingContoller</a:t>
            </a:r>
            <a:endParaRPr lang="ko-KR" altLang="en-US" sz="7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6707362" y="1982748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LoginContoller</a:t>
            </a:r>
            <a:endParaRPr lang="ko-KR" altLang="en-US" sz="700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6269350" y="4384155"/>
            <a:ext cx="53970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BoardCategoryVO</a:t>
            </a:r>
            <a:endParaRPr lang="ko-KR" altLang="en-US" sz="5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798312" y="4384155"/>
            <a:ext cx="45664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QuizAnswerVO</a:t>
            </a:r>
            <a:endParaRPr lang="ko-KR" altLang="en-US" sz="500" dirty="0"/>
          </a:p>
        </p:txBody>
      </p:sp>
      <p:cxnSp>
        <p:nvCxnSpPr>
          <p:cNvPr id="300" name="꺾인 연결선 299"/>
          <p:cNvCxnSpPr>
            <a:stCxn id="118" idx="2"/>
            <a:endCxn id="286" idx="0"/>
          </p:cNvCxnSpPr>
          <p:nvPr/>
        </p:nvCxnSpPr>
        <p:spPr>
          <a:xfrm rot="16200000" flipH="1">
            <a:off x="1008457" y="2077282"/>
            <a:ext cx="389083" cy="600119"/>
          </a:xfrm>
          <a:prstGeom prst="bentConnector3">
            <a:avLst>
              <a:gd name="adj1" fmla="val 7937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CB1131C-DEF4-4310-9A15-96702F8110F3}"/>
              </a:ext>
            </a:extLst>
          </p:cNvPr>
          <p:cNvGrpSpPr/>
          <p:nvPr/>
        </p:nvGrpSpPr>
        <p:grpSpPr>
          <a:xfrm>
            <a:off x="1061310" y="2571884"/>
            <a:ext cx="883495" cy="682048"/>
            <a:chOff x="769210" y="2571884"/>
            <a:chExt cx="883495" cy="682048"/>
          </a:xfrm>
        </p:grpSpPr>
        <p:sp>
          <p:nvSpPr>
            <p:cNvPr id="226" name="TextBox 225"/>
            <p:cNvSpPr txBox="1"/>
            <p:nvPr/>
          </p:nvSpPr>
          <p:spPr>
            <a:xfrm>
              <a:off x="769210" y="3053877"/>
              <a:ext cx="88349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ChallengeManager</a:t>
              </a:r>
              <a:endParaRPr lang="ko-KR" altLang="en-US" sz="7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09369" y="2748793"/>
              <a:ext cx="803177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ChallengeService</a:t>
              </a:r>
              <a:endParaRPr lang="ko-KR" altLang="en-US" sz="700" b="1" dirty="0"/>
            </a:p>
          </p:txBody>
        </p:sp>
        <p:sp>
          <p:nvSpPr>
            <p:cNvPr id="286" name="타원 285"/>
            <p:cNvSpPr/>
            <p:nvPr/>
          </p:nvSpPr>
          <p:spPr>
            <a:xfrm>
              <a:off x="1165973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2" name="직선 화살표 연결선 321"/>
            <p:cNvCxnSpPr>
              <a:stCxn id="227" idx="2"/>
              <a:endCxn id="226" idx="0"/>
            </p:cNvCxnSpPr>
            <p:nvPr/>
          </p:nvCxnSpPr>
          <p:spPr>
            <a:xfrm>
              <a:off x="1210958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/>
            <p:cNvCxnSpPr>
              <a:stCxn id="286" idx="4"/>
              <a:endCxn id="227" idx="0"/>
            </p:cNvCxnSpPr>
            <p:nvPr/>
          </p:nvCxnSpPr>
          <p:spPr>
            <a:xfrm>
              <a:off x="1210958" y="2661854"/>
              <a:ext cx="0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꺾인 연결선 341"/>
          <p:cNvCxnSpPr>
            <a:cxnSpLocks/>
            <a:stCxn id="231" idx="2"/>
            <a:endCxn id="382" idx="0"/>
          </p:cNvCxnSpPr>
          <p:nvPr/>
        </p:nvCxnSpPr>
        <p:spPr>
          <a:xfrm rot="16200000" flipH="1">
            <a:off x="6946679" y="2308566"/>
            <a:ext cx="389081" cy="137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6DC595-E240-4145-A4EC-AA607E3E78A4}"/>
              </a:ext>
            </a:extLst>
          </p:cNvPr>
          <p:cNvGrpSpPr/>
          <p:nvPr/>
        </p:nvGrpSpPr>
        <p:grpSpPr>
          <a:xfrm>
            <a:off x="3095059" y="2571884"/>
            <a:ext cx="812478" cy="682048"/>
            <a:chOff x="3727571" y="2571884"/>
            <a:chExt cx="812478" cy="682048"/>
          </a:xfrm>
        </p:grpSpPr>
        <p:sp>
          <p:nvSpPr>
            <p:cNvPr id="224" name="TextBox 223"/>
            <p:cNvSpPr txBox="1"/>
            <p:nvPr/>
          </p:nvSpPr>
          <p:spPr>
            <a:xfrm>
              <a:off x="3727571" y="3053877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LearningManager</a:t>
              </a:r>
              <a:endParaRPr lang="ko-KR" altLang="en-US" sz="7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27571" y="2748793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LearningService</a:t>
              </a:r>
              <a:endParaRPr lang="ko-KR" altLang="en-US" sz="700" b="1" dirty="0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4088825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DDD71559-A7AB-41ED-9289-8EC58105E5FE}"/>
                </a:ext>
              </a:extLst>
            </p:cNvPr>
            <p:cNvCxnSpPr>
              <a:cxnSpLocks/>
              <a:stCxn id="287" idx="4"/>
              <a:endCxn id="225" idx="0"/>
            </p:cNvCxnSpPr>
            <p:nvPr/>
          </p:nvCxnSpPr>
          <p:spPr>
            <a:xfrm>
              <a:off x="4133810" y="2661854"/>
              <a:ext cx="0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75D32CE8-008F-4C03-9BBA-6F9CE5A5F04B}"/>
                </a:ext>
              </a:extLst>
            </p:cNvPr>
            <p:cNvCxnSpPr>
              <a:cxnSpLocks/>
              <a:stCxn id="225" idx="2"/>
              <a:endCxn id="224" idx="0"/>
            </p:cNvCxnSpPr>
            <p:nvPr/>
          </p:nvCxnSpPr>
          <p:spPr>
            <a:xfrm>
              <a:off x="4133810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꺾인 연결선 66">
            <a:extLst>
              <a:ext uri="{FF2B5EF4-FFF2-40B4-BE49-F238E27FC236}">
                <a16:creationId xmlns:a16="http://schemas.microsoft.com/office/drawing/2014/main" id="{436F6480-2937-43FF-9C0E-5E7C8ACB7817}"/>
              </a:ext>
            </a:extLst>
          </p:cNvPr>
          <p:cNvCxnSpPr>
            <a:cxnSpLocks/>
            <a:stCxn id="230" idx="2"/>
            <a:endCxn id="288" idx="0"/>
          </p:cNvCxnSpPr>
          <p:nvPr/>
        </p:nvCxnSpPr>
        <p:spPr>
          <a:xfrm rot="16200000" flipH="1">
            <a:off x="1987982" y="2158817"/>
            <a:ext cx="392884" cy="440856"/>
          </a:xfrm>
          <a:prstGeom prst="bentConnector3">
            <a:avLst>
              <a:gd name="adj1" fmla="val 80709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270F66E-ABB4-4461-BD4F-2BA81A4231DD}"/>
              </a:ext>
            </a:extLst>
          </p:cNvPr>
          <p:cNvGrpSpPr/>
          <p:nvPr/>
        </p:nvGrpSpPr>
        <p:grpSpPr>
          <a:xfrm>
            <a:off x="1998613" y="2575687"/>
            <a:ext cx="812478" cy="677404"/>
            <a:chOff x="3021962" y="2575687"/>
            <a:chExt cx="812478" cy="677404"/>
          </a:xfrm>
        </p:grpSpPr>
        <p:sp>
          <p:nvSpPr>
            <p:cNvPr id="228" name="TextBox 227"/>
            <p:cNvSpPr txBox="1"/>
            <p:nvPr/>
          </p:nvSpPr>
          <p:spPr>
            <a:xfrm>
              <a:off x="3021962" y="3053036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RankingManager</a:t>
              </a:r>
              <a:endParaRPr lang="ko-KR" altLang="en-US" sz="7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021962" y="2748752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RankingService</a:t>
              </a:r>
              <a:endParaRPr lang="ko-KR" altLang="en-US" sz="700" b="1" dirty="0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3383216" y="2575687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3586414A-F51B-4139-A349-FE0DEC38922C}"/>
                </a:ext>
              </a:extLst>
            </p:cNvPr>
            <p:cNvCxnSpPr>
              <a:cxnSpLocks/>
              <a:stCxn id="288" idx="4"/>
              <a:endCxn id="229" idx="0"/>
            </p:cNvCxnSpPr>
            <p:nvPr/>
          </p:nvCxnSpPr>
          <p:spPr>
            <a:xfrm>
              <a:off x="3428201" y="2665657"/>
              <a:ext cx="0" cy="83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77C5FBEB-7B74-4C29-A55E-9A5EDC38C0A0}"/>
                </a:ext>
              </a:extLst>
            </p:cNvPr>
            <p:cNvCxnSpPr>
              <a:cxnSpLocks/>
              <a:stCxn id="229" idx="2"/>
              <a:endCxn id="228" idx="0"/>
            </p:cNvCxnSpPr>
            <p:nvPr/>
          </p:nvCxnSpPr>
          <p:spPr>
            <a:xfrm>
              <a:off x="3428201" y="2948807"/>
              <a:ext cx="0" cy="10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꺾인 연결선 66">
            <a:extLst>
              <a:ext uri="{FF2B5EF4-FFF2-40B4-BE49-F238E27FC236}">
                <a16:creationId xmlns:a16="http://schemas.microsoft.com/office/drawing/2014/main" id="{1295F04D-BBA4-4A9B-9269-DCEAECEB5A0B}"/>
              </a:ext>
            </a:extLst>
          </p:cNvPr>
          <p:cNvCxnSpPr>
            <a:cxnSpLocks/>
            <a:stCxn id="84" idx="2"/>
            <a:endCxn id="230" idx="0"/>
          </p:cNvCxnSpPr>
          <p:nvPr/>
        </p:nvCxnSpPr>
        <p:spPr>
          <a:xfrm rot="5400000">
            <a:off x="3164806" y="612065"/>
            <a:ext cx="169873" cy="257149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꺾인 연결선 66">
            <a:extLst>
              <a:ext uri="{FF2B5EF4-FFF2-40B4-BE49-F238E27FC236}">
                <a16:creationId xmlns:a16="http://schemas.microsoft.com/office/drawing/2014/main" id="{24D3E0D1-A992-4038-8E35-49FC81C85E25}"/>
              </a:ext>
            </a:extLst>
          </p:cNvPr>
          <p:cNvCxnSpPr>
            <a:cxnSpLocks/>
            <a:stCxn id="228" idx="2"/>
            <a:endCxn id="160" idx="0"/>
          </p:cNvCxnSpPr>
          <p:nvPr/>
        </p:nvCxnSpPr>
        <p:spPr>
          <a:xfrm rot="5400000">
            <a:off x="948836" y="3564697"/>
            <a:ext cx="1767622" cy="1144410"/>
          </a:xfrm>
          <a:prstGeom prst="bentConnector3">
            <a:avLst>
              <a:gd name="adj1" fmla="val 4784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168">
            <a:extLst>
              <a:ext uri="{FF2B5EF4-FFF2-40B4-BE49-F238E27FC236}">
                <a16:creationId xmlns:a16="http://schemas.microsoft.com/office/drawing/2014/main" id="{564E9DD2-10F4-4ACA-AAF1-14E437DD96CC}"/>
              </a:ext>
            </a:extLst>
          </p:cNvPr>
          <p:cNvCxnSpPr>
            <a:cxnSpLocks/>
            <a:stCxn id="224" idx="2"/>
            <a:endCxn id="128" idx="1"/>
          </p:cNvCxnSpPr>
          <p:nvPr/>
        </p:nvCxnSpPr>
        <p:spPr>
          <a:xfrm rot="16200000" flipH="1">
            <a:off x="5657258" y="1097972"/>
            <a:ext cx="435668" cy="474758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3DD7514A-E9C8-4982-A0BE-E9B42834C595}"/>
              </a:ext>
            </a:extLst>
          </p:cNvPr>
          <p:cNvGrpSpPr/>
          <p:nvPr/>
        </p:nvGrpSpPr>
        <p:grpSpPr>
          <a:xfrm>
            <a:off x="5082129" y="3505657"/>
            <a:ext cx="222264" cy="303124"/>
            <a:chOff x="5174570" y="2116512"/>
            <a:chExt cx="222264" cy="303124"/>
          </a:xfrm>
        </p:grpSpPr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A936314D-A7AA-4066-A2E0-FC3137CF6A43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BF475173-5AE7-475C-AD9A-9BE834126E1D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FC3816CA-2A11-4719-A8A0-8DE6E5F0D057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4027CD4B-6AE3-4409-B35B-AFC2579FC795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원형 294">
              <a:extLst>
                <a:ext uri="{FF2B5EF4-FFF2-40B4-BE49-F238E27FC236}">
                  <a16:creationId xmlns:a16="http://schemas.microsoft.com/office/drawing/2014/main" id="{606BF7F2-2C8A-4899-8FCD-11E00BB2914A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37C85706-3C0B-4518-943B-DA15343B31E7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6F680FA7-7D51-43B8-BF18-DD1E7BF5A03C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BE697D36-D8ED-4FB6-8A16-B62EA3723902}"/>
              </a:ext>
            </a:extLst>
          </p:cNvPr>
          <p:cNvGrpSpPr/>
          <p:nvPr/>
        </p:nvGrpSpPr>
        <p:grpSpPr>
          <a:xfrm>
            <a:off x="6374823" y="3505657"/>
            <a:ext cx="222264" cy="303124"/>
            <a:chOff x="5174570" y="2116512"/>
            <a:chExt cx="222264" cy="303124"/>
          </a:xfrm>
        </p:grpSpPr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7F6CD7AD-62C9-45CE-BC74-089A167015A9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FACE1EDC-F56B-43D9-A821-F8623CF4C9B6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C73C929E-5832-4FCC-AC4D-AF88FCCADCBF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7570E21C-758A-4739-B344-E2E4573C995A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원형 294">
              <a:extLst>
                <a:ext uri="{FF2B5EF4-FFF2-40B4-BE49-F238E27FC236}">
                  <a16:creationId xmlns:a16="http://schemas.microsoft.com/office/drawing/2014/main" id="{19CD4874-725B-4AB4-B270-BD31EA02CC60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6B833660-A388-4799-B96C-2388BF78D386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4DDFA922-B7B8-492E-B7E2-98180B337DA9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5D30ACE3-097A-45A7-8339-C166356DE072}"/>
              </a:ext>
            </a:extLst>
          </p:cNvPr>
          <p:cNvGrpSpPr/>
          <p:nvPr/>
        </p:nvGrpSpPr>
        <p:grpSpPr>
          <a:xfrm>
            <a:off x="7882948" y="3505657"/>
            <a:ext cx="222264" cy="303124"/>
            <a:chOff x="5174570" y="2116512"/>
            <a:chExt cx="222264" cy="303124"/>
          </a:xfrm>
        </p:grpSpPr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5819EEFB-493F-4648-8FA2-5CB7C06465D6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04829FAC-B7BE-4C33-92E4-C45A051C025B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EEF760AD-337B-4A74-AEB7-20218B436A60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F4F1A489-4D8C-456A-A4C1-41C276A9BD13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원형 294">
              <a:extLst>
                <a:ext uri="{FF2B5EF4-FFF2-40B4-BE49-F238E27FC236}">
                  <a16:creationId xmlns:a16="http://schemas.microsoft.com/office/drawing/2014/main" id="{9E0B1CA6-B17B-407F-8BEF-96F35CEC4C98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7BF99AC4-F4D0-49D9-8A3F-F3BBF272BE72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5E1568D2-BE01-4884-BEBE-578CED9B06CA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7" name="꺾인 연결선 169">
            <a:extLst>
              <a:ext uri="{FF2B5EF4-FFF2-40B4-BE49-F238E27FC236}">
                <a16:creationId xmlns:a16="http://schemas.microsoft.com/office/drawing/2014/main" id="{B3D635D2-9872-4FB0-B9F4-195FE759324B}"/>
              </a:ext>
            </a:extLst>
          </p:cNvPr>
          <p:cNvCxnSpPr>
            <a:cxnSpLocks/>
            <a:stCxn id="124" idx="3"/>
            <a:endCxn id="128" idx="0"/>
          </p:cNvCxnSpPr>
          <p:nvPr/>
        </p:nvCxnSpPr>
        <p:spPr>
          <a:xfrm>
            <a:off x="8358703" y="3153905"/>
            <a:ext cx="248071" cy="435667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꺾인 연결선 168">
            <a:extLst>
              <a:ext uri="{FF2B5EF4-FFF2-40B4-BE49-F238E27FC236}">
                <a16:creationId xmlns:a16="http://schemas.microsoft.com/office/drawing/2014/main" id="{2FB98966-9D01-4B25-AD94-A6E8DAA98C30}"/>
              </a:ext>
            </a:extLst>
          </p:cNvPr>
          <p:cNvCxnSpPr>
            <a:cxnSpLocks/>
            <a:stCxn id="226" idx="2"/>
            <a:endCxn id="128" idx="0"/>
          </p:cNvCxnSpPr>
          <p:nvPr/>
        </p:nvCxnSpPr>
        <p:spPr>
          <a:xfrm rot="16200000" flipH="1">
            <a:off x="4887096" y="-130106"/>
            <a:ext cx="335640" cy="710371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A5401D52-DEC9-4A52-9089-B86A72D470D5}"/>
              </a:ext>
            </a:extLst>
          </p:cNvPr>
          <p:cNvGrpSpPr/>
          <p:nvPr/>
        </p:nvGrpSpPr>
        <p:grpSpPr>
          <a:xfrm>
            <a:off x="5082936" y="3238983"/>
            <a:ext cx="222264" cy="303124"/>
            <a:chOff x="5174570" y="2116512"/>
            <a:chExt cx="222264" cy="303124"/>
          </a:xfrm>
        </p:grpSpPr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88FE517D-320D-4998-8CFE-33BEAEB84818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4FCE85C6-9F7F-4E39-89FA-C39F473940F3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E42C992D-6E6C-4182-B469-640A2668EADA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C7FB7EF7-105F-4D9F-B8CC-70986EE7856E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원형 294">
              <a:extLst>
                <a:ext uri="{FF2B5EF4-FFF2-40B4-BE49-F238E27FC236}">
                  <a16:creationId xmlns:a16="http://schemas.microsoft.com/office/drawing/2014/main" id="{FD0AA5F7-2265-4E8F-AEF5-07FA7195D146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BC2CDA79-9EB5-40F8-984B-C24084991648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01EE6096-10A4-4922-87C6-A106F97D1C06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B51F9B79-BFC4-4A64-9A3D-B6734E2D9F2D}"/>
              </a:ext>
            </a:extLst>
          </p:cNvPr>
          <p:cNvGrpSpPr/>
          <p:nvPr/>
        </p:nvGrpSpPr>
        <p:grpSpPr>
          <a:xfrm>
            <a:off x="6374828" y="3239646"/>
            <a:ext cx="222264" cy="303124"/>
            <a:chOff x="5174570" y="2116512"/>
            <a:chExt cx="222264" cy="303124"/>
          </a:xfrm>
        </p:grpSpPr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02DAB293-C0A3-48F0-AF4A-168EBFEF27AC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90498A-38D0-417F-8CD2-3F9EE79B9867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7E69A9D8-0732-4007-8E55-1002B08471BD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90C5E9F5-A85E-41C3-A936-5A395EE3FC15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원형 294">
              <a:extLst>
                <a:ext uri="{FF2B5EF4-FFF2-40B4-BE49-F238E27FC236}">
                  <a16:creationId xmlns:a16="http://schemas.microsoft.com/office/drawing/2014/main" id="{A9ADD491-4AC5-46D0-B9F8-EA7B4A2EED5C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9C5ABAD8-B071-4CB0-A9FE-B357784AA531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0E436D11-31BF-4DAC-B8D8-9FD45181A73F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4EE7650A-E72F-4791-B2AA-A8008150B826}"/>
              </a:ext>
            </a:extLst>
          </p:cNvPr>
          <p:cNvGrpSpPr/>
          <p:nvPr/>
        </p:nvGrpSpPr>
        <p:grpSpPr>
          <a:xfrm>
            <a:off x="7881082" y="3243760"/>
            <a:ext cx="222264" cy="303124"/>
            <a:chOff x="5174570" y="2116512"/>
            <a:chExt cx="222264" cy="303124"/>
          </a:xfrm>
        </p:grpSpPr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5F4FC8E4-7562-498C-95E1-18A18641FA03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A065FB03-DB1D-4653-A26E-E6835391C49A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82E3C28D-851C-4D90-A8C2-5A7306C4C6BE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B5EB035-8FDA-4E19-B50E-7FB502699F61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원형 294">
              <a:extLst>
                <a:ext uri="{FF2B5EF4-FFF2-40B4-BE49-F238E27FC236}">
                  <a16:creationId xmlns:a16="http://schemas.microsoft.com/office/drawing/2014/main" id="{DF34505E-BEE3-4A04-9F9F-A96DC0D2F06A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29C84E68-C65E-444B-BA9E-288C99E7FB61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D18F1A0C-DDEB-43F9-9C23-4FDA2D60CA09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AACC7C7E-5E9A-43AF-A11E-E1012DB97AED}"/>
              </a:ext>
            </a:extLst>
          </p:cNvPr>
          <p:cNvGrpSpPr/>
          <p:nvPr/>
        </p:nvGrpSpPr>
        <p:grpSpPr>
          <a:xfrm>
            <a:off x="3391481" y="3243454"/>
            <a:ext cx="222264" cy="303124"/>
            <a:chOff x="5174570" y="2116512"/>
            <a:chExt cx="222264" cy="303124"/>
          </a:xfrm>
        </p:grpSpPr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2769050F-1CF4-48FA-AD09-636B807C4CBD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BB9E5C7B-8EF5-4010-BF0C-C101F94A14D8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A5CDD190-F572-48C9-93B3-252196FB854B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EB475C35-BA88-4766-8D22-5936F2C46DFC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원형 294">
              <a:extLst>
                <a:ext uri="{FF2B5EF4-FFF2-40B4-BE49-F238E27FC236}">
                  <a16:creationId xmlns:a16="http://schemas.microsoft.com/office/drawing/2014/main" id="{2740C88C-3428-4416-A4D4-B7AE957F0DC8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DA0B12A3-2004-45B4-BFF9-7AFCFBC40547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40F7A5CE-3FF6-44C7-BF74-9D5BF33D5A25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75462AF5-AD35-4BCA-88BF-BAD10BAB90BF}"/>
              </a:ext>
            </a:extLst>
          </p:cNvPr>
          <p:cNvGrpSpPr/>
          <p:nvPr/>
        </p:nvGrpSpPr>
        <p:grpSpPr>
          <a:xfrm>
            <a:off x="2292898" y="3240145"/>
            <a:ext cx="222264" cy="303124"/>
            <a:chOff x="5174570" y="2116512"/>
            <a:chExt cx="222264" cy="303124"/>
          </a:xfrm>
        </p:grpSpPr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CACCFB8B-B9B3-4DDD-BE40-3E63FDEA534C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55739494-4EA5-4730-A829-46349E2E2454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F8F45282-193C-46FE-9C5E-2969BC354023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B036D22F-90C0-449B-95F9-8D4FC977E4FE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원형 294">
              <a:extLst>
                <a:ext uri="{FF2B5EF4-FFF2-40B4-BE49-F238E27FC236}">
                  <a16:creationId xmlns:a16="http://schemas.microsoft.com/office/drawing/2014/main" id="{51C3FC30-F57D-4A35-B9B5-05843C2EE52F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056F4842-397B-4539-8562-B42DD5EAB42C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69850FC2-C364-471B-AC45-BF36391BB4B7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F1A813AA-03D5-43F7-859F-FC1CD63A9FA6}"/>
              </a:ext>
            </a:extLst>
          </p:cNvPr>
          <p:cNvSpPr txBox="1"/>
          <p:nvPr/>
        </p:nvSpPr>
        <p:spPr>
          <a:xfrm>
            <a:off x="1079610" y="3823935"/>
            <a:ext cx="88349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MemoryMonitor</a:t>
            </a:r>
            <a:endParaRPr lang="ko-KR" altLang="en-US" sz="700" b="1" dirty="0"/>
          </a:p>
        </p:txBody>
      </p:sp>
      <p:cxnSp>
        <p:nvCxnSpPr>
          <p:cNvPr id="358" name="직선 화살표 연결선 357">
            <a:extLst>
              <a:ext uri="{FF2B5EF4-FFF2-40B4-BE49-F238E27FC236}">
                <a16:creationId xmlns:a16="http://schemas.microsoft.com/office/drawing/2014/main" id="{27FEDF5E-850B-4F47-90E1-3F46B5A6F57D}"/>
              </a:ext>
            </a:extLst>
          </p:cNvPr>
          <p:cNvCxnSpPr>
            <a:cxnSpLocks/>
            <a:stCxn id="127" idx="3"/>
            <a:endCxn id="355" idx="1"/>
          </p:cNvCxnSpPr>
          <p:nvPr/>
        </p:nvCxnSpPr>
        <p:spPr>
          <a:xfrm>
            <a:off x="905661" y="3921359"/>
            <a:ext cx="173949" cy="260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3EE2900D-FA40-4204-80E4-0E5B122F3B76}"/>
              </a:ext>
            </a:extLst>
          </p:cNvPr>
          <p:cNvSpPr txBox="1"/>
          <p:nvPr/>
        </p:nvSpPr>
        <p:spPr>
          <a:xfrm>
            <a:off x="8248886" y="3869725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RowCriteria</a:t>
            </a:r>
            <a:endParaRPr lang="ko-KR" altLang="en-US" sz="700" b="1" dirty="0"/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1671D528-FA7B-4865-B2E4-C837A2FB51CA}"/>
              </a:ext>
            </a:extLst>
          </p:cNvPr>
          <p:cNvCxnSpPr>
            <a:cxnSpLocks/>
            <a:stCxn id="128" idx="2"/>
            <a:endCxn id="359" idx="0"/>
          </p:cNvCxnSpPr>
          <p:nvPr/>
        </p:nvCxnSpPr>
        <p:spPr>
          <a:xfrm>
            <a:off x="8606774" y="3789627"/>
            <a:ext cx="0" cy="800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67E71581-63DB-4A1A-B19F-FADCB2EB8DC9}"/>
              </a:ext>
            </a:extLst>
          </p:cNvPr>
          <p:cNvSpPr txBox="1"/>
          <p:nvPr/>
        </p:nvSpPr>
        <p:spPr>
          <a:xfrm>
            <a:off x="1476227" y="2223084"/>
            <a:ext cx="407096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ChallengeVO</a:t>
            </a:r>
            <a:endParaRPr lang="ko-KR" altLang="en-US" sz="5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E94B9093-0375-437B-9664-F589D375748E}"/>
              </a:ext>
            </a:extLst>
          </p:cNvPr>
          <p:cNvSpPr txBox="1"/>
          <p:nvPr/>
        </p:nvSpPr>
        <p:spPr>
          <a:xfrm>
            <a:off x="918277" y="2223084"/>
            <a:ext cx="529507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ChallengeCaseVO</a:t>
            </a:r>
            <a:endParaRPr lang="ko-KR" altLang="en-US" sz="5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FCB3376F-F9A6-47B8-80C1-5FF33CC3D8CC}"/>
              </a:ext>
            </a:extLst>
          </p:cNvPr>
          <p:cNvSpPr txBox="1"/>
          <p:nvPr/>
        </p:nvSpPr>
        <p:spPr>
          <a:xfrm>
            <a:off x="312001" y="2223084"/>
            <a:ext cx="565940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ChallengeResultVO</a:t>
            </a:r>
            <a:endParaRPr lang="ko-KR" altLang="en-US" sz="5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7A3EEB4-CDAF-4C0F-9819-F1D59F3FA540}"/>
              </a:ext>
            </a:extLst>
          </p:cNvPr>
          <p:cNvSpPr txBox="1"/>
          <p:nvPr/>
        </p:nvSpPr>
        <p:spPr>
          <a:xfrm>
            <a:off x="3065431" y="2201768"/>
            <a:ext cx="34151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SubjectVO</a:t>
            </a:r>
            <a:endParaRPr lang="ko-KR" altLang="en-US" sz="5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2B4C18A-6A14-4E77-84FB-CDE446786C61}"/>
              </a:ext>
            </a:extLst>
          </p:cNvPr>
          <p:cNvSpPr txBox="1"/>
          <p:nvPr/>
        </p:nvSpPr>
        <p:spPr>
          <a:xfrm>
            <a:off x="3438237" y="2201768"/>
            <a:ext cx="267198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QuizVO</a:t>
            </a:r>
            <a:endParaRPr lang="ko-KR" altLang="en-US" sz="5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63CED037-EF90-45A3-B36A-288249815F14}"/>
              </a:ext>
            </a:extLst>
          </p:cNvPr>
          <p:cNvSpPr txBox="1"/>
          <p:nvPr/>
        </p:nvSpPr>
        <p:spPr>
          <a:xfrm>
            <a:off x="2558695" y="2201768"/>
            <a:ext cx="426041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QuizResultVO</a:t>
            </a:r>
            <a:endParaRPr lang="ko-KR" altLang="en-US" sz="5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9FD9955D-7E65-4C3D-804B-01A13BA28E27}"/>
              </a:ext>
            </a:extLst>
          </p:cNvPr>
          <p:cNvSpPr txBox="1"/>
          <p:nvPr/>
        </p:nvSpPr>
        <p:spPr>
          <a:xfrm>
            <a:off x="3858589" y="2404829"/>
            <a:ext cx="456644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QuizAnswerVO</a:t>
            </a:r>
            <a:endParaRPr lang="ko-KR" altLang="en-US" sz="5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6FC8A66-377B-4991-8ACF-6A2729BE7FFA}"/>
              </a:ext>
            </a:extLst>
          </p:cNvPr>
          <p:cNvSpPr txBox="1"/>
          <p:nvPr/>
        </p:nvSpPr>
        <p:spPr>
          <a:xfrm>
            <a:off x="2864481" y="2404860"/>
            <a:ext cx="563025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UnitCompletionVO</a:t>
            </a:r>
            <a:endParaRPr lang="ko-KR" altLang="en-US" sz="5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3EA0D171-59F7-4A23-A8C6-CE6649BE498D}"/>
              </a:ext>
            </a:extLst>
          </p:cNvPr>
          <p:cNvSpPr txBox="1"/>
          <p:nvPr/>
        </p:nvSpPr>
        <p:spPr>
          <a:xfrm>
            <a:off x="3549353" y="2406706"/>
            <a:ext cx="256997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UnitVO</a:t>
            </a:r>
            <a:endParaRPr lang="ko-KR" altLang="en-US" sz="5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60D0ADE-7021-41A5-8868-14F711363C7F}"/>
              </a:ext>
            </a:extLst>
          </p:cNvPr>
          <p:cNvSpPr txBox="1"/>
          <p:nvPr/>
        </p:nvSpPr>
        <p:spPr>
          <a:xfrm>
            <a:off x="8654511" y="2297417"/>
            <a:ext cx="415840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BoardPostVO</a:t>
            </a:r>
            <a:endParaRPr lang="ko-KR" altLang="en-US" sz="5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E132F34-FEDC-4437-ADBE-0003BCDD7670}"/>
              </a:ext>
            </a:extLst>
          </p:cNvPr>
          <p:cNvSpPr txBox="1"/>
          <p:nvPr/>
        </p:nvSpPr>
        <p:spPr>
          <a:xfrm>
            <a:off x="8053398" y="2506083"/>
            <a:ext cx="40563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CommentVO</a:t>
            </a:r>
            <a:endParaRPr lang="ko-KR" altLang="en-US" sz="500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2299AD83-6F76-40C2-97BD-AE453844F7BF}"/>
              </a:ext>
            </a:extLst>
          </p:cNvPr>
          <p:cNvSpPr txBox="1"/>
          <p:nvPr/>
        </p:nvSpPr>
        <p:spPr>
          <a:xfrm>
            <a:off x="8564947" y="2506083"/>
            <a:ext cx="64608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CommentPreferenceO</a:t>
            </a:r>
            <a:endParaRPr lang="ko-KR" altLang="en-US" sz="50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00BE5C12-8E40-4C7D-85D4-10752E1AB1D6}"/>
              </a:ext>
            </a:extLst>
          </p:cNvPr>
          <p:cNvSpPr txBox="1"/>
          <p:nvPr/>
        </p:nvSpPr>
        <p:spPr>
          <a:xfrm>
            <a:off x="8025238" y="2297417"/>
            <a:ext cx="53970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BoardCategoryVO</a:t>
            </a:r>
            <a:endParaRPr lang="ko-KR" altLang="en-US" sz="500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38D21BE-1D36-4EBA-A84A-66A5C45E1AF3}"/>
              </a:ext>
            </a:extLst>
          </p:cNvPr>
          <p:cNvSpPr txBox="1"/>
          <p:nvPr/>
        </p:nvSpPr>
        <p:spPr>
          <a:xfrm>
            <a:off x="6153287" y="2213497"/>
            <a:ext cx="264284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UserVO</a:t>
            </a:r>
            <a:endParaRPr lang="ko-KR" altLang="en-US" sz="5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CFC3122E-1C62-46D4-8A62-2EF9AC7A875E}"/>
              </a:ext>
            </a:extLst>
          </p:cNvPr>
          <p:cNvSpPr txBox="1"/>
          <p:nvPr/>
        </p:nvSpPr>
        <p:spPr>
          <a:xfrm>
            <a:off x="5798767" y="2412886"/>
            <a:ext cx="586342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TutorApplicationVO</a:t>
            </a:r>
            <a:endParaRPr lang="ko-KR" altLang="en-US" sz="5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C4CB4CA-4FD9-46A1-BEA2-430B4AD74DEF}"/>
              </a:ext>
            </a:extLst>
          </p:cNvPr>
          <p:cNvSpPr txBox="1"/>
          <p:nvPr/>
        </p:nvSpPr>
        <p:spPr>
          <a:xfrm>
            <a:off x="2519355" y="6648086"/>
            <a:ext cx="93647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TUTOR_APPLICATION</a:t>
            </a:r>
            <a:endParaRPr lang="ko-KR" altLang="en-US" sz="600" dirty="0"/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E4659214-D18B-48DD-91CC-659601A57F62}"/>
              </a:ext>
            </a:extLst>
          </p:cNvPr>
          <p:cNvGrpSpPr/>
          <p:nvPr/>
        </p:nvGrpSpPr>
        <p:grpSpPr>
          <a:xfrm>
            <a:off x="6840688" y="2571884"/>
            <a:ext cx="738616" cy="682048"/>
            <a:chOff x="5876039" y="2571884"/>
            <a:chExt cx="738616" cy="682048"/>
          </a:xfrm>
        </p:grpSpPr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48FF9B89-8B99-4538-A4C2-97EF2620F12C}"/>
                </a:ext>
              </a:extLst>
            </p:cNvPr>
            <p:cNvSpPr txBox="1"/>
            <p:nvPr/>
          </p:nvSpPr>
          <p:spPr>
            <a:xfrm>
              <a:off x="5876039" y="3053877"/>
              <a:ext cx="73861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LoginManager</a:t>
              </a:r>
              <a:endParaRPr lang="ko-KR" altLang="en-US" sz="700" b="1" dirty="0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CC8CB69-6E20-4206-A24C-C06904D1B5A0}"/>
                </a:ext>
              </a:extLst>
            </p:cNvPr>
            <p:cNvSpPr txBox="1"/>
            <p:nvPr/>
          </p:nvSpPr>
          <p:spPr>
            <a:xfrm>
              <a:off x="5909613" y="2748793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LoginService</a:t>
              </a:r>
              <a:endParaRPr lang="ko-KR" altLang="en-US" sz="700" b="1" dirty="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437E5A5C-E4B2-4F59-95CD-5F04E5F9D40E}"/>
                </a:ext>
              </a:extLst>
            </p:cNvPr>
            <p:cNvSpPr/>
            <p:nvPr/>
          </p:nvSpPr>
          <p:spPr>
            <a:xfrm>
              <a:off x="6200362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3" name="직선 화살표 연결선 382">
              <a:extLst>
                <a:ext uri="{FF2B5EF4-FFF2-40B4-BE49-F238E27FC236}">
                  <a16:creationId xmlns:a16="http://schemas.microsoft.com/office/drawing/2014/main" id="{325F9F57-877E-4BF8-BD7C-F3DD6CECDF3F}"/>
                </a:ext>
              </a:extLst>
            </p:cNvPr>
            <p:cNvCxnSpPr>
              <a:stCxn id="381" idx="2"/>
              <a:endCxn id="380" idx="0"/>
            </p:cNvCxnSpPr>
            <p:nvPr/>
          </p:nvCxnSpPr>
          <p:spPr>
            <a:xfrm flipH="1">
              <a:off x="6245347" y="2948848"/>
              <a:ext cx="1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화살표 연결선 383">
              <a:extLst>
                <a:ext uri="{FF2B5EF4-FFF2-40B4-BE49-F238E27FC236}">
                  <a16:creationId xmlns:a16="http://schemas.microsoft.com/office/drawing/2014/main" id="{0CC7EFE4-A60F-4123-AB44-F84C2EF30E01}"/>
                </a:ext>
              </a:extLst>
            </p:cNvPr>
            <p:cNvCxnSpPr>
              <a:stCxn id="382" idx="4"/>
              <a:endCxn id="381" idx="0"/>
            </p:cNvCxnSpPr>
            <p:nvPr/>
          </p:nvCxnSpPr>
          <p:spPr>
            <a:xfrm>
              <a:off x="6245347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꺾인 연결선 169">
            <a:extLst>
              <a:ext uri="{FF2B5EF4-FFF2-40B4-BE49-F238E27FC236}">
                <a16:creationId xmlns:a16="http://schemas.microsoft.com/office/drawing/2014/main" id="{B20272CF-4349-45A6-8E17-5F94E29B7A1A}"/>
              </a:ext>
            </a:extLst>
          </p:cNvPr>
          <p:cNvCxnSpPr>
            <a:cxnSpLocks/>
            <a:stCxn id="380" idx="2"/>
            <a:endCxn id="162" idx="7"/>
          </p:cNvCxnSpPr>
          <p:nvPr/>
        </p:nvCxnSpPr>
        <p:spPr>
          <a:xfrm rot="5400000">
            <a:off x="5719778" y="3094962"/>
            <a:ext cx="1331248" cy="1649188"/>
          </a:xfrm>
          <a:prstGeom prst="bentConnector3">
            <a:avLst>
              <a:gd name="adj1" fmla="val 5343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561AA1A8-59C7-4AE8-A145-44D4A519B52C}"/>
              </a:ext>
            </a:extLst>
          </p:cNvPr>
          <p:cNvGrpSpPr/>
          <p:nvPr/>
        </p:nvGrpSpPr>
        <p:grpSpPr>
          <a:xfrm>
            <a:off x="7099248" y="3505657"/>
            <a:ext cx="222264" cy="303124"/>
            <a:chOff x="5174570" y="2116512"/>
            <a:chExt cx="222264" cy="303124"/>
          </a:xfrm>
        </p:grpSpPr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D5865258-55D6-47F1-BAAA-945BFAB378B2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8306FC44-FDC6-4487-8F05-A805ACB80B0B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BC897404-EBB2-49EC-BBF5-A364FF385C33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D97CEB9F-7DB3-462D-8E95-78EC18FD2985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원형 294">
              <a:extLst>
                <a:ext uri="{FF2B5EF4-FFF2-40B4-BE49-F238E27FC236}">
                  <a16:creationId xmlns:a16="http://schemas.microsoft.com/office/drawing/2014/main" id="{29BEFEE5-C9E8-4263-8F8C-48F124CB997D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B5A19A9A-6F9B-450D-8406-3CB2187A6CB8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E5D1A364-A553-456F-8CF2-108D7878786D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3D3EF785-4E98-44CE-A029-C5B2231C5882}"/>
              </a:ext>
            </a:extLst>
          </p:cNvPr>
          <p:cNvGrpSpPr/>
          <p:nvPr/>
        </p:nvGrpSpPr>
        <p:grpSpPr>
          <a:xfrm>
            <a:off x="7099253" y="3239646"/>
            <a:ext cx="222264" cy="303124"/>
            <a:chOff x="5174570" y="2116512"/>
            <a:chExt cx="222264" cy="303124"/>
          </a:xfrm>
        </p:grpSpPr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5A8B4B2F-AD90-42A5-8D8D-8A86B7D839A1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C0DA6481-862B-4D4B-AE32-CAD14A2A5F9E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99845EB5-7DAB-4A1B-8891-72A94EBF1AAA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0BBB5F34-8206-46FE-BD64-44E7368D32FA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원형 294">
              <a:extLst>
                <a:ext uri="{FF2B5EF4-FFF2-40B4-BE49-F238E27FC236}">
                  <a16:creationId xmlns:a16="http://schemas.microsoft.com/office/drawing/2014/main" id="{D4CED7C4-4C96-4D3B-9FAE-39F62B441994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5D95E3E9-4E36-456F-BDFD-0B4365146DD3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11D4FA60-DDA9-45F8-966C-5F6D5388ADE0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2" name="꺾인 연결선 11">
            <a:extLst>
              <a:ext uri="{FF2B5EF4-FFF2-40B4-BE49-F238E27FC236}">
                <a16:creationId xmlns:a16="http://schemas.microsoft.com/office/drawing/2014/main" id="{D4A1B54A-F0B5-4B54-838A-8BFF26A31B2C}"/>
              </a:ext>
            </a:extLst>
          </p:cNvPr>
          <p:cNvCxnSpPr>
            <a:cxnSpLocks/>
            <a:stCxn id="84" idx="2"/>
            <a:endCxn id="231" idx="0"/>
          </p:cNvCxnSpPr>
          <p:nvPr/>
        </p:nvCxnSpPr>
        <p:spPr>
          <a:xfrm rot="16200000" flipH="1">
            <a:off x="5719029" y="629333"/>
            <a:ext cx="169873" cy="253695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꺾인 연결선 168">
            <a:extLst>
              <a:ext uri="{FF2B5EF4-FFF2-40B4-BE49-F238E27FC236}">
                <a16:creationId xmlns:a16="http://schemas.microsoft.com/office/drawing/2014/main" id="{5AA9F28B-0B94-4106-B0C6-9CDE354FF01C}"/>
              </a:ext>
            </a:extLst>
          </p:cNvPr>
          <p:cNvCxnSpPr>
            <a:cxnSpLocks/>
            <a:stCxn id="226" idx="2"/>
            <a:endCxn id="160" idx="2"/>
          </p:cNvCxnSpPr>
          <p:nvPr/>
        </p:nvCxnSpPr>
        <p:spPr>
          <a:xfrm rot="5400000">
            <a:off x="448876" y="4016014"/>
            <a:ext cx="1816265" cy="292100"/>
          </a:xfrm>
          <a:prstGeom prst="bentConnector4">
            <a:avLst>
              <a:gd name="adj1" fmla="val 3687"/>
              <a:gd name="adj2" fmla="val 49875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3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13097</TotalTime>
  <Words>255</Words>
  <Application>Microsoft Office PowerPoint</Application>
  <PresentationFormat>화면 슬라이드 쇼(4:3)</PresentationFormat>
  <Paragraphs>117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Arial</vt:lpstr>
      <vt:lpstr>Tahoma</vt:lpstr>
      <vt:lpstr>Verdana</vt:lpstr>
      <vt:lpstr>Wingdings</vt:lpstr>
      <vt:lpstr>Office 테마</vt:lpstr>
      <vt:lpstr>아키텍처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818</cp:revision>
  <dcterms:created xsi:type="dcterms:W3CDTF">2017-12-19T02:35:40Z</dcterms:created>
  <dcterms:modified xsi:type="dcterms:W3CDTF">2020-03-30T03:10:02Z</dcterms:modified>
</cp:coreProperties>
</file>