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2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3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3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0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1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3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7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2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1366-E4D0-490B-B24C-BCBAD495397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1C72-519F-4121-BB9F-A751EC929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9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4962" y="586495"/>
            <a:ext cx="2016224" cy="46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Window </a:t>
            </a:r>
            <a:r>
              <a:rPr lang="ko-KR" altLang="en-US" sz="1400" dirty="0" smtClean="0"/>
              <a:t>객체의 생성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24962" y="1687910"/>
            <a:ext cx="2016224" cy="4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DOM </a:t>
            </a:r>
            <a:r>
              <a:rPr lang="ko-KR" altLang="en-US" sz="1400" dirty="0" err="1" smtClean="0"/>
              <a:t>트리의</a:t>
            </a:r>
            <a:r>
              <a:rPr lang="ko-KR" altLang="en-US" sz="1400" dirty="0" smtClean="0"/>
              <a:t> 구축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024962" y="2753461"/>
            <a:ext cx="2016224" cy="4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DOMContentLoaded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이벤트 발생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024962" y="3819012"/>
            <a:ext cx="2016224" cy="4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리소스 읽어 들이기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024962" y="4884563"/>
            <a:ext cx="2016224" cy="4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Laod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이벤트 발생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024962" y="5950116"/>
            <a:ext cx="2016224" cy="4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이벤트 수신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444208" y="1647708"/>
            <a:ext cx="2016224" cy="46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자바스크립트 실행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24115" y="12248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 실행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66533" y="4888068"/>
            <a:ext cx="2016224" cy="46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초기화 스크립트 실행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66533" y="6004192"/>
            <a:ext cx="2016224" cy="46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이벤트 처리기 실행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436096" y="184482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436096" y="5139343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36096" y="625256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436096" y="203583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616" y="44371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8698" y="56325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2"/>
            <a:endCxn id="5" idx="0"/>
          </p:cNvCxnSpPr>
          <p:nvPr/>
        </p:nvCxnSpPr>
        <p:spPr>
          <a:xfrm>
            <a:off x="4033074" y="1052736"/>
            <a:ext cx="0" cy="6351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2"/>
            <a:endCxn id="6" idx="0"/>
          </p:cNvCxnSpPr>
          <p:nvPr/>
        </p:nvCxnSpPr>
        <p:spPr>
          <a:xfrm>
            <a:off x="4033074" y="2118287"/>
            <a:ext cx="0" cy="6351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2"/>
            <a:endCxn id="7" idx="0"/>
          </p:cNvCxnSpPr>
          <p:nvPr/>
        </p:nvCxnSpPr>
        <p:spPr>
          <a:xfrm>
            <a:off x="4033074" y="3183838"/>
            <a:ext cx="0" cy="6351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  <a:endCxn id="8" idx="0"/>
          </p:cNvCxnSpPr>
          <p:nvPr/>
        </p:nvCxnSpPr>
        <p:spPr>
          <a:xfrm>
            <a:off x="4033074" y="4249389"/>
            <a:ext cx="0" cy="6351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2"/>
            <a:endCxn id="9" idx="0"/>
          </p:cNvCxnSpPr>
          <p:nvPr/>
        </p:nvCxnSpPr>
        <p:spPr>
          <a:xfrm>
            <a:off x="4033074" y="5314940"/>
            <a:ext cx="0" cy="6351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2019-12-12T00:00:48Z</dcterms:created>
  <dcterms:modified xsi:type="dcterms:W3CDTF">2019-12-12T00:26:51Z</dcterms:modified>
</cp:coreProperties>
</file>