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3DC2F-901C-43EB-A31D-E563BDEB9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AD34C-121B-4C97-8C6F-0088A76AE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A2FFE-A3EE-4193-90DE-4BE4099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4D87B-330B-4310-B783-7A836E3A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3A1BF-E591-47CE-B792-F67776C5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5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2C57-7F38-4840-906F-A4AC7514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B19A4-A11A-47E6-8656-2C9321B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FABA9-F268-400C-A493-7C8976B0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42C27-1EE6-47BD-9B0A-26D7ECF7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DF609-5B78-48E8-9A77-13FDA0ED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7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FCC35-50A7-4536-8F4A-9D5C51BC0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B7785-51D3-4F87-B144-49398657C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A506D-DD3C-43D8-9C1F-AC8F6D4F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F0C41-4B7A-4333-9217-9793D3E0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41A5C-E62A-4B88-BEBD-0F50D570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6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9386C-8768-4FE2-9422-6BDB79FB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9DF7D-A749-4BDD-A8F2-F3C0DE4D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24849-6C99-4A50-9168-42E00A8F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E04A-E657-4B61-A563-C6098D50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EE334-2421-4D05-BAF2-BDE38A8B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5ECA-6616-4703-8313-97A00FC8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E554C-24BC-4447-A485-4A402B99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F78782-EAE0-4956-AA47-C651D81D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05561-B7D3-4DC5-8B17-7B9DCF3A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2600F-DED5-43F1-B04B-076886F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2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4DE31-2EC5-41FC-B86C-373F34ED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EE919-53B6-4E8A-A0B9-D46AD9907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5070B0-AA46-4629-BE1C-D1BC48728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33EDB-2235-49BF-B9EC-F9C27CC9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C32C8-F1C5-4613-A962-80A9BDE0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AA9AC-7D56-420B-A904-74886A1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99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C05D8-654B-4FE4-B0EC-F3E353DE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14319-BB49-4928-A4E5-A3F79CAF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9BE5B-6852-4FEB-8B5C-2EB65200B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61F0AA-D4E4-41DE-80DD-18D5AAA89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8C1A1-780E-46A5-A708-AAF96C2D3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E4DD0-8D24-4427-BF4F-1EAB7995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BC5F38-F30A-4CE8-9422-560DE106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190E2C-5AE9-4506-BD73-E260E6F6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DA6E-FC61-4094-B3C9-D741D37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9BEBCE-F94B-4E05-8DE6-ABC22EE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90C35-D127-436D-B216-841BCEC2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8FBA8C-E009-4F9E-B647-20B7BB81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72C37C-3FF5-451E-B766-2CA9D7BB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282499-8D44-487D-B97D-C1FB1E29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2E2E4D-561B-42DE-B624-6071DBD7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2F3EE-ED6B-4EFC-93E0-51C05D39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554A3-A5C6-47CA-890B-0B162A3E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D0206-545C-49F9-BBBB-63A0D36F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370E76-6BD0-4B8C-9335-20BB70B2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EC2735-BDE5-46FC-B22A-8307EE0F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15112-AFE8-488D-9523-742AFD12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8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09BB9-7D5E-44FE-8D9C-E444389D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FB9EBF-2BD1-4830-927B-D57B2C0FB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3283-BE71-4AC0-801B-116D99D45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1DC40-367B-44D9-A8E4-0002EBC0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D8422-E5DA-499F-BD9C-036DCA2E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98675-D528-488C-AED8-8B00CD88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6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B70FF-D3C9-49B9-AA32-91E86BDD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4035F-1E38-4CF6-B7CE-D7C4997AC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35A84-AFE1-4090-A4AF-299B4F3D9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E1C69-52DC-427D-B63A-BE987EB5134B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0F0CA-8C2C-4A6D-8A70-49B013B8F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E2E70-2A40-45F1-9522-5825AAB21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BF59-84A1-4E1B-926E-5120B90B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16A9D73-73A2-4FE3-AD9A-8F0D6A15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61535"/>
              </p:ext>
            </p:extLst>
          </p:nvPr>
        </p:nvGraphicFramePr>
        <p:xfrm>
          <a:off x="2032000" y="719666"/>
          <a:ext cx="37190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698">
                  <a:extLst>
                    <a:ext uri="{9D8B030D-6E8A-4147-A177-3AD203B41FA5}">
                      <a16:colId xmlns:a16="http://schemas.microsoft.com/office/drawing/2014/main" val="2978449378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1256454050"/>
                    </a:ext>
                  </a:extLst>
                </a:gridCol>
                <a:gridCol w="1239698">
                  <a:extLst>
                    <a:ext uri="{9D8B030D-6E8A-4147-A177-3AD203B41FA5}">
                      <a16:colId xmlns:a16="http://schemas.microsoft.com/office/drawing/2014/main" val="1928712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84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이순신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ysClr val="windowText" lastClr="000000"/>
                          </a:solidFill>
                        </a:rPr>
                        <a:t>강감찬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71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C3F436-AF0B-429D-827C-CEB99F406C09}"/>
              </a:ext>
            </a:extLst>
          </p:cNvPr>
          <p:cNvSpPr/>
          <p:nvPr/>
        </p:nvSpPr>
        <p:spPr>
          <a:xfrm>
            <a:off x="6251347" y="1392716"/>
            <a:ext cx="914400" cy="376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Person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A6928A-50B6-47DA-A2A3-46D5D70439BA}"/>
              </a:ext>
            </a:extLst>
          </p:cNvPr>
          <p:cNvSpPr/>
          <p:nvPr/>
        </p:nvSpPr>
        <p:spPr>
          <a:xfrm>
            <a:off x="5291227" y="2251131"/>
            <a:ext cx="1005840" cy="376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530CCA-88F2-455E-ABD0-7E1B749BED5F}"/>
              </a:ext>
            </a:extLst>
          </p:cNvPr>
          <p:cNvSpPr/>
          <p:nvPr/>
        </p:nvSpPr>
        <p:spPr>
          <a:xfrm>
            <a:off x="7222664" y="2251131"/>
            <a:ext cx="1005840" cy="376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Student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F4CF12-3B56-4FA0-8337-BBE273D62BC2}"/>
              </a:ext>
            </a:extLst>
          </p:cNvPr>
          <p:cNvSpPr/>
          <p:nvPr/>
        </p:nvSpPr>
        <p:spPr>
          <a:xfrm>
            <a:off x="6998590" y="2857950"/>
            <a:ext cx="1472650" cy="376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HighStudent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8CA9125-1E81-4A4E-A9EF-ECD4E6DAFCA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16200000" flipV="1">
            <a:off x="6976353" y="1501899"/>
            <a:ext cx="481426" cy="1017037"/>
          </a:xfrm>
          <a:prstGeom prst="bentConnector3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CBDDF4A-0327-4602-AC53-84576819159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6010634" y="1553218"/>
            <a:ext cx="481426" cy="914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89CF2A-2EC7-40E8-B01F-8D3BAD9747EF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7725584" y="2628120"/>
            <a:ext cx="9331" cy="229830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8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Hyeonuk</dc:creator>
  <cp:lastModifiedBy>Kim Hyeonuk</cp:lastModifiedBy>
  <cp:revision>2</cp:revision>
  <dcterms:created xsi:type="dcterms:W3CDTF">2019-11-24T07:11:36Z</dcterms:created>
  <dcterms:modified xsi:type="dcterms:W3CDTF">2019-11-24T07:30:33Z</dcterms:modified>
</cp:coreProperties>
</file>