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78" r:id="rId3"/>
    <p:sldId id="279" r:id="rId4"/>
    <p:sldId id="259" r:id="rId5"/>
    <p:sldId id="341" r:id="rId6"/>
    <p:sldId id="257" r:id="rId7"/>
    <p:sldId id="261" r:id="rId8"/>
    <p:sldId id="262" r:id="rId9"/>
    <p:sldId id="263" r:id="rId10"/>
    <p:sldId id="264" r:id="rId11"/>
    <p:sldId id="258" r:id="rId12"/>
    <p:sldId id="340" r:id="rId13"/>
    <p:sldId id="342" r:id="rId14"/>
    <p:sldId id="343" r:id="rId15"/>
    <p:sldId id="344" r:id="rId16"/>
    <p:sldId id="313" r:id="rId17"/>
    <p:sldId id="329" r:id="rId18"/>
    <p:sldId id="330" r:id="rId19"/>
    <p:sldId id="331" r:id="rId20"/>
    <p:sldId id="335" r:id="rId21"/>
    <p:sldId id="332" r:id="rId22"/>
    <p:sldId id="333" r:id="rId23"/>
    <p:sldId id="276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559" autoAdjust="0"/>
  </p:normalViewPr>
  <p:slideViewPr>
    <p:cSldViewPr snapToGrid="0">
      <p:cViewPr varScale="1">
        <p:scale>
          <a:sx n="115" d="100"/>
          <a:sy n="115" d="100"/>
        </p:scale>
        <p:origin x="1140" y="102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2020-03-06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39667" y="4601898"/>
            <a:ext cx="5154800" cy="1148821"/>
          </a:xfrm>
        </p:spPr>
        <p:txBody>
          <a:bodyPr anchor="b"/>
          <a:lstStyle/>
          <a:p>
            <a:pPr algn="r"/>
            <a:r>
              <a:rPr lang="ko-KR" altLang="en-US" dirty="0"/>
              <a:t>박용민 김현욱 </a:t>
            </a:r>
            <a:r>
              <a:rPr lang="ko-KR" altLang="en-US" dirty="0" err="1"/>
              <a:t>허은열</a:t>
            </a:r>
            <a:r>
              <a:rPr lang="ko-KR" altLang="en-US" dirty="0"/>
              <a:t> </a:t>
            </a:r>
            <a:r>
              <a:rPr lang="ko-KR" altLang="en-US" dirty="0" err="1"/>
              <a:t>이유동</a:t>
            </a:r>
            <a:r>
              <a:rPr lang="ko-KR" altLang="en-US" dirty="0"/>
              <a:t> 신재웅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</a:t>
            </a:r>
            <a:endParaRPr lang="ko-KR" altLang="en-US" sz="1733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752240" y="316080"/>
            <a:ext cx="214812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단원 리스트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각 단원별 리스트 및 진행도 현황을    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단원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목록 클릭시 단원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04000" y="1465920"/>
            <a:ext cx="7055280" cy="10728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</a:rPr>
              <a:t>단원 리스트 및 진행도 현황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</a:rPr>
              <a:t>단원 리스트 및 진행도현황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305" name="Line 6"/>
          <p:cNvSpPr/>
          <p:nvPr/>
        </p:nvSpPr>
        <p:spPr>
          <a:xfrm>
            <a:off x="7793640" y="-9936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7"/>
          <p:cNvSpPr/>
          <p:nvPr/>
        </p:nvSpPr>
        <p:spPr>
          <a:xfrm>
            <a:off x="490320" y="2810880"/>
            <a:ext cx="706104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Java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504000" y="4885560"/>
            <a:ext cx="703980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CSS&amp;HTML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498240" y="5304600"/>
            <a:ext cx="7045560" cy="3542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Java Servlet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498240" y="5659200"/>
            <a:ext cx="7045560" cy="3614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Spring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498240" y="6021360"/>
            <a:ext cx="7045560" cy="44460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MyBatis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1" name="CustomShape 12"/>
          <p:cNvSpPr/>
          <p:nvPr/>
        </p:nvSpPr>
        <p:spPr>
          <a:xfrm>
            <a:off x="7185240" y="294768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13"/>
          <p:cNvSpPr/>
          <p:nvPr/>
        </p:nvSpPr>
        <p:spPr>
          <a:xfrm>
            <a:off x="7185240" y="50223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14"/>
          <p:cNvSpPr/>
          <p:nvPr/>
        </p:nvSpPr>
        <p:spPr>
          <a:xfrm>
            <a:off x="7185240" y="54093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5"/>
          <p:cNvSpPr/>
          <p:nvPr/>
        </p:nvSpPr>
        <p:spPr>
          <a:xfrm>
            <a:off x="7185240" y="57675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6"/>
          <p:cNvSpPr/>
          <p:nvPr/>
        </p:nvSpPr>
        <p:spPr>
          <a:xfrm>
            <a:off x="7185240" y="617112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7"/>
          <p:cNvSpPr/>
          <p:nvPr/>
        </p:nvSpPr>
        <p:spPr>
          <a:xfrm>
            <a:off x="504000" y="3230280"/>
            <a:ext cx="7055280" cy="165492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1.자바(Java Programming Lnaguage)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  1.1 자바란?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  1.2 자바의 역사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1.3 자바언어의 특징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1.4 JVM(Java Virtual Machine)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2. 자바개발환경 구축하기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굴림"/>
              </a:rPr>
              <a:t>      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2.1 자바 개발도구(JDK)설치하기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2.2 Java API문서 설치하기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굴림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490320" y="253908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1764720" y="2539080"/>
            <a:ext cx="1459800" cy="2678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4592880" y="2539080"/>
            <a:ext cx="1490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0" name="CustomShape 21"/>
          <p:cNvSpPr/>
          <p:nvPr/>
        </p:nvSpPr>
        <p:spPr>
          <a:xfrm>
            <a:off x="3224880" y="2539080"/>
            <a:ext cx="13676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1" name="CustomShape 22"/>
          <p:cNvSpPr/>
          <p:nvPr/>
        </p:nvSpPr>
        <p:spPr>
          <a:xfrm>
            <a:off x="6083280" y="2539080"/>
            <a:ext cx="147600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2" name="CustomShape 23"/>
          <p:cNvSpPr/>
          <p:nvPr/>
        </p:nvSpPr>
        <p:spPr>
          <a:xfrm>
            <a:off x="1568520" y="26733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4"/>
          <p:cNvSpPr/>
          <p:nvPr/>
        </p:nvSpPr>
        <p:spPr>
          <a:xfrm>
            <a:off x="3080880" y="26751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5"/>
          <p:cNvSpPr/>
          <p:nvPr/>
        </p:nvSpPr>
        <p:spPr>
          <a:xfrm>
            <a:off x="4376880" y="26521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6"/>
          <p:cNvSpPr/>
          <p:nvPr/>
        </p:nvSpPr>
        <p:spPr>
          <a:xfrm>
            <a:off x="7221960" y="26751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7"/>
          <p:cNvSpPr/>
          <p:nvPr/>
        </p:nvSpPr>
        <p:spPr>
          <a:xfrm>
            <a:off x="2814120" y="286056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7" name="CustomShape 28"/>
          <p:cNvSpPr/>
          <p:nvPr/>
        </p:nvSpPr>
        <p:spPr>
          <a:xfrm>
            <a:off x="532080" y="34164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34640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 이전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88306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정답출력 대기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4928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50097" y="1431573"/>
            <a:ext cx="240123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정답을 제출하세요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3" name="타원 52"/>
          <p:cNvSpPr/>
          <p:nvPr/>
        </p:nvSpPr>
        <p:spPr>
          <a:xfrm>
            <a:off x="4450098" y="12176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7"/>
            <a:ext cx="28694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결과화면</a:t>
            </a:r>
            <a:endParaRPr lang="en-US" altLang="ko-KR" sz="1300" b="1" dirty="0">
              <a:solidFill>
                <a:prstClr val="black"/>
              </a:solidFill>
            </a:endParaRPr>
          </a:p>
          <a:p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221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오답 </a:t>
            </a:r>
            <a:r>
              <a:rPr lang="ko-KR" altLang="en-US" sz="975" dirty="0" err="1">
                <a:solidFill>
                  <a:prstClr val="black"/>
                </a:solidFill>
              </a:rPr>
              <a:t>입력시</a:t>
            </a:r>
            <a:r>
              <a:rPr lang="ko-KR" altLang="en-US" sz="975" dirty="0">
                <a:solidFill>
                  <a:prstClr val="black"/>
                </a:solidFill>
              </a:rPr>
              <a:t> 붉은색으로 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 </a:t>
            </a:r>
            <a:r>
              <a:rPr lang="ko-KR" altLang="en-US" sz="975" dirty="0" err="1">
                <a:solidFill>
                  <a:prstClr val="black"/>
                </a:solidFill>
              </a:rPr>
              <a:t>초록색으로표기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915342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752" y="3955690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44270" y="4967931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33429" y="5283505"/>
            <a:ext cx="1395644" cy="154087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4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검색 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과목 검색 기능제공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도전문제 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진행사항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작성자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22480" y="315720"/>
            <a:ext cx="116820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도전문제조회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112000" y="963360"/>
            <a:ext cx="1528920" cy="26028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과목검색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6650640" y="963360"/>
            <a:ext cx="701640" cy="26028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graphicFrame>
        <p:nvGraphicFramePr>
          <p:cNvPr id="99" name="Table 6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도전 과목 리스트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자바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파이썬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별 찍기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계산기 만들기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웹 페이지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0" name="CustomShape 7"/>
          <p:cNvSpPr/>
          <p:nvPr/>
        </p:nvSpPr>
        <p:spPr>
          <a:xfrm>
            <a:off x="4950360" y="846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76000" y="1494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9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해당 과목 문제리스트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 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해당 문제</a:t>
            </a: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 결과 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(ex:자바 검색) 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120" y="315720"/>
            <a:ext cx="14965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도전문제검색결과</a:t>
            </a:r>
            <a:endParaRPr lang="en-US" sz="1300" b="0" strike="noStrike" spc="-1">
              <a:latin typeface="맑은 고딕"/>
            </a:endParaRPr>
          </a:p>
        </p:txBody>
      </p:sp>
      <p:graphicFrame>
        <p:nvGraphicFramePr>
          <p:cNvPr id="105" name="Table 4"/>
          <p:cNvGraphicFramePr/>
          <p:nvPr/>
        </p:nvGraphicFramePr>
        <p:xfrm>
          <a:off x="677880" y="1609200"/>
          <a:ext cx="6669360" cy="397044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도전 문제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변수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클래스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상속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상수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6" name="CustomShape 5"/>
          <p:cNvSpPr/>
          <p:nvPr/>
        </p:nvSpPr>
        <p:spPr>
          <a:xfrm>
            <a:off x="558360" y="151200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5112000" y="963360"/>
            <a:ext cx="1528920" cy="26028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자바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6650640" y="963360"/>
            <a:ext cx="701640" cy="26028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코드 편집기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코드 편집기 작성기능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제출하기 버튼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-도전문제 정답 확인 여부 전송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25720" y="315720"/>
            <a:ext cx="116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도전문제화면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81880" y="1584000"/>
            <a:ext cx="50976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84600" y="2300760"/>
            <a:ext cx="351504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유동이가 받은 수학,과학,영어 점수는 아래와 같다.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수학: 96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과학: 90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- 영어 : 88</a:t>
            </a: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위 점수를 변수화하여 평균값을 구하는 코드를 작성하시오.</a:t>
            </a:r>
            <a:endParaRPr lang="en-US" sz="1000" b="0" strike="noStrike" spc="-1">
              <a:latin typeface="맑은 고딕"/>
            </a:endParaRPr>
          </a:p>
        </p:txBody>
      </p:sp>
      <p:pic>
        <p:nvPicPr>
          <p:cNvPr id="114" name="그림 113"/>
          <p:cNvPicPr/>
          <p:nvPr/>
        </p:nvPicPr>
        <p:blipFill>
          <a:blip r:embed="rId2"/>
          <a:stretch/>
        </p:blipFill>
        <p:spPr>
          <a:xfrm>
            <a:off x="3600000" y="1843920"/>
            <a:ext cx="4093920" cy="1899720"/>
          </a:xfrm>
          <a:prstGeom prst="rect">
            <a:avLst/>
          </a:prstGeom>
          <a:ln>
            <a:noFill/>
          </a:ln>
        </p:spPr>
      </p:pic>
      <p:sp>
        <p:nvSpPr>
          <p:cNvPr id="116" name="CustomShape 7"/>
          <p:cNvSpPr/>
          <p:nvPr/>
        </p:nvSpPr>
        <p:spPr>
          <a:xfrm>
            <a:off x="216000" y="1494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3510360" y="17103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90" b="0" strike="noStrike" spc="-1">
              <a:latin typeface="맑은 고딕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3D8DC1F6-61BC-449B-B32E-BBAA1472F254}"/>
              </a:ext>
            </a:extLst>
          </p:cNvPr>
          <p:cNvSpPr/>
          <p:nvPr/>
        </p:nvSpPr>
        <p:spPr>
          <a:xfrm>
            <a:off x="3180240" y="3987860"/>
            <a:ext cx="839520" cy="288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 dirty="0">
              <a:latin typeface="맑은 고딕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3072583" y="3884760"/>
            <a:ext cx="233640" cy="23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90" b="0" strike="noStrike" spc="-1" dirty="0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lang="en-US" sz="1190" b="0" strike="noStrike" spc="-1" dirty="0">
              <a:latin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1C086E-758D-4B17-B376-D2391D127F1D}"/>
              </a:ext>
            </a:extLst>
          </p:cNvPr>
          <p:cNvSpPr/>
          <p:nvPr/>
        </p:nvSpPr>
        <p:spPr>
          <a:xfrm>
            <a:off x="3041517" y="4454091"/>
            <a:ext cx="4254594" cy="215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도전문제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상태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성공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실패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에러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성공여부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통과시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Success,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Failed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Case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 이유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3351551" y="5082769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3400959" y="4955206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3400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3888669" y="4645238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4924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5478848" y="4626824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ABD40E-3A84-4CFC-B09F-EA93BEB75CB1}"/>
              </a:ext>
            </a:extLst>
          </p:cNvPr>
          <p:cNvSpPr/>
          <p:nvPr/>
        </p:nvSpPr>
        <p:spPr>
          <a:xfrm>
            <a:off x="3301467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3E4BF7D-8EAA-4CD2-981C-7F351AFDB96F}"/>
              </a:ext>
            </a:extLst>
          </p:cNvPr>
          <p:cNvSpPr/>
          <p:nvPr/>
        </p:nvSpPr>
        <p:spPr>
          <a:xfrm>
            <a:off x="4837772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075AB9-1F1D-457A-8B56-F27B36919500}"/>
              </a:ext>
            </a:extLst>
          </p:cNvPr>
          <p:cNvSpPr/>
          <p:nvPr/>
        </p:nvSpPr>
        <p:spPr>
          <a:xfrm>
            <a:off x="3301467" y="51293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FFF4F5-2B33-4556-A88A-34F846DD084C}"/>
              </a:ext>
            </a:extLst>
          </p:cNvPr>
          <p:cNvSpPr/>
          <p:nvPr/>
        </p:nvSpPr>
        <p:spPr>
          <a:xfrm>
            <a:off x="6362219" y="553023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98248434-C414-4467-B959-4C4D6008774E}"/>
              </a:ext>
            </a:extLst>
          </p:cNvPr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A8037C55-C46A-485B-936D-1481B4507CE7}"/>
              </a:ext>
            </a:extLst>
          </p:cNvPr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A1D6F3-2086-4A12-8502-012350DD3A3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7" name="CustomShape 6">
            <a:extLst>
              <a:ext uri="{FF2B5EF4-FFF2-40B4-BE49-F238E27FC236}">
                <a16:creationId xmlns:a16="http://schemas.microsoft.com/office/drawing/2014/main" id="{D5A056E4-55E2-4AC3-BBA1-8504611D1029}"/>
              </a:ext>
            </a:extLst>
          </p:cNvPr>
          <p:cNvSpPr/>
          <p:nvPr/>
        </p:nvSpPr>
        <p:spPr>
          <a:xfrm>
            <a:off x="3180240" y="3987860"/>
            <a:ext cx="839520" cy="288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 dirty="0">
              <a:latin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D0E194-B660-489E-908F-2D8D23E81E6F}"/>
              </a:ext>
            </a:extLst>
          </p:cNvPr>
          <p:cNvSpPr/>
          <p:nvPr/>
        </p:nvSpPr>
        <p:spPr>
          <a:xfrm>
            <a:off x="166255" y="1253338"/>
            <a:ext cx="7528025" cy="316340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기준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랭킹을 정하는 기준 </a:t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수행시간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메모리 사용량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전체 랭킹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정답을 계정에 대한 랭킹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등수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86283F-6951-4264-8D02-BF56D58F97C4}"/>
              </a:ext>
            </a:extLst>
          </p:cNvPr>
          <p:cNvSpPr/>
          <p:nvPr/>
        </p:nvSpPr>
        <p:spPr>
          <a:xfrm>
            <a:off x="674384" y="6538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65085-A451-43B2-8163-64E8AA8E3AE9}"/>
              </a:ext>
            </a:extLst>
          </p:cNvPr>
          <p:cNvSpPr/>
          <p:nvPr/>
        </p:nvSpPr>
        <p:spPr>
          <a:xfrm>
            <a:off x="1406778" y="10883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2ADBBAA-8F88-42DB-8B5C-5C1F6EB6BB93}"/>
              </a:ext>
            </a:extLst>
          </p:cNvPr>
          <p:cNvSpPr/>
          <p:nvPr/>
        </p:nvSpPr>
        <p:spPr>
          <a:xfrm>
            <a:off x="1406778" y="47455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0F4FFA-2129-4984-BD13-9C6A8E0A4992}"/>
              </a:ext>
            </a:extLst>
          </p:cNvPr>
          <p:cNvSpPr/>
          <p:nvPr/>
        </p:nvSpPr>
        <p:spPr>
          <a:xfrm>
            <a:off x="559935" y="1533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0" y="323255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sh Can 2">
            <a:extLst>
              <a:ext uri="{FF2B5EF4-FFF2-40B4-BE49-F238E27FC236}">
                <a16:creationId xmlns:a16="http://schemas.microsoft.com/office/drawing/2014/main" id="{03A40363-FDC5-4B92-8A3D-8F26EA0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49" y="267079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encil 2">
            <a:extLst>
              <a:ext uri="{FF2B5EF4-FFF2-40B4-BE49-F238E27FC236}">
                <a16:creationId xmlns:a16="http://schemas.microsoft.com/office/drawing/2014/main" id="{73AA1369-A94A-48F7-9322-D7C12049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42" y="267903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enu 1">
            <a:extLst>
              <a:ext uri="{FF2B5EF4-FFF2-40B4-BE49-F238E27FC236}">
                <a16:creationId xmlns:a16="http://schemas.microsoft.com/office/drawing/2014/main" id="{4266CFB3-01EA-4811-9B60-7F472F8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46526" y="268617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코딩이론 과목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과목의 단원을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과목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을 선택함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해당 항목 배경색 변화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시 컨트롤 버튼들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(4)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이 표시됨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컨트롤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삭제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과목명을 편집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순서를 바꿈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단원을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시 해당 항목 배경색 변함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항목 컨트롤 표출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(9)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단원의 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14156C-A237-4310-BCD6-65A5CA0CEAE0}"/>
              </a:ext>
            </a:extLst>
          </p:cNvPr>
          <p:cNvGrpSpPr/>
          <p:nvPr/>
        </p:nvGrpSpPr>
        <p:grpSpPr>
          <a:xfrm>
            <a:off x="901504" y="2003264"/>
            <a:ext cx="2305500" cy="1447102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:a16="http://schemas.microsoft.com/office/drawing/2014/main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:a16="http://schemas.microsoft.com/office/drawing/2014/main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알고리즘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:a16="http://schemas.microsoft.com/office/drawing/2014/main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:a16="http://schemas.microsoft.com/office/drawing/2014/main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:a16="http://schemas.microsoft.com/office/drawing/2014/main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5559462" y="1975940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14E58-B0B1-4E08-8FFE-891C85A63FEC}"/>
              </a:ext>
            </a:extLst>
          </p:cNvPr>
          <p:cNvCxnSpPr>
            <a:cxnSpLocks/>
          </p:cNvCxnSpPr>
          <p:nvPr/>
        </p:nvCxnSpPr>
        <p:spPr>
          <a:xfrm>
            <a:off x="3482033" y="2072306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5A905A32-A13C-4F19-9303-5FE011FE5ECF}"/>
              </a:ext>
            </a:extLst>
          </p:cNvPr>
          <p:cNvSpPr/>
          <p:nvPr/>
        </p:nvSpPr>
        <p:spPr>
          <a:xfrm>
            <a:off x="856814" y="182671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9A04B30-1B94-490C-A3B4-9FD4DCFB0237}"/>
              </a:ext>
            </a:extLst>
          </p:cNvPr>
          <p:cNvSpPr/>
          <p:nvPr/>
        </p:nvSpPr>
        <p:spPr>
          <a:xfrm>
            <a:off x="3645436" y="178482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1B08889-C184-4F84-9BCD-58280DF7C55F}"/>
              </a:ext>
            </a:extLst>
          </p:cNvPr>
          <p:cNvSpPr/>
          <p:nvPr/>
        </p:nvSpPr>
        <p:spPr>
          <a:xfrm>
            <a:off x="774315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18FDE13-91BD-4338-B7C4-647C3DDEFB28}"/>
              </a:ext>
            </a:extLst>
          </p:cNvPr>
          <p:cNvSpPr/>
          <p:nvPr/>
        </p:nvSpPr>
        <p:spPr>
          <a:xfrm>
            <a:off x="3143164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D1FAE05-DDC7-494A-B3BD-C671D9F9175B}"/>
              </a:ext>
            </a:extLst>
          </p:cNvPr>
          <p:cNvSpPr/>
          <p:nvPr/>
        </p:nvSpPr>
        <p:spPr>
          <a:xfrm>
            <a:off x="5653854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441530D-BA45-4560-8211-1857CF0E177D}"/>
              </a:ext>
            </a:extLst>
          </p:cNvPr>
          <p:cNvSpPr/>
          <p:nvPr/>
        </p:nvSpPr>
        <p:spPr>
          <a:xfrm>
            <a:off x="6609180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7649DD2-B90A-49C1-9BFE-DAE72DF35248}"/>
              </a:ext>
            </a:extLst>
          </p:cNvPr>
          <p:cNvSpPr/>
          <p:nvPr/>
        </p:nvSpPr>
        <p:spPr>
          <a:xfrm>
            <a:off x="6609180" y="22210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D06C9A5-DFEB-432C-B7D8-F3FB9D44B653}"/>
              </a:ext>
            </a:extLst>
          </p:cNvPr>
          <p:cNvSpPr/>
          <p:nvPr/>
        </p:nvSpPr>
        <p:spPr>
          <a:xfrm>
            <a:off x="6644538" y="3207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61614E6-FC57-42DE-A890-F5C57A320038}"/>
              </a:ext>
            </a:extLst>
          </p:cNvPr>
          <p:cNvSpPr/>
          <p:nvPr/>
        </p:nvSpPr>
        <p:spPr>
          <a:xfrm>
            <a:off x="3722722" y="223423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코딩이론 단원 내용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이름이 표시된다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요소라서 다른 항목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단원내용 편집에 필요한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글자크기 정렬 등을 컨트롤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단원내용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내용을 입력하는 편집기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 완료 버튼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9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CE8631-7858-485B-90E4-96B5881DE640}"/>
              </a:ext>
            </a:extLst>
          </p:cNvPr>
          <p:cNvSpPr/>
          <p:nvPr/>
        </p:nvSpPr>
        <p:spPr>
          <a:xfrm>
            <a:off x="1403524" y="103740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B5FD9C-BB8A-46C5-81FB-FCE1F1A53E7C}"/>
              </a:ext>
            </a:extLst>
          </p:cNvPr>
          <p:cNvSpPr/>
          <p:nvPr/>
        </p:nvSpPr>
        <p:spPr>
          <a:xfrm>
            <a:off x="696333" y="142817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94FAD4-96B6-4DA3-941C-434E984D8463}"/>
              </a:ext>
            </a:extLst>
          </p:cNvPr>
          <p:cNvSpPr/>
          <p:nvPr/>
        </p:nvSpPr>
        <p:spPr>
          <a:xfrm>
            <a:off x="730986" y="18256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C56A9F-C7DB-472D-AD72-764715E4BF8E}"/>
              </a:ext>
            </a:extLst>
          </p:cNvPr>
          <p:cNvSpPr/>
          <p:nvPr/>
        </p:nvSpPr>
        <p:spPr>
          <a:xfrm>
            <a:off x="6164297" y="75940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Trash Can 2">
            <a:extLst>
              <a:ext uri="{FF2B5EF4-FFF2-40B4-BE49-F238E27FC236}">
                <a16:creationId xmlns:a16="http://schemas.microsoft.com/office/drawing/2014/main" id="{4DB085D6-5DD1-4682-8613-1A5096D8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1" y="593385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Pencil 2">
            <a:extLst>
              <a:ext uri="{FF2B5EF4-FFF2-40B4-BE49-F238E27FC236}">
                <a16:creationId xmlns:a16="http://schemas.microsoft.com/office/drawing/2014/main" id="{7C0223C3-3B66-4671-A9B9-26A65118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2" y="594615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Menu 1">
            <a:extLst>
              <a:ext uri="{FF2B5EF4-FFF2-40B4-BE49-F238E27FC236}">
                <a16:creationId xmlns:a16="http://schemas.microsoft.com/office/drawing/2014/main" id="{1D72F3E8-049D-4BEA-879F-AF28FEEC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47856" y="595329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8" name="Picture 2" descr="Trash Can 2">
            <a:extLst>
              <a:ext uri="{FF2B5EF4-FFF2-40B4-BE49-F238E27FC236}">
                <a16:creationId xmlns:a16="http://schemas.microsoft.com/office/drawing/2014/main" id="{FCA9F63B-0922-4B1D-AA41-551228C3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22" y="2124910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Pencil 2">
            <a:extLst>
              <a:ext uri="{FF2B5EF4-FFF2-40B4-BE49-F238E27FC236}">
                <a16:creationId xmlns:a16="http://schemas.microsoft.com/office/drawing/2014/main" id="{EA7C741C-4AE9-43A1-9D12-57598FD5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13" y="2137209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enu 1">
            <a:extLst>
              <a:ext uri="{FF2B5EF4-FFF2-40B4-BE49-F238E27FC236}">
                <a16:creationId xmlns:a16="http://schemas.microsoft.com/office/drawing/2014/main" id="{F8BBE566-EDBD-4C56-B803-FF6A074D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897" y="2144351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문제 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마무리문제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문제를 등록할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다원명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 이름을 정할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선택가능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배경색 변경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문제의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선택지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및 정답후보의 선택지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 등장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체크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체크된 항목이 정답이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완료버튼을 누르면 편집이 완료됨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Button">
            <a:extLst>
              <a:ext uri="{FF2B5EF4-FFF2-40B4-BE49-F238E27FC236}">
                <a16:creationId xmlns:a16="http://schemas.microsoft.com/office/drawing/2014/main" id="{BD28ECEC-8F02-4989-97A1-02AB56E8A697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4034EC-E56C-49D3-A1B4-4D0D5BDB96D2}"/>
              </a:ext>
            </a:extLst>
          </p:cNvPr>
          <p:cNvSpPr/>
          <p:nvPr/>
        </p:nvSpPr>
        <p:spPr>
          <a:xfrm>
            <a:off x="847765" y="1782374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1 </a:t>
            </a:r>
            <a:r>
              <a:rPr lang="ko-KR" altLang="en-US" sz="975" dirty="0">
                <a:latin typeface="맑은 고딕" pitchFamily="50" charset="-127"/>
              </a:rPr>
              <a:t>다음 중 자바의 특징은</a:t>
            </a:r>
            <a:r>
              <a:rPr lang="en-US" altLang="ko-KR" sz="975" dirty="0">
                <a:latin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E9F466-E61C-4F03-B5A7-82D435E69859}"/>
              </a:ext>
            </a:extLst>
          </p:cNvPr>
          <p:cNvSpPr/>
          <p:nvPr/>
        </p:nvSpPr>
        <p:spPr>
          <a:xfrm>
            <a:off x="847765" y="2069760"/>
            <a:ext cx="6030413" cy="2884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2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A51562-FB49-48E7-BB79-0DFA555E49E9}"/>
              </a:ext>
            </a:extLst>
          </p:cNvPr>
          <p:cNvSpPr/>
          <p:nvPr/>
        </p:nvSpPr>
        <p:spPr>
          <a:xfrm>
            <a:off x="847765" y="3499333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dirty="0">
                <a:latin typeface="맑은 고딕" pitchFamily="50" charset="-127"/>
              </a:rPr>
              <a:t>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B8E7648-A11B-4598-A7DF-DD65401CE4F3}"/>
              </a:ext>
            </a:extLst>
          </p:cNvPr>
          <p:cNvSpPr/>
          <p:nvPr/>
        </p:nvSpPr>
        <p:spPr>
          <a:xfrm>
            <a:off x="1366614" y="10706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0877EA-801C-4A42-BC6C-467325601A36}"/>
              </a:ext>
            </a:extLst>
          </p:cNvPr>
          <p:cNvSpPr/>
          <p:nvPr/>
        </p:nvSpPr>
        <p:spPr>
          <a:xfrm>
            <a:off x="727095" y="158554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18F803-7271-4128-871E-20B3128420E9}"/>
              </a:ext>
            </a:extLst>
          </p:cNvPr>
          <p:cNvSpPr/>
          <p:nvPr/>
        </p:nvSpPr>
        <p:spPr>
          <a:xfrm>
            <a:off x="692919" y="337171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394A1E-79CC-4582-B2D1-264235193889}"/>
              </a:ext>
            </a:extLst>
          </p:cNvPr>
          <p:cNvSpPr/>
          <p:nvPr/>
        </p:nvSpPr>
        <p:spPr>
          <a:xfrm>
            <a:off x="720450" y="50236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813C111-3603-4D61-9826-328270DDC0B2}"/>
              </a:ext>
            </a:extLst>
          </p:cNvPr>
          <p:cNvSpPr/>
          <p:nvPr/>
        </p:nvSpPr>
        <p:spPr>
          <a:xfrm>
            <a:off x="6164297" y="74434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CC54577-E9E3-4ECC-8FE6-D568CFBA40C6}"/>
              </a:ext>
            </a:extLst>
          </p:cNvPr>
          <p:cNvSpPr/>
          <p:nvPr/>
        </p:nvSpPr>
        <p:spPr>
          <a:xfrm>
            <a:off x="6744522" y="57829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 제한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 실행시간의 통과 커트라인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메모리 제한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코드의 실행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시 제한하는 메모리 사용량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편집기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테스트 케이스 편집화면으로 변환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 버튼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372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시간 제한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메모리제한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40E4FF17-3A16-42E4-A9BB-A53D3E7CAEB1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8BF5C3B-B275-43B1-8328-869EB725B715}"/>
              </a:ext>
            </a:extLst>
          </p:cNvPr>
          <p:cNvSpPr/>
          <p:nvPr/>
        </p:nvSpPr>
        <p:spPr>
          <a:xfrm>
            <a:off x="1615479" y="10391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A51AC5-0112-4AAA-9676-71B35C739B63}"/>
              </a:ext>
            </a:extLst>
          </p:cNvPr>
          <p:cNvSpPr/>
          <p:nvPr/>
        </p:nvSpPr>
        <p:spPr>
          <a:xfrm>
            <a:off x="764365" y="14057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4A03AD-B510-4DA3-AF44-170B2E66EFDD}"/>
              </a:ext>
            </a:extLst>
          </p:cNvPr>
          <p:cNvSpPr/>
          <p:nvPr/>
        </p:nvSpPr>
        <p:spPr>
          <a:xfrm>
            <a:off x="3071808" y="135800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D52FE2-0AE8-448C-B9B4-2EC1ED10CCBF}"/>
              </a:ext>
            </a:extLst>
          </p:cNvPr>
          <p:cNvSpPr/>
          <p:nvPr/>
        </p:nvSpPr>
        <p:spPr>
          <a:xfrm>
            <a:off x="708590" y="17498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6C114B-750C-4DB6-AC77-80F22065BFB1}"/>
              </a:ext>
            </a:extLst>
          </p:cNvPr>
          <p:cNvSpPr/>
          <p:nvPr/>
        </p:nvSpPr>
        <p:spPr>
          <a:xfrm>
            <a:off x="6168143" y="77642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BB8F353-08F7-4D47-9F70-477C076AE674}"/>
              </a:ext>
            </a:extLst>
          </p:cNvPr>
          <p:cNvSpPr/>
          <p:nvPr/>
        </p:nvSpPr>
        <p:spPr>
          <a:xfrm>
            <a:off x="5453898" y="143286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Trash Can 2">
            <a:extLst>
              <a:ext uri="{FF2B5EF4-FFF2-40B4-BE49-F238E27FC236}">
                <a16:creationId xmlns:a16="http://schemas.microsoft.com/office/drawing/2014/main" id="{821BCAAD-80F7-4585-A937-03D95EC2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94" y="2729903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내용 편집화면과 동일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편집할 케이스를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버튼들이 표출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케이스의 입력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학습자가 작성한 코드가 입력 받을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작성한 데이터를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입력받았을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때 기대되는 출력 데이터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출력 데이터와 일치해야 해당 테스트 케이스가 정답으로 인정됨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내용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과제 내용 편집화면으로 변환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완료버튼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1615722" y="106427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83710" y="1884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9E0D625-9F8D-4747-A81C-6A0D2A18F215}"/>
              </a:ext>
            </a:extLst>
          </p:cNvPr>
          <p:cNvSpPr/>
          <p:nvPr/>
        </p:nvSpPr>
        <p:spPr>
          <a:xfrm>
            <a:off x="3902771" y="3704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747293-9923-489C-9E74-1CA531AA9E53}"/>
              </a:ext>
            </a:extLst>
          </p:cNvPr>
          <p:cNvSpPr/>
          <p:nvPr/>
        </p:nvSpPr>
        <p:spPr>
          <a:xfrm>
            <a:off x="736604" y="37706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D3302C0-6A2F-4EFB-BCC8-0CBE510C6C38}"/>
              </a:ext>
            </a:extLst>
          </p:cNvPr>
          <p:cNvSpPr/>
          <p:nvPr/>
        </p:nvSpPr>
        <p:spPr>
          <a:xfrm>
            <a:off x="5391500" y="134363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179459" y="75422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076182" y="1270000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사이트화면 가이드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763443" y="1125539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1045959" y="3334995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관련 화면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733220" y="3190534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004743" y="4953661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마무리 문제 관련화면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692004" y="4809199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455533" y="3801720"/>
            <a:ext cx="3454400" cy="102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화면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397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관련 화면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5084618" y="1125539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397356" y="3294826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콘텐츠 관리 화면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5084618" y="3150364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485756" y="1774825"/>
            <a:ext cx="33829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배치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806932" y="1774825"/>
            <a:ext cx="3419475" cy="13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조회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랭킹 보기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047768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GNB/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</a:t>
            </a: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735029" y="2446167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427461" y="5499292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질의 응답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5114723" y="535483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414317" y="5466424"/>
            <a:ext cx="3454400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806932" y="3726626"/>
            <a:ext cx="3419475" cy="17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관리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마무리문제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6.5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테스트케이스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26125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420421" y="49237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420241" y="311338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420241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307193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" name="CustomShape 6">
            <a:extLst>
              <a:ext uri="{FF2B5EF4-FFF2-40B4-BE49-F238E27FC236}">
                <a16:creationId xmlns:a16="http://schemas.microsoft.com/office/drawing/2014/main" id="{59D8447F-1632-4500-8030-C3D2647CB0F9}"/>
              </a:ext>
            </a:extLst>
          </p:cNvPr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8B1A0C50-2B74-478C-86CB-537DA1EA9978}"/>
              </a:ext>
            </a:extLst>
          </p:cNvPr>
          <p:cNvSpPr/>
          <p:nvPr/>
        </p:nvSpPr>
        <p:spPr>
          <a:xfrm>
            <a:off x="6485760" y="3562920"/>
            <a:ext cx="90972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" name="CustomShape 13">
            <a:extLst>
              <a:ext uri="{FF2B5EF4-FFF2-40B4-BE49-F238E27FC236}">
                <a16:creationId xmlns:a16="http://schemas.microsoft.com/office/drawing/2014/main" id="{251D1EAC-F349-4172-8703-DFE90CB1A2B5}"/>
              </a:ext>
            </a:extLst>
          </p:cNvPr>
          <p:cNvSpPr/>
          <p:nvPr/>
        </p:nvSpPr>
        <p:spPr>
          <a:xfrm>
            <a:off x="7503120" y="3562920"/>
            <a:ext cx="101664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9" name="CustomShape 15">
            <a:extLst>
              <a:ext uri="{FF2B5EF4-FFF2-40B4-BE49-F238E27FC236}">
                <a16:creationId xmlns:a16="http://schemas.microsoft.com/office/drawing/2014/main" id="{C9B9B92C-3EFE-4D0C-8449-08CBF11BA473}"/>
              </a:ext>
            </a:extLst>
          </p:cNvPr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:a16="http://schemas.microsoft.com/office/drawing/2014/main" id="{90080BE9-2494-4917-AFEC-C5D3140F0E2A}"/>
              </a:ext>
            </a:extLst>
          </p:cNvPr>
          <p:cNvSpPr/>
          <p:nvPr/>
        </p:nvSpPr>
        <p:spPr>
          <a:xfrm>
            <a:off x="3420241" y="3559679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1" name="CustomShape 9">
            <a:extLst>
              <a:ext uri="{FF2B5EF4-FFF2-40B4-BE49-F238E27FC236}">
                <a16:creationId xmlns:a16="http://schemas.microsoft.com/office/drawing/2014/main" id="{116D372D-8853-4906-B241-0EA4CEC4890F}"/>
              </a:ext>
            </a:extLst>
          </p:cNvPr>
          <p:cNvSpPr/>
          <p:nvPr/>
        </p:nvSpPr>
        <p:spPr>
          <a:xfrm>
            <a:off x="3420421" y="4247313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2" name="CustomShape 8">
            <a:extLst>
              <a:ext uri="{FF2B5EF4-FFF2-40B4-BE49-F238E27FC236}">
                <a16:creationId xmlns:a16="http://schemas.microsoft.com/office/drawing/2014/main" id="{62F9AC87-2ED4-4DED-8662-E21837D533AA}"/>
              </a:ext>
            </a:extLst>
          </p:cNvPr>
          <p:cNvSpPr/>
          <p:nvPr/>
        </p:nvSpPr>
        <p:spPr>
          <a:xfrm>
            <a:off x="738900" y="3067200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3" name="CustomShape 9">
            <a:extLst>
              <a:ext uri="{FF2B5EF4-FFF2-40B4-BE49-F238E27FC236}">
                <a16:creationId xmlns:a16="http://schemas.microsoft.com/office/drawing/2014/main" id="{8B8F1442-4CD7-4ACF-B947-A046BC8877B3}"/>
              </a:ext>
            </a:extLst>
          </p:cNvPr>
          <p:cNvSpPr/>
          <p:nvPr/>
        </p:nvSpPr>
        <p:spPr>
          <a:xfrm>
            <a:off x="739080" y="3754834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" name="CustomShape 21">
            <a:extLst>
              <a:ext uri="{FF2B5EF4-FFF2-40B4-BE49-F238E27FC236}">
                <a16:creationId xmlns:a16="http://schemas.microsoft.com/office/drawing/2014/main" id="{98108157-8B54-4A8B-AF71-9C75A1E04911}"/>
              </a:ext>
            </a:extLst>
          </p:cNvPr>
          <p:cNvSpPr/>
          <p:nvPr/>
        </p:nvSpPr>
        <p:spPr>
          <a:xfrm>
            <a:off x="6485400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647512" y="669960"/>
          <a:ext cx="8769267" cy="2738160"/>
        </p:xfrm>
        <a:graphic>
          <a:graphicData uri="http://schemas.openxmlformats.org/drawingml/2006/table">
            <a:tbl>
              <a:tblPr/>
              <a:tblGrid>
                <a:gridCol w="1754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baseline="0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들어가기전에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동의화면</a:t>
                      </a:r>
                      <a:r>
                        <a:rPr lang="en-US" altLang="ko-KR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/>
        </p:nvGraphicFramePr>
        <p:xfrm>
          <a:off x="632890" y="3975004"/>
          <a:ext cx="8769269" cy="2490971"/>
        </p:xfrm>
        <a:graphic>
          <a:graphicData uri="http://schemas.openxmlformats.org/drawingml/2006/table">
            <a:tbl>
              <a:tblPr/>
              <a:tblGrid>
                <a:gridCol w="175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굴림"/>
                        </a:rPr>
                        <a:t>게시판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이론과목추가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회원정보수정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회원탈퇴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내가 쓴 글 목록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문의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오류 관련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질문게시판</a:t>
                      </a:r>
                      <a:endParaRPr 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632889" y="0"/>
            <a:ext cx="5980874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950" b="1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spc="-1">
              <a:solidFill>
                <a:prstClr val="black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58853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5680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8" y="1052612"/>
          <a:ext cx="6665942" cy="4752652"/>
        </p:xfrm>
        <a:graphic>
          <a:graphicData uri="http://schemas.openxmlformats.org/drawingml/2006/table">
            <a:tbl>
              <a:tblPr/>
              <a:tblGrid>
                <a:gridCol w="666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652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3405373" y="3262352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80003" y="322867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8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가로 길이: 최대 1280Pixel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세로 길이: 제한 없음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로그인 페이지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배너 배치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보조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서브메뉴 구성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회원가입 : 회원가입으로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로그인: 로그인 화면으로 이동(Self)</a:t>
            </a:r>
            <a:endParaRPr lang="en-US" sz="980" b="0" strike="noStrike" spc="-1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ID/비밀번호 찾기</a:t>
            </a:r>
            <a:endParaRPr lang="en-US" sz="980" b="0" strike="noStrike" spc="-1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[고객센터 &gt; 문의하기]로 이동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마이 페이지: [마이 페이지 &gt; 회원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수정]로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로그아웃 : 클릭 시 로그아웃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메인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전과 후의 변화 없음(자세한 내용은 00페이지 참고).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160" y="25380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160" y="377316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559240" y="10501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4066200" y="2652120"/>
            <a:ext cx="36363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회원가입 | 로그인 | ID/비밀번호 찾기 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12" name="Line 7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3252240" y="3869640"/>
            <a:ext cx="15667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2229840" y="4410360"/>
            <a:ext cx="374652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3466800" y="623376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11196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119448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138492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246744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5"/>
          <p:cNvSpPr/>
          <p:nvPr/>
        </p:nvSpPr>
        <p:spPr>
          <a:xfrm>
            <a:off x="265320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373572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7"/>
          <p:cNvSpPr/>
          <p:nvPr/>
        </p:nvSpPr>
        <p:spPr>
          <a:xfrm>
            <a:off x="392868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3" name="CustomShape 18"/>
          <p:cNvSpPr/>
          <p:nvPr/>
        </p:nvSpPr>
        <p:spPr>
          <a:xfrm>
            <a:off x="520344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630216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2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8" name="CustomShape 23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4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0" name="CustomShape 25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6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2" name="CustomShape 27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3" name="CustomShape 2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4" name="CustomShape 2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30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36" name="CustomShape 31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37" name="CustomShape 32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8" name="CustomShape 33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4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40" name="CustomShape 35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36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37"/>
          <p:cNvSpPr/>
          <p:nvPr/>
        </p:nvSpPr>
        <p:spPr>
          <a:xfrm flipV="1">
            <a:off x="111600" y="365004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8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</a:rPr>
              <a:t>로그인 전/후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44" name="Line 39"/>
          <p:cNvSpPr/>
          <p:nvPr/>
        </p:nvSpPr>
        <p:spPr>
          <a:xfrm>
            <a:off x="7766280" y="0"/>
            <a:ext cx="360" cy="6858000"/>
          </a:xfrm>
          <a:prstGeom prst="line">
            <a:avLst/>
          </a:prstGeom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40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6" name="CustomShape 41"/>
          <p:cNvSpPr/>
          <p:nvPr/>
        </p:nvSpPr>
        <p:spPr>
          <a:xfrm>
            <a:off x="6496920" y="29754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47" name="CustomShape 42"/>
          <p:cNvSpPr/>
          <p:nvPr/>
        </p:nvSpPr>
        <p:spPr>
          <a:xfrm>
            <a:off x="217800" y="5414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48" name="CustomShape 43"/>
          <p:cNvSpPr/>
          <p:nvPr/>
        </p:nvSpPr>
        <p:spPr>
          <a:xfrm>
            <a:off x="167040" y="40100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Algo 드롭다운 메뉴</a:t>
            </a: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코딩이론 메뉴 위에 마우스를 올리면 서브메뉴 열림</a:t>
            </a: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관리자 지정 카테고리 최대 5개 노출</a:t>
            </a: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굴림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568240" y="10465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8" name="CustomShape 10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1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0" name="CustomShape 12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1" name="CustomShape 13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2" name="CustomShape 14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5"/>
          <p:cNvSpPr/>
          <p:nvPr/>
        </p:nvSpPr>
        <p:spPr>
          <a:xfrm>
            <a:off x="158760" y="270612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7" name="CustomShape 1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9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2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3"/>
          <p:cNvSpPr/>
          <p:nvPr/>
        </p:nvSpPr>
        <p:spPr>
          <a:xfrm>
            <a:off x="3384000" y="270540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72" name="CustomShape 24"/>
          <p:cNvSpPr/>
          <p:nvPr/>
        </p:nvSpPr>
        <p:spPr>
          <a:xfrm>
            <a:off x="130680" y="3251160"/>
            <a:ext cx="125532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과목목록 및 선택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과목현황 조회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진행하기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챕터 종료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3" name="CustomShape 25"/>
          <p:cNvSpPr/>
          <p:nvPr/>
        </p:nvSpPr>
        <p:spPr>
          <a:xfrm>
            <a:off x="1384920" y="3251160"/>
            <a:ext cx="127836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풀이보기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4" name="CustomShape 26"/>
          <p:cNvSpPr/>
          <p:nvPr/>
        </p:nvSpPr>
        <p:spPr>
          <a:xfrm>
            <a:off x="2663640" y="3250800"/>
            <a:ext cx="129600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도전과제조회 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내가 푼 문제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화면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결과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풀기화면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5" name="CustomShape 27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</a:rPr>
              <a:t>서브메뉴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6" name="CustomShape 28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77" name="Line 29"/>
          <p:cNvSpPr/>
          <p:nvPr/>
        </p:nvSpPr>
        <p:spPr>
          <a:xfrm>
            <a:off x="7766280" y="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ustomShape 30"/>
          <p:cNvSpPr/>
          <p:nvPr/>
        </p:nvSpPr>
        <p:spPr>
          <a:xfrm>
            <a:off x="6491880" y="297936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280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이용약관  |  </a:t>
                      </a:r>
                      <a:r>
                        <a:rPr lang="en-US" sz="1100" b="0" strike="noStrike" spc="-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고객센터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3"/>
          <p:cNvSpPr/>
          <p:nvPr/>
        </p:nvSpPr>
        <p:spPr>
          <a:xfrm>
            <a:off x="4883040" y="5549760"/>
            <a:ext cx="2612520" cy="10782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5684400" y="5697720"/>
            <a:ext cx="16077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4883040" y="5292000"/>
            <a:ext cx="2612520" cy="2559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268400" y="5369400"/>
            <a:ext cx="105120" cy="10188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7"/>
          <p:cNvSpPr/>
          <p:nvPr/>
        </p:nvSpPr>
        <p:spPr>
          <a:xfrm>
            <a:off x="5108400" y="5735520"/>
            <a:ext cx="428400" cy="42696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8" hidden="1"/>
          <p:cNvSpPr/>
          <p:nvPr/>
        </p:nvSpPr>
        <p:spPr>
          <a:xfrm>
            <a:off x="5075640" y="5735520"/>
            <a:ext cx="493920" cy="42696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9" hidden="1"/>
          <p:cNvSpPr/>
          <p:nvPr/>
        </p:nvSpPr>
        <p:spPr>
          <a:xfrm>
            <a:off x="5107320" y="5735520"/>
            <a:ext cx="430200" cy="42696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10" hidden="1"/>
          <p:cNvSpPr/>
          <p:nvPr/>
        </p:nvSpPr>
        <p:spPr>
          <a:xfrm>
            <a:off x="5107320" y="5734440"/>
            <a:ext cx="430200" cy="42840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1"/>
          <p:cNvSpPr/>
          <p:nvPr/>
        </p:nvSpPr>
        <p:spPr>
          <a:xfrm>
            <a:off x="6665760" y="623916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0" name="CustomShape 12" hidden="1"/>
          <p:cNvSpPr/>
          <p:nvPr/>
        </p:nvSpPr>
        <p:spPr>
          <a:xfrm>
            <a:off x="5801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1" name="CustomShape 13" hidden="1"/>
          <p:cNvSpPr/>
          <p:nvPr/>
        </p:nvSpPr>
        <p:spPr>
          <a:xfrm>
            <a:off x="5027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2" name="CustomShape 14"/>
          <p:cNvSpPr/>
          <p:nvPr/>
        </p:nvSpPr>
        <p:spPr>
          <a:xfrm>
            <a:off x="7778880" y="316080"/>
            <a:ext cx="212544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퍼블리싱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이용약관(self)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이용약관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 개인정보처리방침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고객센터(self)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[고객센터 &gt; 공지사항]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디자인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주변 메뉴와 색, 폰트 크기로 구분될 수 있도록 디자인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293" name="CustomShape 1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</a:rPr>
              <a:t>푸터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95" name="Line 17"/>
          <p:cNvSpPr/>
          <p:nvPr/>
        </p:nvSpPr>
        <p:spPr>
          <a:xfrm>
            <a:off x="7778880" y="0"/>
            <a:ext cx="360" cy="6858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6" name="CustomShape 18"/>
          <p:cNvSpPr/>
          <p:nvPr/>
        </p:nvSpPr>
        <p:spPr>
          <a:xfrm>
            <a:off x="252828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341316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8" name="CustomShape 20"/>
          <p:cNvSpPr/>
          <p:nvPr/>
        </p:nvSpPr>
        <p:spPr>
          <a:xfrm>
            <a:off x="465012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3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9" name="CustomShape 21"/>
          <p:cNvSpPr/>
          <p:nvPr/>
        </p:nvSpPr>
        <p:spPr>
          <a:xfrm>
            <a:off x="4650120" y="509616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2128</Words>
  <Application>Microsoft Office PowerPoint</Application>
  <PresentationFormat>A4 용지(210x297mm)</PresentationFormat>
  <Paragraphs>776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HY헤드라인M</vt:lpstr>
      <vt:lpstr>Monotype Sorts</vt:lpstr>
      <vt:lpstr>StarSymbol</vt:lpstr>
      <vt:lpstr>굴림</vt:lpstr>
      <vt:lpstr>맑은 고딕</vt:lpstr>
      <vt:lpstr>타이포_씨고딕 140</vt:lpstr>
      <vt:lpstr>Arial</vt:lpstr>
      <vt:lpstr>Wingdings</vt:lpstr>
      <vt:lpstr>Office 테마</vt:lpstr>
      <vt:lpstr>화면 정의서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316</cp:revision>
  <dcterms:created xsi:type="dcterms:W3CDTF">2017-12-19T02:35:40Z</dcterms:created>
  <dcterms:modified xsi:type="dcterms:W3CDTF">2020-03-06T03:47:48Z</dcterms:modified>
</cp:coreProperties>
</file>