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14" autoAdjust="0"/>
  </p:normalViewPr>
  <p:slideViewPr>
    <p:cSldViewPr>
      <p:cViewPr varScale="1">
        <p:scale>
          <a:sx n="77" d="100"/>
          <a:sy n="77" d="100"/>
        </p:scale>
        <p:origin x="-10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6207-B1D0-41F6-BDC4-066CE6B55321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9FD0D-2E0B-4F6B-951E-CB4B36E13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6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FD0D-2E0B-4F6B-951E-CB4B36E13F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2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3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4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0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6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5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F966-F154-4C75-937E-2503632E9DEC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CCE9-2EE4-43EA-BEA7-6B8D3404A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온라인 코딩 실습 웹 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/>
          <a:lstStyle/>
          <a:p>
            <a:r>
              <a:rPr lang="ko-KR" altLang="en-US" smtClean="0"/>
              <a:t>자바입문자를</a:t>
            </a:r>
            <a:r>
              <a:rPr lang="ko-KR" altLang="en-US" dirty="0" smtClean="0"/>
              <a:t> 위한</a:t>
            </a:r>
            <a:endParaRPr lang="en-US" altLang="ko-KR" dirty="0"/>
          </a:p>
          <a:p>
            <a:r>
              <a:rPr lang="ko-KR" altLang="en-US" dirty="0" smtClean="0"/>
              <a:t>코딩 실습 웹 서비스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보이차</a:t>
            </a:r>
            <a:r>
              <a:rPr lang="en-US" altLang="ko-KR" dirty="0" smtClean="0"/>
              <a:t>(1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2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추진배경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021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추진배경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코딩에 대한 대중의 관심이 급증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7128792" cy="487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7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</Words>
  <Application>Microsoft Office PowerPoint</Application>
  <PresentationFormat>화면 슬라이드 쇼(4:3)</PresentationFormat>
  <Paragraphs>15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온라인 코딩 실습 웹 사이트</vt:lpstr>
      <vt:lpstr>개요</vt:lpstr>
      <vt:lpstr>추진배경</vt:lpstr>
      <vt:lpstr>PowerPoint 프레젠테이션</vt:lpstr>
      <vt:lpstr>목적</vt:lpstr>
      <vt:lpstr>목표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저지 사이트</dc:title>
  <dc:creator>Administrator</dc:creator>
  <cp:lastModifiedBy>Administrator</cp:lastModifiedBy>
  <cp:revision>22</cp:revision>
  <dcterms:created xsi:type="dcterms:W3CDTF">2020-02-06T07:41:42Z</dcterms:created>
  <dcterms:modified xsi:type="dcterms:W3CDTF">2020-02-07T08:30:32Z</dcterms:modified>
</cp:coreProperties>
</file>