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3" r:id="rId2"/>
    <p:sldId id="44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:p15="http://schemas.microsoft.com/office/powerpoint/2012/main" xmlns="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>
        <p:scale>
          <a:sx n="150" d="100"/>
          <a:sy n="150" d="100"/>
        </p:scale>
        <p:origin x="-972" y="336"/>
      </p:cViewPr>
      <p:guideLst>
        <p:guide orient="horz" pos="224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498172" y="5765196"/>
            <a:ext cx="2207513" cy="887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답글형</a:t>
            </a:r>
            <a:r>
              <a:rPr lang="ko-KR" altLang="en-US" dirty="0" smtClean="0"/>
              <a:t> 게시판 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altLang="ko-KR" sz="16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Acess</a:t>
            </a: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096130" y="5733472"/>
            <a:ext cx="1927682" cy="709677"/>
            <a:chOff x="6932877" y="5564123"/>
            <a:chExt cx="2143390" cy="709677"/>
          </a:xfrm>
        </p:grpSpPr>
        <p:sp>
          <p:nvSpPr>
            <p:cNvPr id="39" name="원통 38"/>
            <p:cNvSpPr/>
            <p:nvPr/>
          </p:nvSpPr>
          <p:spPr>
            <a:xfrm>
              <a:off x="6932877" y="5564123"/>
              <a:ext cx="2143390" cy="70967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0939" y="5918961"/>
              <a:ext cx="5906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Board</a:t>
              </a:r>
              <a:endParaRPr lang="ko-KR" alt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84473" y="5918958"/>
              <a:ext cx="96911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ReplyBoard</a:t>
              </a:r>
              <a:endParaRPr lang="ko-KR" altLang="en-US" sz="12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26409" y="3825259"/>
            <a:ext cx="84695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BbsDAOImpl</a:t>
            </a:r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7830607" y="3818105"/>
            <a:ext cx="1114655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BbsDAOImplXML</a:t>
            </a:r>
            <a:endParaRPr lang="ko-KR" altLang="en-US" sz="1050" dirty="0"/>
          </a:p>
        </p:txBody>
      </p:sp>
      <p:grpSp>
        <p:nvGrpSpPr>
          <p:cNvPr id="194" name="그룹 193"/>
          <p:cNvGrpSpPr/>
          <p:nvPr/>
        </p:nvGrpSpPr>
        <p:grpSpPr>
          <a:xfrm>
            <a:off x="7298672" y="2891694"/>
            <a:ext cx="956935" cy="253916"/>
            <a:chOff x="7298672" y="2891694"/>
            <a:chExt cx="956935" cy="253916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531933" y="2891694"/>
              <a:ext cx="723674" cy="2539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BbsDAO</a:t>
              </a:r>
              <a:endParaRPr lang="ko-KR" altLang="en-US" sz="1050" dirty="0"/>
            </a:p>
          </p:txBody>
        </p:sp>
        <p:cxnSp>
          <p:nvCxnSpPr>
            <p:cNvPr id="50" name="직선 연결선 49"/>
            <p:cNvCxnSpPr>
              <a:stCxn id="86" idx="1"/>
              <a:endCxn id="54" idx="6"/>
            </p:cNvCxnSpPr>
            <p:nvPr/>
          </p:nvCxnSpPr>
          <p:spPr>
            <a:xfrm flipH="1">
              <a:off x="7406672" y="3018652"/>
              <a:ext cx="125261" cy="352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298672" y="2965004"/>
              <a:ext cx="108000" cy="108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꺾인 연결선 58"/>
          <p:cNvCxnSpPr>
            <a:stCxn id="86" idx="2"/>
            <a:endCxn id="89" idx="0"/>
          </p:cNvCxnSpPr>
          <p:nvPr/>
        </p:nvCxnSpPr>
        <p:spPr>
          <a:xfrm rot="16200000" flipH="1">
            <a:off x="7804605" y="3234774"/>
            <a:ext cx="672495" cy="494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86" idx="2"/>
            <a:endCxn id="87" idx="0"/>
          </p:cNvCxnSpPr>
          <p:nvPr/>
        </p:nvCxnSpPr>
        <p:spPr>
          <a:xfrm rot="5400000">
            <a:off x="7232004" y="3163492"/>
            <a:ext cx="679649" cy="643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09239" y="2051626"/>
            <a:ext cx="76199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BbsSvcImpl</a:t>
            </a:r>
            <a:endParaRPr lang="ko-KR" altLang="en-US" sz="105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4390172" y="1513613"/>
            <a:ext cx="956935" cy="253916"/>
            <a:chOff x="4348924" y="2650993"/>
            <a:chExt cx="956935" cy="253916"/>
          </a:xfrm>
        </p:grpSpPr>
        <p:sp>
          <p:nvSpPr>
            <p:cNvPr id="107" name="TextBox 106"/>
            <p:cNvSpPr txBox="1"/>
            <p:nvPr/>
          </p:nvSpPr>
          <p:spPr>
            <a:xfrm>
              <a:off x="4582185" y="2650993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BbsSvc</a:t>
              </a:r>
              <a:endParaRPr lang="ko-KR" altLang="en-US" sz="105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>
              <a:off x="4456924" y="2777951"/>
              <a:ext cx="125261" cy="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48924" y="2724303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7" name="꺾인 연결선 116"/>
          <p:cNvCxnSpPr>
            <a:stCxn id="105" idx="3"/>
            <a:endCxn id="54" idx="2"/>
          </p:cNvCxnSpPr>
          <p:nvPr/>
        </p:nvCxnSpPr>
        <p:spPr>
          <a:xfrm>
            <a:off x="5371233" y="2178584"/>
            <a:ext cx="1927439" cy="840420"/>
          </a:xfrm>
          <a:prstGeom prst="bentConnector3">
            <a:avLst>
              <a:gd name="adj1" fmla="val 337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46579" y="1776703"/>
            <a:ext cx="895044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BbsController</a:t>
            </a:r>
            <a:endParaRPr lang="ko-KR" altLang="en-US" sz="105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83184" y="3893965"/>
            <a:ext cx="978400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RbbsController</a:t>
            </a:r>
            <a:endParaRPr lang="ko-KR" altLang="en-US" sz="105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H="1" flipV="1">
            <a:off x="4985270" y="1767529"/>
            <a:ext cx="4966" cy="28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582582" y="4860662"/>
            <a:ext cx="843748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RBbsSvcImpl</a:t>
            </a:r>
            <a:endParaRPr lang="ko-KR" altLang="en-US" sz="1050" dirty="0"/>
          </a:p>
        </p:txBody>
      </p:sp>
      <p:grpSp>
        <p:nvGrpSpPr>
          <p:cNvPr id="193" name="그룹 192"/>
          <p:cNvGrpSpPr/>
          <p:nvPr/>
        </p:nvGrpSpPr>
        <p:grpSpPr>
          <a:xfrm>
            <a:off x="4414298" y="4290481"/>
            <a:ext cx="956935" cy="253916"/>
            <a:chOff x="4348924" y="3288560"/>
            <a:chExt cx="956935" cy="253916"/>
          </a:xfrm>
        </p:grpSpPr>
        <p:sp>
          <p:nvSpPr>
            <p:cNvPr id="134" name="TextBox 133"/>
            <p:cNvSpPr txBox="1"/>
            <p:nvPr/>
          </p:nvSpPr>
          <p:spPr>
            <a:xfrm>
              <a:off x="4582185" y="3288560"/>
              <a:ext cx="723674" cy="25391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RbbsSvc</a:t>
              </a:r>
              <a:endParaRPr lang="ko-KR" altLang="en-US" sz="1050" dirty="0"/>
            </a:p>
          </p:txBody>
        </p:sp>
        <p:cxnSp>
          <p:nvCxnSpPr>
            <p:cNvPr id="135" name="직선 연결선 134"/>
            <p:cNvCxnSpPr>
              <a:stCxn id="134" idx="1"/>
              <a:endCxn id="136" idx="6"/>
            </p:cNvCxnSpPr>
            <p:nvPr/>
          </p:nvCxnSpPr>
          <p:spPr>
            <a:xfrm flipH="1">
              <a:off x="4456924" y="3415518"/>
              <a:ext cx="125261" cy="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타원 135"/>
            <p:cNvSpPr/>
            <p:nvPr/>
          </p:nvSpPr>
          <p:spPr>
            <a:xfrm>
              <a:off x="4348924" y="3361870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화살표 연결선 136"/>
          <p:cNvCxnSpPr>
            <a:stCxn id="132" idx="0"/>
            <a:endCxn id="134" idx="2"/>
          </p:cNvCxnSpPr>
          <p:nvPr/>
        </p:nvCxnSpPr>
        <p:spPr>
          <a:xfrm flipV="1">
            <a:off x="5004456" y="4544397"/>
            <a:ext cx="4940" cy="31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32" idx="3"/>
            <a:endCxn id="54" idx="2"/>
          </p:cNvCxnSpPr>
          <p:nvPr/>
        </p:nvCxnSpPr>
        <p:spPr>
          <a:xfrm flipV="1">
            <a:off x="5426330" y="3019004"/>
            <a:ext cx="1872342" cy="1968616"/>
          </a:xfrm>
          <a:prstGeom prst="bentConnector3">
            <a:avLst>
              <a:gd name="adj1" fmla="val 314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37022" y="2946046"/>
            <a:ext cx="72031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Dispatcher</a:t>
            </a:r>
            <a:br>
              <a:rPr lang="en-US" altLang="ko-KR" sz="1050" dirty="0" smtClean="0"/>
            </a:br>
            <a:r>
              <a:rPr lang="en-US" altLang="ko-KR" sz="1050" dirty="0" smtClean="0"/>
              <a:t>Servlet</a:t>
            </a:r>
            <a:endParaRPr lang="ko-KR" altLang="en-US" sz="1050" dirty="0"/>
          </a:p>
        </p:txBody>
      </p:sp>
      <p:cxnSp>
        <p:nvCxnSpPr>
          <p:cNvPr id="154" name="꺾인 연결선 153"/>
          <p:cNvCxnSpPr>
            <a:stCxn id="153" idx="3"/>
            <a:endCxn id="120" idx="1"/>
          </p:cNvCxnSpPr>
          <p:nvPr/>
        </p:nvCxnSpPr>
        <p:spPr>
          <a:xfrm flipV="1">
            <a:off x="2657338" y="1903661"/>
            <a:ext cx="289241" cy="1250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3" idx="3"/>
            <a:endCxn id="122" idx="1"/>
          </p:cNvCxnSpPr>
          <p:nvPr/>
        </p:nvCxnSpPr>
        <p:spPr>
          <a:xfrm>
            <a:off x="2657338" y="3153795"/>
            <a:ext cx="225846" cy="867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-15182" y="1916177"/>
            <a:ext cx="2217183" cy="7694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writeForm.jsp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smtClean="0">
                <a:latin typeface="+mj-lt"/>
              </a:rPr>
              <a:t>글쓰기</a:t>
            </a:r>
            <a:endParaRPr lang="en-US" altLang="ko-KR" sz="11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readForm.jsp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smtClean="0">
                <a:latin typeface="+mj-lt"/>
              </a:rPr>
              <a:t>글읽기</a:t>
            </a:r>
            <a:r>
              <a:rPr lang="en-US" altLang="ko-KR" sz="1100" smtClean="0">
                <a:latin typeface="+mj-lt"/>
              </a:rPr>
              <a:t>/</a:t>
            </a:r>
            <a:r>
              <a:rPr lang="ko-KR" altLang="en-US" sz="1100" smtClean="0">
                <a:latin typeface="+mj-lt"/>
              </a:rPr>
              <a:t>수정</a:t>
            </a:r>
            <a:endParaRPr lang="en-US" altLang="ko-KR" sz="11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list.jsp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err="1" smtClean="0">
                <a:latin typeface="+mj-lt"/>
              </a:rPr>
              <a:t>글목록</a:t>
            </a:r>
            <a:endParaRPr lang="en-US" altLang="ko-KR" sz="11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 smtClean="0">
                <a:latin typeface="+mj-lt"/>
              </a:rPr>
              <a:t>replyForm.jsp</a:t>
            </a:r>
            <a:r>
              <a:rPr lang="en-US" altLang="ko-KR" sz="1100" dirty="0" smtClean="0">
                <a:latin typeface="+mj-lt"/>
              </a:rPr>
              <a:t>: </a:t>
            </a:r>
            <a:r>
              <a:rPr lang="ko-KR" altLang="en-US" sz="1100" dirty="0" err="1" smtClean="0">
                <a:latin typeface="+mj-lt"/>
              </a:rPr>
              <a:t>답글작성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4900" y="3533111"/>
            <a:ext cx="1417623" cy="2616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100" dirty="0" err="1" smtClean="0">
                <a:latin typeface="+mj-lt"/>
              </a:rPr>
              <a:t>rereply.jsp</a:t>
            </a:r>
            <a:r>
              <a:rPr lang="en-US" altLang="ko-KR" sz="1100" dirty="0" smtClean="0">
                <a:latin typeface="+mj-lt"/>
              </a:rPr>
              <a:t> : </a:t>
            </a:r>
            <a:r>
              <a:rPr lang="ko-KR" altLang="en-US" sz="1100" dirty="0" err="1" smtClean="0">
                <a:latin typeface="+mj-lt"/>
              </a:rPr>
              <a:t>댓글작성</a:t>
            </a:r>
            <a:endParaRPr lang="ko-KR" altLang="en-US" sz="1100" dirty="0">
              <a:latin typeface="+mj-lt"/>
            </a:endParaRPr>
          </a:p>
        </p:txBody>
      </p:sp>
      <p:cxnSp>
        <p:nvCxnSpPr>
          <p:cNvPr id="162" name="꺾인 연결선 161"/>
          <p:cNvCxnSpPr>
            <a:stCxn id="161" idx="3"/>
            <a:endCxn id="153" idx="1"/>
          </p:cNvCxnSpPr>
          <p:nvPr/>
        </p:nvCxnSpPr>
        <p:spPr>
          <a:xfrm flipV="1">
            <a:off x="1592523" y="3153795"/>
            <a:ext cx="344499" cy="510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60" idx="2"/>
            <a:endCxn id="153" idx="1"/>
          </p:cNvCxnSpPr>
          <p:nvPr/>
        </p:nvCxnSpPr>
        <p:spPr>
          <a:xfrm rot="16200000" flipH="1">
            <a:off x="1281128" y="2497900"/>
            <a:ext cx="468177" cy="843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803068" y="4447537"/>
            <a:ext cx="91267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JdbcTemplate</a:t>
            </a:r>
            <a:endParaRPr lang="ko-KR" altLang="en-US" sz="1050" dirty="0"/>
          </a:p>
        </p:txBody>
      </p:sp>
      <p:sp>
        <p:nvSpPr>
          <p:cNvPr id="169" name="TextBox 168"/>
          <p:cNvSpPr txBox="1"/>
          <p:nvPr/>
        </p:nvSpPr>
        <p:spPr>
          <a:xfrm>
            <a:off x="7755311" y="4442429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73363" y="5132396"/>
            <a:ext cx="77321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DataSource</a:t>
            </a:r>
            <a:endParaRPr lang="ko-KR" altLang="en-US" sz="1050" dirty="0"/>
          </a:p>
        </p:txBody>
      </p:sp>
      <p:cxnSp>
        <p:nvCxnSpPr>
          <p:cNvPr id="174" name="직선 화살표 연결선 173"/>
          <p:cNvCxnSpPr>
            <a:stCxn id="87" idx="2"/>
            <a:endCxn id="168" idx="0"/>
          </p:cNvCxnSpPr>
          <p:nvPr/>
        </p:nvCxnSpPr>
        <p:spPr>
          <a:xfrm>
            <a:off x="7249886" y="4079175"/>
            <a:ext cx="9521" cy="368362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89" idx="2"/>
            <a:endCxn id="169" idx="0"/>
          </p:cNvCxnSpPr>
          <p:nvPr/>
        </p:nvCxnSpPr>
        <p:spPr>
          <a:xfrm>
            <a:off x="8387935" y="4072021"/>
            <a:ext cx="8060" cy="37040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stCxn id="169" idx="2"/>
            <a:endCxn id="170" idx="0"/>
          </p:cNvCxnSpPr>
          <p:nvPr/>
        </p:nvCxnSpPr>
        <p:spPr>
          <a:xfrm rot="5400000">
            <a:off x="8009958" y="4746358"/>
            <a:ext cx="436051" cy="33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꺾인 연결선 180"/>
          <p:cNvCxnSpPr>
            <a:stCxn id="168" idx="2"/>
            <a:endCxn id="170" idx="0"/>
          </p:cNvCxnSpPr>
          <p:nvPr/>
        </p:nvCxnSpPr>
        <p:spPr>
          <a:xfrm rot="16200000" flipH="1">
            <a:off x="7444218" y="4516642"/>
            <a:ext cx="430943" cy="80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>
            <a:off x="8059971" y="5386312"/>
            <a:ext cx="0" cy="34716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841623" y="1640923"/>
            <a:ext cx="548549" cy="262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122" idx="3"/>
            <a:endCxn id="136" idx="2"/>
          </p:cNvCxnSpPr>
          <p:nvPr/>
        </p:nvCxnSpPr>
        <p:spPr>
          <a:xfrm>
            <a:off x="3861584" y="4020923"/>
            <a:ext cx="552714" cy="396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783120" y="4136253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RestFull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Servuce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3863175" y="2085080"/>
            <a:ext cx="56162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BbsDTO</a:t>
            </a:r>
            <a:endParaRPr lang="ko-KR" altLang="en-US" sz="105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71814" y="3556407"/>
            <a:ext cx="644976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RbbsDTO</a:t>
            </a:r>
            <a:endParaRPr lang="ko-KR" altLang="en-US" sz="1050" dirty="0"/>
          </a:p>
        </p:txBody>
      </p:sp>
      <p:sp>
        <p:nvSpPr>
          <p:cNvPr id="217" name="TextBox 216"/>
          <p:cNvSpPr txBox="1"/>
          <p:nvPr/>
        </p:nvSpPr>
        <p:spPr>
          <a:xfrm>
            <a:off x="6178664" y="2701433"/>
            <a:ext cx="561620" cy="253916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BbsDTO</a:t>
            </a:r>
            <a:endParaRPr lang="ko-KR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4535676" y="5900146"/>
            <a:ext cx="811688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PageCriteria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5718627" y="5900146"/>
            <a:ext cx="938325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RecordCriteria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801983" y="6344641"/>
            <a:ext cx="771612" cy="253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FindCriteria</a:t>
            </a:r>
            <a:endParaRPr lang="ko-KR" altLang="en-US" sz="1050" dirty="0"/>
          </a:p>
        </p:txBody>
      </p:sp>
      <p:cxnSp>
        <p:nvCxnSpPr>
          <p:cNvPr id="67" name="직선 화살표 연결선 66"/>
          <p:cNvCxnSpPr>
            <a:stCxn id="64" idx="3"/>
            <a:endCxn id="65" idx="1"/>
          </p:cNvCxnSpPr>
          <p:nvPr/>
        </p:nvCxnSpPr>
        <p:spPr>
          <a:xfrm>
            <a:off x="5347364" y="6027104"/>
            <a:ext cx="37126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0"/>
            <a:endCxn id="65" idx="2"/>
          </p:cNvCxnSpPr>
          <p:nvPr/>
        </p:nvCxnSpPr>
        <p:spPr>
          <a:xfrm flipV="1">
            <a:off x="6187789" y="6154062"/>
            <a:ext cx="1" cy="19057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78882" y="5525023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Paging &amp; Find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105" idx="2"/>
            <a:endCxn id="23" idx="0"/>
          </p:cNvCxnSpPr>
          <p:nvPr/>
        </p:nvCxnSpPr>
        <p:spPr>
          <a:xfrm rot="16200000" flipH="1">
            <a:off x="3566255" y="3729522"/>
            <a:ext cx="3459654" cy="611693"/>
          </a:xfrm>
          <a:prstGeom prst="bentConnector3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32" idx="2"/>
            <a:endCxn id="23" idx="0"/>
          </p:cNvCxnSpPr>
          <p:nvPr/>
        </p:nvCxnSpPr>
        <p:spPr>
          <a:xfrm rot="16200000" flipH="1">
            <a:off x="4977883" y="5141150"/>
            <a:ext cx="650618" cy="597473"/>
          </a:xfrm>
          <a:prstGeom prst="bentConnector3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96282" y="1694923"/>
            <a:ext cx="1058550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/>
              <a:t>b</a:t>
            </a:r>
            <a:r>
              <a:rPr lang="en-US" altLang="ko-KR" sz="1050" dirty="0" smtClean="0"/>
              <a:t>bs-mapper.xml</a:t>
            </a:r>
            <a:endParaRPr lang="ko-KR" altLang="en-US" sz="1050" dirty="0"/>
          </a:p>
        </p:txBody>
      </p:sp>
      <p:sp>
        <p:nvSpPr>
          <p:cNvPr id="96" name="TextBox 95"/>
          <p:cNvSpPr txBox="1"/>
          <p:nvPr/>
        </p:nvSpPr>
        <p:spPr>
          <a:xfrm>
            <a:off x="7996282" y="2031454"/>
            <a:ext cx="1106641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smtClean="0"/>
              <a:t>rbbs-mapper.xml</a:t>
            </a:r>
            <a:endParaRPr lang="ko-KR" altLang="en-US" sz="1050" dirty="0"/>
          </a:p>
        </p:txBody>
      </p:sp>
      <p:sp>
        <p:nvSpPr>
          <p:cNvPr id="97" name="직사각형 96"/>
          <p:cNvSpPr/>
          <p:nvPr/>
        </p:nvSpPr>
        <p:spPr>
          <a:xfrm>
            <a:off x="7921780" y="1625626"/>
            <a:ext cx="1222220" cy="726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꺾인 연결선 97"/>
          <p:cNvCxnSpPr>
            <a:stCxn id="89" idx="3"/>
            <a:endCxn id="97" idx="2"/>
          </p:cNvCxnSpPr>
          <p:nvPr/>
        </p:nvCxnSpPr>
        <p:spPr>
          <a:xfrm flipH="1" flipV="1">
            <a:off x="8532890" y="2352115"/>
            <a:ext cx="412372" cy="1592948"/>
          </a:xfrm>
          <a:prstGeom prst="bentConnector4">
            <a:avLst>
              <a:gd name="adj1" fmla="val -20531"/>
              <a:gd name="adj2" fmla="val 53985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869826" y="1374262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sz="1050" dirty="0" smtClean="0">
                <a:solidFill>
                  <a:srgbClr val="FF0000"/>
                </a:solidFill>
              </a:rPr>
              <a:t>-mapper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252046" y="1881740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221476" y="3181373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31543" y="5005930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122466" y="871856"/>
            <a:ext cx="1566332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800" dirty="0" err="1" smtClean="0">
                <a:latin typeface="+mj-lt"/>
              </a:rPr>
              <a:t>writeForm.jsp</a:t>
            </a:r>
            <a:r>
              <a:rPr lang="en-US" altLang="ko-KR" sz="800" dirty="0" smtClean="0">
                <a:latin typeface="+mj-lt"/>
              </a:rPr>
              <a:t> : </a:t>
            </a:r>
            <a:r>
              <a:rPr lang="ko-KR" altLang="en-US" sz="800" dirty="0" smtClean="0">
                <a:latin typeface="+mj-lt"/>
              </a:rPr>
              <a:t>글쓰기</a:t>
            </a:r>
            <a:endParaRPr lang="en-US" altLang="ko-KR" sz="8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dirty="0" err="1" smtClean="0">
                <a:latin typeface="+mj-lt"/>
              </a:rPr>
              <a:t>readForm.jsp</a:t>
            </a:r>
            <a:r>
              <a:rPr lang="en-US" altLang="ko-KR" sz="800" dirty="0" smtClean="0">
                <a:latin typeface="+mj-lt"/>
              </a:rPr>
              <a:t> : </a:t>
            </a:r>
            <a:r>
              <a:rPr lang="ko-KR" altLang="en-US" sz="800" dirty="0" smtClean="0">
                <a:latin typeface="+mj-lt"/>
              </a:rPr>
              <a:t>글읽기</a:t>
            </a:r>
            <a:r>
              <a:rPr lang="en-US" altLang="ko-KR" sz="800" dirty="0" smtClean="0">
                <a:latin typeface="+mj-lt"/>
              </a:rPr>
              <a:t>/</a:t>
            </a:r>
            <a:r>
              <a:rPr lang="ko-KR" altLang="en-US" sz="800" dirty="0" smtClean="0">
                <a:latin typeface="+mj-lt"/>
              </a:rPr>
              <a:t>수정</a:t>
            </a:r>
            <a:endParaRPr lang="en-US" altLang="ko-KR" sz="8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dirty="0" err="1" smtClean="0">
                <a:latin typeface="+mj-lt"/>
              </a:rPr>
              <a:t>list.jsp</a:t>
            </a:r>
            <a:r>
              <a:rPr lang="en-US" altLang="ko-KR" sz="800" dirty="0" smtClean="0">
                <a:latin typeface="+mj-lt"/>
              </a:rPr>
              <a:t> : </a:t>
            </a:r>
            <a:r>
              <a:rPr lang="ko-KR" altLang="en-US" sz="800" dirty="0" err="1" smtClean="0">
                <a:latin typeface="+mj-lt"/>
              </a:rPr>
              <a:t>글목록</a:t>
            </a:r>
            <a:endParaRPr lang="en-US" altLang="ko-KR" sz="8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dirty="0" err="1" smtClean="0">
                <a:latin typeface="+mj-lt"/>
              </a:rPr>
              <a:t>replyForm.jsp</a:t>
            </a:r>
            <a:r>
              <a:rPr lang="en-US" altLang="ko-KR" sz="800" dirty="0" smtClean="0">
                <a:latin typeface="+mj-lt"/>
              </a:rPr>
              <a:t>: </a:t>
            </a:r>
            <a:r>
              <a:rPr lang="ko-KR" altLang="en-US" sz="800" dirty="0" err="1" smtClean="0">
                <a:latin typeface="+mj-lt"/>
              </a:rPr>
              <a:t>답글작성</a:t>
            </a:r>
            <a:endParaRPr lang="en-US" altLang="ko-KR" sz="8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055" y="626512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Presentation Layer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10055" y="1921905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Controller Layer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110055" y="3352774"/>
            <a:ext cx="1067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Business Layer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10055" y="5064639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 Access Layer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888725" y="1955659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smtClean="0"/>
              <a:t>Dispatcher Servlet</a:t>
            </a:r>
            <a:endParaRPr lang="ko-KR" altLang="en-US" sz="900" b="1" dirty="0"/>
          </a:p>
        </p:txBody>
      </p:sp>
      <p:sp>
        <p:nvSpPr>
          <p:cNvPr id="90" name="원통 89"/>
          <p:cNvSpPr/>
          <p:nvPr/>
        </p:nvSpPr>
        <p:spPr>
          <a:xfrm>
            <a:off x="2789768" y="629920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31543" y="6221356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Database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1101677" y="6260466"/>
            <a:ext cx="631904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SUBJECT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784611" y="6260466"/>
            <a:ext cx="445956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UNIT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281597" y="6260466"/>
            <a:ext cx="1215397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UNIT_COMPLETION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48024" y="6260466"/>
            <a:ext cx="769763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FNSH_TEST</a:t>
            </a:r>
            <a:endParaRPr lang="ko-KR" alt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68817" y="6260466"/>
            <a:ext cx="1210588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FNSH_TEST_RESULT</a:t>
            </a:r>
            <a:endParaRPr lang="ko-KR" alt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630435" y="6260466"/>
            <a:ext cx="817853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CHALLENGE</a:t>
            </a:r>
            <a:endParaRPr lang="ko-KR" alt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499318" y="6260466"/>
            <a:ext cx="1138453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CHALLENGE_CASE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88798" y="6260466"/>
            <a:ext cx="1258678" cy="23083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CHALLENGE_RESULT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01677" y="871856"/>
            <a:ext cx="1566332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800" dirty="0" err="1" smtClean="0">
                <a:latin typeface="+mj-lt"/>
              </a:rPr>
              <a:t>writeForm.jsp</a:t>
            </a:r>
            <a:r>
              <a:rPr lang="en-US" altLang="ko-KR" sz="800" dirty="0" smtClean="0">
                <a:latin typeface="+mj-lt"/>
              </a:rPr>
              <a:t> : </a:t>
            </a:r>
            <a:r>
              <a:rPr lang="ko-KR" altLang="en-US" sz="800" dirty="0" smtClean="0">
                <a:latin typeface="+mj-lt"/>
              </a:rPr>
              <a:t>글쓰기</a:t>
            </a:r>
            <a:endParaRPr lang="en-US" altLang="ko-KR" sz="8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dirty="0" err="1" smtClean="0">
                <a:latin typeface="+mj-lt"/>
              </a:rPr>
              <a:t>readForm.jsp</a:t>
            </a:r>
            <a:r>
              <a:rPr lang="en-US" altLang="ko-KR" sz="800" dirty="0" smtClean="0">
                <a:latin typeface="+mj-lt"/>
              </a:rPr>
              <a:t> : </a:t>
            </a:r>
            <a:r>
              <a:rPr lang="ko-KR" altLang="en-US" sz="800" dirty="0" smtClean="0">
                <a:latin typeface="+mj-lt"/>
              </a:rPr>
              <a:t>글읽기</a:t>
            </a:r>
            <a:r>
              <a:rPr lang="en-US" altLang="ko-KR" sz="800" dirty="0" smtClean="0">
                <a:latin typeface="+mj-lt"/>
              </a:rPr>
              <a:t>/</a:t>
            </a:r>
            <a:r>
              <a:rPr lang="ko-KR" altLang="en-US" sz="800" dirty="0" smtClean="0">
                <a:latin typeface="+mj-lt"/>
              </a:rPr>
              <a:t>수정</a:t>
            </a:r>
            <a:endParaRPr lang="en-US" altLang="ko-KR" sz="8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dirty="0" err="1" smtClean="0">
                <a:latin typeface="+mj-lt"/>
              </a:rPr>
              <a:t>list.jsp</a:t>
            </a:r>
            <a:r>
              <a:rPr lang="en-US" altLang="ko-KR" sz="800" dirty="0" smtClean="0">
                <a:latin typeface="+mj-lt"/>
              </a:rPr>
              <a:t> : </a:t>
            </a:r>
            <a:r>
              <a:rPr lang="ko-KR" altLang="en-US" sz="800" dirty="0" err="1" smtClean="0">
                <a:latin typeface="+mj-lt"/>
              </a:rPr>
              <a:t>글목록</a:t>
            </a:r>
            <a:endParaRPr lang="en-US" altLang="ko-KR" sz="8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800" dirty="0" err="1" smtClean="0">
                <a:latin typeface="+mj-lt"/>
              </a:rPr>
              <a:t>replyForm.jsp</a:t>
            </a:r>
            <a:r>
              <a:rPr lang="en-US" altLang="ko-KR" sz="800" dirty="0" smtClean="0">
                <a:latin typeface="+mj-lt"/>
              </a:rPr>
              <a:t>: </a:t>
            </a:r>
            <a:r>
              <a:rPr lang="ko-KR" altLang="en-US" sz="800" dirty="0" err="1" smtClean="0">
                <a:latin typeface="+mj-lt"/>
              </a:rPr>
              <a:t>답글작성</a:t>
            </a:r>
            <a:endParaRPr lang="en-US" altLang="ko-KR" sz="800" dirty="0" smtClean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7143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ContentController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17741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LearningController</a:t>
            </a:r>
            <a:endParaRPr lang="ko-KR" altLang="en-US" sz="9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138339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ChallengeController</a:t>
            </a:r>
            <a:endParaRPr lang="ko-KR" altLang="en-US" sz="9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558937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UserController</a:t>
            </a:r>
            <a:endParaRPr lang="ko-KR" altLang="en-US" sz="9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400132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</a:t>
            </a:r>
            <a:r>
              <a:rPr lang="en-US" altLang="ko-KR" sz="900" b="1" dirty="0" err="1" smtClean="0"/>
              <a:t>Controller</a:t>
            </a:r>
            <a:endParaRPr lang="ko-KR" altLang="en-US" sz="9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979535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AdminController</a:t>
            </a:r>
            <a:endParaRPr lang="ko-KR" altLang="en-US" sz="900" b="1" dirty="0"/>
          </a:p>
        </p:txBody>
      </p:sp>
      <p:cxnSp>
        <p:nvCxnSpPr>
          <p:cNvPr id="6" name="꺾인 연결선 5"/>
          <p:cNvCxnSpPr>
            <a:stCxn id="84" idx="2"/>
            <a:endCxn id="118" idx="0"/>
          </p:cNvCxnSpPr>
          <p:nvPr/>
        </p:nvCxnSpPr>
        <p:spPr>
          <a:xfrm rot="5400000">
            <a:off x="4009504" y="1962089"/>
            <a:ext cx="301583" cy="75038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84" idx="2"/>
            <a:endCxn id="116" idx="0"/>
          </p:cNvCxnSpPr>
          <p:nvPr/>
        </p:nvCxnSpPr>
        <p:spPr>
          <a:xfrm rot="5400000">
            <a:off x="3299205" y="1251790"/>
            <a:ext cx="301583" cy="2170984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84" idx="2"/>
            <a:endCxn id="115" idx="0"/>
          </p:cNvCxnSpPr>
          <p:nvPr/>
        </p:nvCxnSpPr>
        <p:spPr>
          <a:xfrm rot="5400000">
            <a:off x="2588906" y="541491"/>
            <a:ext cx="301583" cy="359158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4" idx="2"/>
            <a:endCxn id="119" idx="0"/>
          </p:cNvCxnSpPr>
          <p:nvPr/>
        </p:nvCxnSpPr>
        <p:spPr>
          <a:xfrm rot="16200000" flipH="1">
            <a:off x="4719803" y="2002176"/>
            <a:ext cx="301583" cy="67021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4" idx="2"/>
            <a:endCxn id="123" idx="0"/>
          </p:cNvCxnSpPr>
          <p:nvPr/>
        </p:nvCxnSpPr>
        <p:spPr>
          <a:xfrm rot="16200000" flipH="1">
            <a:off x="5430102" y="1291877"/>
            <a:ext cx="301583" cy="2090810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4" idx="2"/>
            <a:endCxn id="121" idx="0"/>
          </p:cNvCxnSpPr>
          <p:nvPr/>
        </p:nvCxnSpPr>
        <p:spPr>
          <a:xfrm rot="16200000" flipH="1">
            <a:off x="6140400" y="581578"/>
            <a:ext cx="301583" cy="3511407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111082" y="389779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BoardManager</a:t>
            </a:r>
            <a:endParaRPr lang="ko-KR" altLang="en-US" sz="9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411328" y="389978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ContentManager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556599" y="389978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UserManager</a:t>
            </a:r>
            <a:endParaRPr lang="ko-KR" altLang="en-US" sz="9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111692" y="4697862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JavaLauncher</a:t>
            </a:r>
            <a:endParaRPr lang="ko-KR" altLang="en-US" sz="9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792129" y="4714352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PageManager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111082" y="3569846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BoardService</a:t>
            </a:r>
            <a:endParaRPr lang="ko-KR" altLang="en-US" sz="9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275508" y="3571840"/>
            <a:ext cx="156516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/>
              <a:t>Content</a:t>
            </a:r>
            <a:r>
              <a:rPr lang="en-US" altLang="ko-KR" sz="900" b="1" dirty="0" err="1" smtClean="0"/>
              <a:t>ManagingService</a:t>
            </a:r>
            <a:endParaRPr lang="ko-KR" altLang="en-US" sz="9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556599" y="357184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UserService</a:t>
            </a:r>
            <a:endParaRPr lang="ko-KR" altLang="en-US" sz="900" b="1" dirty="0"/>
          </a:p>
        </p:txBody>
      </p:sp>
      <p:sp>
        <p:nvSpPr>
          <p:cNvPr id="20" name="타원 19"/>
          <p:cNvSpPr/>
          <p:nvPr/>
        </p:nvSpPr>
        <p:spPr>
          <a:xfrm>
            <a:off x="2999746" y="341207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5158377" y="341207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6712860" y="341207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1117802" y="4351265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CodeLauncher</a:t>
            </a:r>
            <a:endParaRPr lang="ko-KR" altLang="en-US" sz="900" b="1" dirty="0"/>
          </a:p>
        </p:txBody>
      </p:sp>
      <p:sp>
        <p:nvSpPr>
          <p:cNvPr id="144" name="타원 143"/>
          <p:cNvSpPr/>
          <p:nvPr/>
        </p:nvSpPr>
        <p:spPr>
          <a:xfrm>
            <a:off x="1706220" y="4191503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7792129" y="4376222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PagingService</a:t>
            </a:r>
            <a:endParaRPr lang="ko-KR" altLang="en-US" sz="900" b="1" dirty="0"/>
          </a:p>
        </p:txBody>
      </p:sp>
      <p:sp>
        <p:nvSpPr>
          <p:cNvPr id="146" name="타원 145"/>
          <p:cNvSpPr/>
          <p:nvPr/>
        </p:nvSpPr>
        <p:spPr>
          <a:xfrm>
            <a:off x="8380547" y="4216460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115" idx="2"/>
            <a:endCxn id="20" idx="1"/>
          </p:cNvCxnSpPr>
          <p:nvPr/>
        </p:nvCxnSpPr>
        <p:spPr>
          <a:xfrm rot="16200000" flipH="1">
            <a:off x="1625240" y="2037572"/>
            <a:ext cx="706348" cy="20690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endCxn id="70" idx="0"/>
          </p:cNvCxnSpPr>
          <p:nvPr/>
        </p:nvCxnSpPr>
        <p:spPr>
          <a:xfrm rot="10800000">
            <a:off x="3281370" y="1014269"/>
            <a:ext cx="782630" cy="22859"/>
          </a:xfrm>
          <a:prstGeom prst="bentConnector4">
            <a:avLst>
              <a:gd name="adj1" fmla="val 48672"/>
              <a:gd name="adj2" fmla="val 11000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3171203" y="1011093"/>
            <a:ext cx="222264" cy="306299"/>
            <a:chOff x="3092456" y="2963939"/>
            <a:chExt cx="222264" cy="306299"/>
          </a:xfrm>
        </p:grpSpPr>
        <p:grpSp>
          <p:nvGrpSpPr>
            <p:cNvPr id="55" name="그룹 54"/>
            <p:cNvGrpSpPr/>
            <p:nvPr/>
          </p:nvGrpSpPr>
          <p:grpSpPr>
            <a:xfrm>
              <a:off x="3092456" y="2963939"/>
              <a:ext cx="222264" cy="306299"/>
              <a:chOff x="2568604" y="2940714"/>
              <a:chExt cx="222264" cy="306299"/>
            </a:xfrm>
          </p:grpSpPr>
          <p:cxnSp>
            <p:nvCxnSpPr>
              <p:cNvPr id="156" name="직선 연결선 155"/>
              <p:cNvCxnSpPr/>
              <p:nvPr/>
            </p:nvCxnSpPr>
            <p:spPr>
              <a:xfrm flipH="1">
                <a:off x="2679736" y="2940714"/>
                <a:ext cx="2" cy="7986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타원 158"/>
              <p:cNvSpPr/>
              <p:nvPr/>
            </p:nvSpPr>
            <p:spPr>
              <a:xfrm rot="5400000">
                <a:off x="2569705" y="3026950"/>
                <a:ext cx="220063" cy="22006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원형 157"/>
              <p:cNvSpPr/>
              <p:nvPr/>
            </p:nvSpPr>
            <p:spPr>
              <a:xfrm rot="5400000">
                <a:off x="2582124" y="3013430"/>
                <a:ext cx="195224" cy="222264"/>
              </a:xfrm>
              <a:prstGeom prst="pie">
                <a:avLst>
                  <a:gd name="adj1" fmla="val 5358753"/>
                  <a:gd name="adj2" fmla="val 162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>
              <a:xfrm flipH="1" flipV="1">
                <a:off x="2575322" y="3124564"/>
                <a:ext cx="213591" cy="2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>
                <a:endCxn id="159" idx="6"/>
              </p:cNvCxnSpPr>
              <p:nvPr/>
            </p:nvCxnSpPr>
            <p:spPr>
              <a:xfrm>
                <a:off x="2679736" y="3036953"/>
                <a:ext cx="0" cy="210060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타원 69"/>
            <p:cNvSpPr/>
            <p:nvPr/>
          </p:nvSpPr>
          <p:spPr>
            <a:xfrm>
              <a:off x="3181841" y="2967114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9" name="꺾인 연결선 178"/>
          <p:cNvCxnSpPr>
            <a:stCxn id="119" idx="2"/>
            <a:endCxn id="141" idx="1"/>
          </p:cNvCxnSpPr>
          <p:nvPr/>
        </p:nvCxnSpPr>
        <p:spPr>
          <a:xfrm rot="5400000">
            <a:off x="4835453" y="3055007"/>
            <a:ext cx="706348" cy="341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꺾인 연결선 182"/>
          <p:cNvCxnSpPr>
            <a:stCxn id="123" idx="2"/>
            <a:endCxn id="141" idx="7"/>
          </p:cNvCxnSpPr>
          <p:nvPr/>
        </p:nvCxnSpPr>
        <p:spPr>
          <a:xfrm rot="5400000">
            <a:off x="5577561" y="2376517"/>
            <a:ext cx="706348" cy="13911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932905" y="5679451"/>
            <a:ext cx="128136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SqlSessionTemplate</a:t>
            </a:r>
            <a:endParaRPr lang="ko-KR" altLang="en-US" sz="1050" dirty="0"/>
          </a:p>
        </p:txBody>
      </p:sp>
      <p:cxnSp>
        <p:nvCxnSpPr>
          <p:cNvPr id="205" name="꺾인 연결선 204"/>
          <p:cNvCxnSpPr>
            <a:stCxn id="115" idx="2"/>
            <a:endCxn id="20" idx="1"/>
          </p:cNvCxnSpPr>
          <p:nvPr/>
        </p:nvCxnSpPr>
        <p:spPr>
          <a:xfrm rot="16200000" flipH="1">
            <a:off x="1625240" y="2037572"/>
            <a:ext cx="706348" cy="206901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123" idx="2"/>
            <a:endCxn id="20" idx="7"/>
          </p:cNvCxnSpPr>
          <p:nvPr/>
        </p:nvCxnSpPr>
        <p:spPr>
          <a:xfrm rot="5400000">
            <a:off x="4498245" y="1297201"/>
            <a:ext cx="706348" cy="3549758"/>
          </a:xfrm>
          <a:prstGeom prst="bentConnector3">
            <a:avLst>
              <a:gd name="adj1" fmla="val 23929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2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11261</TotalTime>
  <Words>119</Words>
  <Application>Microsoft Office PowerPoint</Application>
  <PresentationFormat>화면 슬라이드 쇼(4:3)</PresentationFormat>
  <Paragraphs>75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답글형 게시판 아키텍처</vt:lpstr>
      <vt:lpstr>아키텍처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780</cp:revision>
  <dcterms:created xsi:type="dcterms:W3CDTF">2017-12-19T02:35:40Z</dcterms:created>
  <dcterms:modified xsi:type="dcterms:W3CDTF">2020-03-18T07:46:30Z</dcterms:modified>
</cp:coreProperties>
</file>