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7" r:id="rId2"/>
    <p:sldId id="322" r:id="rId3"/>
    <p:sldId id="323" r:id="rId4"/>
    <p:sldId id="326" r:id="rId5"/>
    <p:sldId id="311" r:id="rId6"/>
    <p:sldId id="279" r:id="rId7"/>
    <p:sldId id="319" r:id="rId8"/>
    <p:sldId id="320" r:id="rId9"/>
    <p:sldId id="321" r:id="rId10"/>
    <p:sldId id="309" r:id="rId11"/>
    <p:sldId id="316" r:id="rId12"/>
    <p:sldId id="327" r:id="rId13"/>
    <p:sldId id="314" r:id="rId14"/>
    <p:sldId id="318" r:id="rId15"/>
    <p:sldId id="312" r:id="rId16"/>
    <p:sldId id="310" r:id="rId17"/>
    <p:sldId id="329" r:id="rId18"/>
    <p:sldId id="328" r:id="rId19"/>
    <p:sldId id="276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6559" autoAdjust="0"/>
  </p:normalViewPr>
  <p:slideViewPr>
    <p:cSldViewPr snapToGrid="0">
      <p:cViewPr>
        <p:scale>
          <a:sx n="100" d="100"/>
          <a:sy n="100" d="100"/>
        </p:scale>
        <p:origin x="-1734" y="-444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18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98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2019-12-16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515293" y="4601898"/>
            <a:ext cx="4686182" cy="1148821"/>
          </a:xfrm>
        </p:spPr>
        <p:txBody>
          <a:bodyPr anchor="b"/>
          <a:lstStyle/>
          <a:p>
            <a:pPr algn="r"/>
            <a:r>
              <a:rPr lang="ko-KR" altLang="en-US" dirty="0"/>
              <a:t>김현욱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웹메모장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671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(</a:t>
            </a:r>
            <a:r>
              <a:rPr lang="ko-KR" altLang="en-US" dirty="0"/>
              <a:t>본문</a:t>
            </a:r>
            <a:r>
              <a:rPr lang="en-US" altLang="ko-KR" dirty="0"/>
              <a:t>1,</a:t>
            </a:r>
            <a:r>
              <a:rPr lang="ko-KR" altLang="en-US" dirty="0"/>
              <a:t>본문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76087" y="56491"/>
            <a:ext cx="2116685" cy="70872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Clever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노트 서비스 소개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주요 기능 및 사용법 안내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[2]~[5]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주요 기능 별 아이콘 이미지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해당 기능의 상세 설명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등급별 제공 기능 및 요금 안내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등급 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등급별 제공 기능과 요금 안내를 위한 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44580"/>
              </p:ext>
            </p:extLst>
          </p:nvPr>
        </p:nvGraphicFramePr>
        <p:xfrm>
          <a:off x="285620" y="611816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3108960" y="6288924"/>
            <a:ext cx="172838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944489B2-4AC6-412A-966A-B3943023A657}"/>
              </a:ext>
            </a:extLst>
          </p:cNvPr>
          <p:cNvSpPr/>
          <p:nvPr/>
        </p:nvSpPr>
        <p:spPr>
          <a:xfrm>
            <a:off x="756400" y="639101"/>
            <a:ext cx="1568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Clever Note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Placeholder">
            <a:extLst>
              <a:ext uri="{FF2B5EF4-FFF2-40B4-BE49-F238E27FC236}">
                <a16:creationId xmlns:a16="http://schemas.microsoft.com/office/drawing/2014/main" xmlns="" id="{773181F9-FB1E-4022-93E1-CB46C640CDB6}"/>
              </a:ext>
            </a:extLst>
          </p:cNvPr>
          <p:cNvGrpSpPr>
            <a:grpSpLocks/>
          </p:cNvGrpSpPr>
          <p:nvPr/>
        </p:nvGrpSpPr>
        <p:grpSpPr bwMode="auto">
          <a:xfrm>
            <a:off x="170222" y="575645"/>
            <a:ext cx="777625" cy="49733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xmlns="" id="{67B39043-DD1D-4CE5-BC21-C02738D8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xmlns="" id="{B09D2C85-73E4-411D-83ED-835E10A2D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5" name="Line 1">
              <a:extLst>
                <a:ext uri="{FF2B5EF4-FFF2-40B4-BE49-F238E27FC236}">
                  <a16:creationId xmlns:a16="http://schemas.microsoft.com/office/drawing/2014/main" xmlns="" id="{9A6C10F7-27FC-416E-8A96-36C9C44E6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02A8E22-0B1D-417B-B1D4-46FBBBCE95B9}"/>
              </a:ext>
            </a:extLst>
          </p:cNvPr>
          <p:cNvSpPr/>
          <p:nvPr/>
        </p:nvSpPr>
        <p:spPr>
          <a:xfrm>
            <a:off x="379763" y="749289"/>
            <a:ext cx="400031" cy="150041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0909B90E-B2AB-4A65-8635-36AF7B72A5A8}"/>
              </a:ext>
            </a:extLst>
          </p:cNvPr>
          <p:cNvGrpSpPr/>
          <p:nvPr/>
        </p:nvGrpSpPr>
        <p:grpSpPr>
          <a:xfrm>
            <a:off x="2223305" y="668061"/>
            <a:ext cx="3795110" cy="273008"/>
            <a:chOff x="103267" y="6334063"/>
            <a:chExt cx="4956101" cy="252008"/>
          </a:xfrm>
        </p:grpSpPr>
        <p:grpSp>
          <p:nvGrpSpPr>
            <p:cNvPr id="78" name="Menu Item">
              <a:extLst>
                <a:ext uri="{FF2B5EF4-FFF2-40B4-BE49-F238E27FC236}">
                  <a16:creationId xmlns:a16="http://schemas.microsoft.com/office/drawing/2014/main" xmlns="" id="{83949ED5-5D59-470A-BE75-7F264C613A44}"/>
                </a:ext>
              </a:extLst>
            </p:cNvPr>
            <p:cNvGrpSpPr/>
            <p:nvPr/>
          </p:nvGrpSpPr>
          <p:grpSpPr>
            <a:xfrm>
              <a:off x="103267" y="6334063"/>
              <a:ext cx="1532911" cy="252000"/>
              <a:chOff x="595686" y="1261242"/>
              <a:chExt cx="1219161" cy="240299"/>
            </a:xfrm>
            <a:solidFill>
              <a:srgbClr val="FFFFFF"/>
            </a:solidFill>
          </p:grpSpPr>
          <p:sp>
            <p:nvSpPr>
              <p:cNvPr id="84" name="Item">
                <a:extLst>
                  <a:ext uri="{FF2B5EF4-FFF2-40B4-BE49-F238E27FC236}">
                    <a16:creationId xmlns:a16="http://schemas.microsoft.com/office/drawing/2014/main" xmlns="" id="{C2B8C2B0-A6EF-46EC-BEDB-14DBB61B7993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219161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서비스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Chevron" descr="&lt;SmartSettings&gt;&lt;SmartResize anchorLeft=&quot;Non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19DD3D79-559E-46CF-A8F2-3884152E520A}"/>
                  </a:ext>
                </a:extLst>
              </p:cNvPr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653429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9" name="Menu Item">
              <a:extLst>
                <a:ext uri="{FF2B5EF4-FFF2-40B4-BE49-F238E27FC236}">
                  <a16:creationId xmlns:a16="http://schemas.microsoft.com/office/drawing/2014/main" xmlns="" id="{1D37BB12-BA3D-4F80-8B00-B5EA7AF6AAAD}"/>
                </a:ext>
              </a:extLst>
            </p:cNvPr>
            <p:cNvGrpSpPr/>
            <p:nvPr/>
          </p:nvGrpSpPr>
          <p:grpSpPr>
            <a:xfrm>
              <a:off x="1621529" y="6334063"/>
              <a:ext cx="1614170" cy="252000"/>
              <a:chOff x="1805003" y="1261242"/>
              <a:chExt cx="1283788" cy="240299"/>
            </a:xfrm>
            <a:solidFill>
              <a:srgbClr val="FFFFFF"/>
            </a:solidFill>
          </p:grpSpPr>
          <p:sp>
            <p:nvSpPr>
              <p:cNvPr id="82" name="Item">
                <a:extLst>
                  <a:ext uri="{FF2B5EF4-FFF2-40B4-BE49-F238E27FC236}">
                    <a16:creationId xmlns:a16="http://schemas.microsoft.com/office/drawing/2014/main" xmlns="" id="{5846949B-3235-4ECA-9426-05771C0A04D4}"/>
                  </a:ext>
                </a:extLst>
              </p:cNvPr>
              <p:cNvSpPr/>
              <p:nvPr/>
            </p:nvSpPr>
            <p:spPr>
              <a:xfrm>
                <a:off x="1805003" y="1261242"/>
                <a:ext cx="128378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기능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vron" descr="&lt;Tags&gt;&lt;SMARTRESIZEANCHORS&gt;None,None,None,Relative&lt;/SMARTRESIZEANCHORS&gt;&lt;/Tags&gt;">
                <a:extLst>
                  <a:ext uri="{FF2B5EF4-FFF2-40B4-BE49-F238E27FC236}">
                    <a16:creationId xmlns:a16="http://schemas.microsoft.com/office/drawing/2014/main" xmlns="" id="{5DFCA002-DC46-4415-AA86-25F132DE7A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97283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Item">
              <a:extLst>
                <a:ext uri="{FF2B5EF4-FFF2-40B4-BE49-F238E27FC236}">
                  <a16:creationId xmlns:a16="http://schemas.microsoft.com/office/drawing/2014/main" xmlns="" id="{64C4B3C7-883E-4ED0-AD0E-027A0CBE542E}"/>
                </a:ext>
              </a:extLst>
            </p:cNvPr>
            <p:cNvSpPr/>
            <p:nvPr/>
          </p:nvSpPr>
          <p:spPr>
            <a:xfrm>
              <a:off x="3234103" y="6334071"/>
              <a:ext cx="182526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지원 및 도움말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xmlns="" id="{22215D18-445E-49B8-81EB-0619547389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1343" y="6435009"/>
              <a:ext cx="91818" cy="432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6" name="모서리가 둥근 직사각형 7">
            <a:extLst>
              <a:ext uri="{FF2B5EF4-FFF2-40B4-BE49-F238E27FC236}">
                <a16:creationId xmlns:a16="http://schemas.microsoft.com/office/drawing/2014/main" xmlns="" id="{D646EBEC-8AFC-4A62-B15B-7B5A8BEEF8D4}"/>
              </a:ext>
            </a:extLst>
          </p:cNvPr>
          <p:cNvSpPr/>
          <p:nvPr/>
        </p:nvSpPr>
        <p:spPr>
          <a:xfrm>
            <a:off x="6906572" y="644302"/>
            <a:ext cx="702611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87" name="모서리가 둥근 직사각형 7">
            <a:extLst>
              <a:ext uri="{FF2B5EF4-FFF2-40B4-BE49-F238E27FC236}">
                <a16:creationId xmlns:a16="http://schemas.microsoft.com/office/drawing/2014/main" xmlns="" id="{7586C29B-38D8-411B-AA56-2E0CF626BF7C}"/>
              </a:ext>
            </a:extLst>
          </p:cNvPr>
          <p:cNvSpPr/>
          <p:nvPr/>
        </p:nvSpPr>
        <p:spPr>
          <a:xfrm>
            <a:off x="6084625" y="644302"/>
            <a:ext cx="771250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8095B08E-A251-4E83-A564-46CCB2C1DC4A}"/>
              </a:ext>
            </a:extLst>
          </p:cNvPr>
          <p:cNvCxnSpPr/>
          <p:nvPr/>
        </p:nvCxnSpPr>
        <p:spPr>
          <a:xfrm>
            <a:off x="152775" y="1138844"/>
            <a:ext cx="737506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66A17728-A6CA-496D-BC4F-3CBA8D5FB4A9}"/>
              </a:ext>
            </a:extLst>
          </p:cNvPr>
          <p:cNvSpPr/>
          <p:nvPr/>
        </p:nvSpPr>
        <p:spPr>
          <a:xfrm>
            <a:off x="2894771" y="3370000"/>
            <a:ext cx="2186247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요금표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55A75B10-2B8C-47F5-B19A-B3600DF1583D}"/>
              </a:ext>
            </a:extLst>
          </p:cNvPr>
          <p:cNvGrpSpPr/>
          <p:nvPr/>
        </p:nvGrpSpPr>
        <p:grpSpPr>
          <a:xfrm>
            <a:off x="1608324" y="1941285"/>
            <a:ext cx="777625" cy="497331"/>
            <a:chOff x="1242564" y="4183370"/>
            <a:chExt cx="777625" cy="497331"/>
          </a:xfrm>
        </p:grpSpPr>
        <p:grpSp>
          <p:nvGrpSpPr>
            <p:cNvPr id="91" name="Placeholder">
              <a:extLst>
                <a:ext uri="{FF2B5EF4-FFF2-40B4-BE49-F238E27FC236}">
                  <a16:creationId xmlns:a16="http://schemas.microsoft.com/office/drawing/2014/main" xmlns="" id="{241A55D9-6783-41F4-8FE8-542047396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2564" y="4183370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2" name="Border">
                <a:extLst>
                  <a:ext uri="{FF2B5EF4-FFF2-40B4-BE49-F238E27FC236}">
                    <a16:creationId xmlns:a16="http://schemas.microsoft.com/office/drawing/2014/main" xmlns="" id="{2B4CA7BC-2BCE-4DC1-9F69-6B097352A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Line 2">
                <a:extLst>
                  <a:ext uri="{FF2B5EF4-FFF2-40B4-BE49-F238E27FC236}">
                    <a16:creationId xmlns:a16="http://schemas.microsoft.com/office/drawing/2014/main" xmlns="" id="{8F40DF02-7EA3-4B1A-9678-38627688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Line 1">
                <a:extLst>
                  <a:ext uri="{FF2B5EF4-FFF2-40B4-BE49-F238E27FC236}">
                    <a16:creationId xmlns:a16="http://schemas.microsoft.com/office/drawing/2014/main" xmlns="" id="{F3B5ED19-F9F5-477A-BCC8-45EB2B3E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689FA48B-5F35-47CD-B4CE-F9A2A664806B}"/>
                </a:ext>
              </a:extLst>
            </p:cNvPr>
            <p:cNvSpPr/>
            <p:nvPr/>
          </p:nvSpPr>
          <p:spPr>
            <a:xfrm>
              <a:off x="1376526" y="4357014"/>
              <a:ext cx="509699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아이콘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7B93DCA2-5090-4C7A-8934-4953EFAAEC7F}"/>
              </a:ext>
            </a:extLst>
          </p:cNvPr>
          <p:cNvGrpSpPr/>
          <p:nvPr/>
        </p:nvGrpSpPr>
        <p:grpSpPr>
          <a:xfrm>
            <a:off x="2937747" y="1941285"/>
            <a:ext cx="777625" cy="497331"/>
            <a:chOff x="2534393" y="4183370"/>
            <a:chExt cx="777625" cy="497331"/>
          </a:xfrm>
        </p:grpSpPr>
        <p:grpSp>
          <p:nvGrpSpPr>
            <p:cNvPr id="96" name="Placeholder">
              <a:extLst>
                <a:ext uri="{FF2B5EF4-FFF2-40B4-BE49-F238E27FC236}">
                  <a16:creationId xmlns:a16="http://schemas.microsoft.com/office/drawing/2014/main" xmlns="" id="{A2207D2E-6505-4C97-8FF4-36230A5A5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393" y="4183370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xmlns="" id="{D2E94003-DF3A-44B8-902E-F78014C96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xmlns="" id="{50576B00-8955-433E-A7AE-89EF3007D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xmlns="" id="{E742E859-4D02-4303-A381-18BBFB1BD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3DCE1C4C-4F28-461C-9A55-63A34344EFDA}"/>
                </a:ext>
              </a:extLst>
            </p:cNvPr>
            <p:cNvSpPr/>
            <p:nvPr/>
          </p:nvSpPr>
          <p:spPr>
            <a:xfrm>
              <a:off x="2668355" y="4357014"/>
              <a:ext cx="509699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아이콘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0115A77A-4D00-4CA8-83CA-42B6756A5F21}"/>
              </a:ext>
            </a:extLst>
          </p:cNvPr>
          <p:cNvGrpSpPr/>
          <p:nvPr/>
        </p:nvGrpSpPr>
        <p:grpSpPr>
          <a:xfrm>
            <a:off x="4267170" y="1941285"/>
            <a:ext cx="777625" cy="497331"/>
            <a:chOff x="4059723" y="4183370"/>
            <a:chExt cx="777625" cy="497331"/>
          </a:xfrm>
        </p:grpSpPr>
        <p:grpSp>
          <p:nvGrpSpPr>
            <p:cNvPr id="101" name="Placeholder">
              <a:extLst>
                <a:ext uri="{FF2B5EF4-FFF2-40B4-BE49-F238E27FC236}">
                  <a16:creationId xmlns:a16="http://schemas.microsoft.com/office/drawing/2014/main" xmlns="" id="{ED06B9FD-C603-4D18-B502-4A673FA95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723" y="4183370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2" name="Border">
                <a:extLst>
                  <a:ext uri="{FF2B5EF4-FFF2-40B4-BE49-F238E27FC236}">
                    <a16:creationId xmlns:a16="http://schemas.microsoft.com/office/drawing/2014/main" xmlns="" id="{6FAE8AD1-3105-461E-B047-9B3032A35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Line 2">
                <a:extLst>
                  <a:ext uri="{FF2B5EF4-FFF2-40B4-BE49-F238E27FC236}">
                    <a16:creationId xmlns:a16="http://schemas.microsoft.com/office/drawing/2014/main" xmlns="" id="{FFB00D6F-D0AD-48B1-8436-D5B49E726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Line 1">
                <a:extLst>
                  <a:ext uri="{FF2B5EF4-FFF2-40B4-BE49-F238E27FC236}">
                    <a16:creationId xmlns:a16="http://schemas.microsoft.com/office/drawing/2014/main" xmlns="" id="{30A455F7-E3D2-4CC7-AF62-21271BB17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4697DBA6-145F-49CB-821D-7D1FAC6B8983}"/>
                </a:ext>
              </a:extLst>
            </p:cNvPr>
            <p:cNvSpPr/>
            <p:nvPr/>
          </p:nvSpPr>
          <p:spPr>
            <a:xfrm>
              <a:off x="4193685" y="4357014"/>
              <a:ext cx="509699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아이콘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F0C86554-D923-439B-AF1B-72BCC74EE757}"/>
              </a:ext>
            </a:extLst>
          </p:cNvPr>
          <p:cNvGrpSpPr/>
          <p:nvPr/>
        </p:nvGrpSpPr>
        <p:grpSpPr>
          <a:xfrm>
            <a:off x="5596593" y="1941285"/>
            <a:ext cx="777625" cy="497331"/>
            <a:chOff x="5454887" y="4183370"/>
            <a:chExt cx="777625" cy="497331"/>
          </a:xfrm>
        </p:grpSpPr>
        <p:grpSp>
          <p:nvGrpSpPr>
            <p:cNvPr id="106" name="Placeholder">
              <a:extLst>
                <a:ext uri="{FF2B5EF4-FFF2-40B4-BE49-F238E27FC236}">
                  <a16:creationId xmlns:a16="http://schemas.microsoft.com/office/drawing/2014/main" xmlns="" id="{E320F7FD-ADE0-434B-AF6F-D1E2760F3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4887" y="4183370"/>
              <a:ext cx="777625" cy="4973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7" name="Border">
                <a:extLst>
                  <a:ext uri="{FF2B5EF4-FFF2-40B4-BE49-F238E27FC236}">
                    <a16:creationId xmlns:a16="http://schemas.microsoft.com/office/drawing/2014/main" xmlns="" id="{AADFD15C-CE06-45E6-9F2E-9C5C6B0BA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Line 2">
                <a:extLst>
                  <a:ext uri="{FF2B5EF4-FFF2-40B4-BE49-F238E27FC236}">
                    <a16:creationId xmlns:a16="http://schemas.microsoft.com/office/drawing/2014/main" xmlns="" id="{4162B882-4A25-42E5-BA2A-93D53C214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Line 1">
                <a:extLst>
                  <a:ext uri="{FF2B5EF4-FFF2-40B4-BE49-F238E27FC236}">
                    <a16:creationId xmlns:a16="http://schemas.microsoft.com/office/drawing/2014/main" xmlns="" id="{6CDA8840-AC95-4196-BFFF-4F3632CC2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9B94C19B-4671-49E1-A840-8E28E970B1F4}"/>
                </a:ext>
              </a:extLst>
            </p:cNvPr>
            <p:cNvSpPr/>
            <p:nvPr/>
          </p:nvSpPr>
          <p:spPr>
            <a:xfrm>
              <a:off x="5588849" y="4357014"/>
              <a:ext cx="509699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아이콘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22AC2C7B-659D-481F-BA42-BB88FF2953E9}"/>
              </a:ext>
            </a:extLst>
          </p:cNvPr>
          <p:cNvSpPr/>
          <p:nvPr/>
        </p:nvSpPr>
        <p:spPr>
          <a:xfrm>
            <a:off x="1782272" y="2472548"/>
            <a:ext cx="469713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메모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D7BE1BB7-4825-4D1F-BEF5-EC33CD2EA428}"/>
              </a:ext>
            </a:extLst>
          </p:cNvPr>
          <p:cNvSpPr/>
          <p:nvPr/>
        </p:nvSpPr>
        <p:spPr>
          <a:xfrm>
            <a:off x="3179558" y="2472548"/>
            <a:ext cx="469713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 pitchFamily="50" charset="-127"/>
                <a:ea typeface="맑은 고딕" pitchFamily="50" charset="-127"/>
              </a:rPr>
              <a:t>공유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582625F6-79A7-4DA1-984D-8EC5369699F9}"/>
              </a:ext>
            </a:extLst>
          </p:cNvPr>
          <p:cNvSpPr/>
          <p:nvPr/>
        </p:nvSpPr>
        <p:spPr>
          <a:xfrm>
            <a:off x="4482457" y="2472548"/>
            <a:ext cx="469713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일정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4667F071-1F40-4E41-92F7-E4CD12AFC6EA}"/>
              </a:ext>
            </a:extLst>
          </p:cNvPr>
          <p:cNvSpPr/>
          <p:nvPr/>
        </p:nvSpPr>
        <p:spPr>
          <a:xfrm>
            <a:off x="5739873" y="2472548"/>
            <a:ext cx="568243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 pitchFamily="50" charset="-127"/>
                <a:ea typeface="맑은 고딕" pitchFamily="50" charset="-127"/>
              </a:rPr>
              <a:t>템플릿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B534BBB9-855F-482E-AA6C-34DCADA6E3F7}"/>
              </a:ext>
            </a:extLst>
          </p:cNvPr>
          <p:cNvCxnSpPr/>
          <p:nvPr/>
        </p:nvCxnSpPr>
        <p:spPr>
          <a:xfrm>
            <a:off x="152775" y="3076419"/>
            <a:ext cx="737506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C74012CB-F9B7-4057-9C29-125861F5EC52}"/>
              </a:ext>
            </a:extLst>
          </p:cNvPr>
          <p:cNvSpPr/>
          <p:nvPr/>
        </p:nvSpPr>
        <p:spPr>
          <a:xfrm>
            <a:off x="3106482" y="1402218"/>
            <a:ext cx="172838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서비스 소개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19DB3621-1FE0-4B7F-AD18-E93171B84547}"/>
              </a:ext>
            </a:extLst>
          </p:cNvPr>
          <p:cNvCxnSpPr/>
          <p:nvPr/>
        </p:nvCxnSpPr>
        <p:spPr>
          <a:xfrm>
            <a:off x="152775" y="5985874"/>
            <a:ext cx="737506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F8E78823-2D4C-454F-8DED-D3C8FB99D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6441"/>
              </p:ext>
            </p:extLst>
          </p:nvPr>
        </p:nvGraphicFramePr>
        <p:xfrm>
          <a:off x="1638193" y="4114802"/>
          <a:ext cx="4669924" cy="1688829"/>
        </p:xfrm>
        <a:graphic>
          <a:graphicData uri="http://schemas.openxmlformats.org/drawingml/2006/table">
            <a:tbl>
              <a:tblPr/>
              <a:tblGrid>
                <a:gridCol w="4669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82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E73EE42-8DEA-4391-B2A9-22AD92018F4E}"/>
              </a:ext>
            </a:extLst>
          </p:cNvPr>
          <p:cNvSpPr/>
          <p:nvPr/>
        </p:nvSpPr>
        <p:spPr>
          <a:xfrm>
            <a:off x="2937747" y="4681004"/>
            <a:ext cx="2172100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요금 및 서비스 비교 표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227431" y="136816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4317EA16-CD19-4B81-A581-3B0939597E4A}"/>
              </a:ext>
            </a:extLst>
          </p:cNvPr>
          <p:cNvSpPr/>
          <p:nvPr/>
        </p:nvSpPr>
        <p:spPr>
          <a:xfrm>
            <a:off x="227431" y="327502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7C855F50-2789-454F-A50A-E06CAC7153FD}"/>
              </a:ext>
            </a:extLst>
          </p:cNvPr>
          <p:cNvSpPr/>
          <p:nvPr/>
        </p:nvSpPr>
        <p:spPr>
          <a:xfrm>
            <a:off x="120347" y="456515"/>
            <a:ext cx="7540342" cy="61646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4317EA16-CD19-4B81-A581-3B0939597E4A}"/>
              </a:ext>
            </a:extLst>
          </p:cNvPr>
          <p:cNvSpPr/>
          <p:nvPr/>
        </p:nvSpPr>
        <p:spPr>
          <a:xfrm>
            <a:off x="1530564" y="404630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1548272" y="182428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2842970" y="182428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4129460" y="182428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BAD6082-8597-444C-BF44-169F3DCCFF29}"/>
              </a:ext>
            </a:extLst>
          </p:cNvPr>
          <p:cNvSpPr/>
          <p:nvPr/>
        </p:nvSpPr>
        <p:spPr>
          <a:xfrm>
            <a:off x="5471387" y="182428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18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76087" y="56491"/>
            <a:ext cx="2116685" cy="70872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계정으로 가입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계정으로 인증 후 간단히 가입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동의하기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체크되어야 가입가능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이용약관이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새창으로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뜸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가입하기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내용이 형식에 어긋날 경우 플래시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메시지 표시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플래시 메시지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 버튼을 누른 후 양식에 맞지 않을 경우에만 표시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보기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클릭하는 동안 입력된 비밀번호가 보임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7">
            <a:extLst>
              <a:ext uri="{FF2B5EF4-FFF2-40B4-BE49-F238E27FC236}">
                <a16:creationId xmlns:a16="http://schemas.microsoft.com/office/drawing/2014/main" xmlns="" id="{2817756F-EC6B-4981-8D74-E3730E113D7A}"/>
              </a:ext>
            </a:extLst>
          </p:cNvPr>
          <p:cNvSpPr/>
          <p:nvPr/>
        </p:nvSpPr>
        <p:spPr>
          <a:xfrm>
            <a:off x="5388786" y="2498796"/>
            <a:ext cx="1514602" cy="468847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3794E7F-7CE8-4568-BA6E-984AAC497223}"/>
              </a:ext>
            </a:extLst>
          </p:cNvPr>
          <p:cNvSpPr/>
          <p:nvPr/>
        </p:nvSpPr>
        <p:spPr>
          <a:xfrm>
            <a:off x="5205550" y="4180423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메일을 입력하세요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6ECE896-58D9-49E2-852F-D0560E969339}"/>
              </a:ext>
            </a:extLst>
          </p:cNvPr>
          <p:cNvSpPr/>
          <p:nvPr/>
        </p:nvSpPr>
        <p:spPr>
          <a:xfrm>
            <a:off x="5205550" y="4603492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비밀번호를 입력해 주세요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A131772A-AC2A-4DCD-A230-506528FEB505}"/>
              </a:ext>
            </a:extLst>
          </p:cNvPr>
          <p:cNvSpPr/>
          <p:nvPr/>
        </p:nvSpPr>
        <p:spPr>
          <a:xfrm>
            <a:off x="5205550" y="3757354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사용자이름을 입력하세요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7">
            <a:extLst>
              <a:ext uri="{FF2B5EF4-FFF2-40B4-BE49-F238E27FC236}">
                <a16:creationId xmlns:a16="http://schemas.microsoft.com/office/drawing/2014/main" xmlns="" id="{21CBBE83-8DB5-4559-94F4-1639A250A6A3}"/>
              </a:ext>
            </a:extLst>
          </p:cNvPr>
          <p:cNvSpPr/>
          <p:nvPr/>
        </p:nvSpPr>
        <p:spPr>
          <a:xfrm>
            <a:off x="5396400" y="5388598"/>
            <a:ext cx="1514602" cy="468847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</a:p>
        </p:txBody>
      </p:sp>
      <p:sp>
        <p:nvSpPr>
          <p:cNvPr id="61" name="Box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xmlns="" id="{DF25136B-4C65-48A8-9AEC-578327B9852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57616" y="5095810"/>
            <a:ext cx="139410" cy="1425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401EE84-4E88-4CD6-A891-AE2B85D4CD8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97029" y="5052037"/>
            <a:ext cx="996811" cy="230063"/>
          </a:xfrm>
          <a:prstGeom prst="rect">
            <a:avLst/>
          </a:prstGeom>
          <a:noFill/>
        </p:spPr>
        <p:txBody>
          <a:bodyPr wrap="non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이용 약관</a:t>
            </a:r>
            <a:r>
              <a: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동의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A1A1E806-38A0-42E8-98D5-CEEF2816748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84768" y="3247466"/>
            <a:ext cx="410112" cy="230063"/>
          </a:xfrm>
          <a:prstGeom prst="rect">
            <a:avLst/>
          </a:prstGeom>
          <a:noFill/>
        </p:spPr>
        <p:txBody>
          <a:bodyPr wrap="non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또는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88132A64-0CE0-47F3-8922-B7577CE323BD}"/>
              </a:ext>
            </a:extLst>
          </p:cNvPr>
          <p:cNvSpPr/>
          <p:nvPr/>
        </p:nvSpPr>
        <p:spPr>
          <a:xfrm>
            <a:off x="594534" y="4231841"/>
            <a:ext cx="272922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메모와 일정을 손쉽게 관리하세요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71819C0-B3F1-4AE6-A79D-E3805CF23EE5}"/>
              </a:ext>
            </a:extLst>
          </p:cNvPr>
          <p:cNvSpPr/>
          <p:nvPr/>
        </p:nvSpPr>
        <p:spPr>
          <a:xfrm>
            <a:off x="449327" y="3758522"/>
            <a:ext cx="3802237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50" dirty="0" err="1">
                <a:latin typeface="맑은 고딕" pitchFamily="50" charset="-127"/>
                <a:ea typeface="맑은 고딕" pitchFamily="50" charset="-127"/>
              </a:rPr>
              <a:t>Clevernote</a:t>
            </a:r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에 가입하세요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FAD224DC-52B4-4D65-9716-AA9FBA3DD761}"/>
              </a:ext>
            </a:extLst>
          </p:cNvPr>
          <p:cNvGraphicFramePr>
            <a:graphicFrameLocks noGrp="1"/>
          </p:cNvGraphicFramePr>
          <p:nvPr/>
        </p:nvGraphicFramePr>
        <p:xfrm>
          <a:off x="285620" y="6118166"/>
          <a:ext cx="7375069" cy="689957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995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E8A6FFB-C1B8-4E07-BC0F-FC6440E1E9D7}"/>
              </a:ext>
            </a:extLst>
          </p:cNvPr>
          <p:cNvSpPr/>
          <p:nvPr/>
        </p:nvSpPr>
        <p:spPr>
          <a:xfrm>
            <a:off x="3350902" y="6288924"/>
            <a:ext cx="124450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푸터영역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0EE60AB3-2351-48D1-8131-AB3852A4B43E}"/>
              </a:ext>
            </a:extLst>
          </p:cNvPr>
          <p:cNvGraphicFramePr>
            <a:graphicFrameLocks noGrp="1"/>
          </p:cNvGraphicFramePr>
          <p:nvPr/>
        </p:nvGraphicFramePr>
        <p:xfrm>
          <a:off x="285620" y="395510"/>
          <a:ext cx="7375069" cy="1498476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9847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7DE7EE1-B873-47DC-8C21-BFB3A7936BD4}"/>
              </a:ext>
            </a:extLst>
          </p:cNvPr>
          <p:cNvSpPr/>
          <p:nvPr/>
        </p:nvSpPr>
        <p:spPr>
          <a:xfrm>
            <a:off x="3302582" y="960082"/>
            <a:ext cx="16020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271786" y="238179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271786" y="527159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67768" y="492587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412757" y="492587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59538"/>
              </p:ext>
            </p:extLst>
          </p:nvPr>
        </p:nvGraphicFramePr>
        <p:xfrm>
          <a:off x="7882211" y="4154377"/>
          <a:ext cx="1937650" cy="2137724"/>
        </p:xfrm>
        <a:graphic>
          <a:graphicData uri="http://schemas.openxmlformats.org/drawingml/2006/table">
            <a:tbl>
              <a:tblPr/>
              <a:tblGrid>
                <a:gridCol w="903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5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77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작성 형식에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2677438"/>
                  </a:ext>
                </a:extLst>
              </a:tr>
              <a:tr h="4398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98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03209" y="3477529"/>
            <a:ext cx="1490631" cy="195974"/>
          </a:xfrm>
          <a:prstGeom prst="rect">
            <a:avLst/>
          </a:prstGeom>
          <a:noFill/>
          <a:ln>
            <a:solidFill>
              <a:schemeClr val="bg2">
                <a:lumMod val="25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098" y="3446241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</a:rPr>
              <a:t>이메일형식이</a:t>
            </a:r>
            <a:r>
              <a:rPr lang="ko-KR" altLang="en-US" sz="900" dirty="0" smtClean="0">
                <a:solidFill>
                  <a:srgbClr val="FF0000"/>
                </a:solidFill>
              </a:rPr>
              <a:t> 맞지 않습니다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73075" y="325529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76087" y="402433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5-1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026" name="Picture 2" descr="D:\JAVASTUDY\hyeonuk\화면구현\iconfinder_941-24_46196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98" y="4649043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7102398" y="441548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16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 (</a:t>
            </a:r>
            <a:r>
              <a:rPr lang="ko-KR" altLang="en-US" dirty="0"/>
              <a:t>로그인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보고있는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메모를 삭제함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삭제된 메모는 휴지통에 들어감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메모를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목록에 추가함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메모를 다른 사용자에게 공유함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전송 가능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태그 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글에 태그를 부여함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복수 개 입력가능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에디터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WYSIWYG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에디터를 위한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글자크기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색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폰트 등 지정 버튼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등 삽입 버튼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메모의 본문이 담김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75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975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버전 크기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에서는 바로 수정 가능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모바일기기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 사이즈에서는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바로수정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불가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터치미스로 인한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수정때문에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수정버튼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태블릿에서만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본문내용을 편집기 상태로 변환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97929CD1-B27D-4519-BB62-C20164CCA1CF}"/>
              </a:ext>
            </a:extLst>
          </p:cNvPr>
          <p:cNvGrpSpPr/>
          <p:nvPr/>
        </p:nvGrpSpPr>
        <p:grpSpPr>
          <a:xfrm>
            <a:off x="120347" y="625522"/>
            <a:ext cx="526445" cy="413569"/>
            <a:chOff x="228412" y="692023"/>
            <a:chExt cx="526445" cy="413569"/>
          </a:xfrm>
        </p:grpSpPr>
        <p:grpSp>
          <p:nvGrpSpPr>
            <p:cNvPr id="70" name="Placeholder">
              <a:extLst>
                <a:ext uri="{FF2B5EF4-FFF2-40B4-BE49-F238E27FC236}">
                  <a16:creationId xmlns:a16="http://schemas.microsoft.com/office/drawing/2014/main" xmlns="" id="{DDEADBF8-9CD1-4F86-9311-EF527D9FC6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12" y="692023"/>
              <a:ext cx="526445" cy="413569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2" name="Border">
                <a:extLst>
                  <a:ext uri="{FF2B5EF4-FFF2-40B4-BE49-F238E27FC236}">
                    <a16:creationId xmlns:a16="http://schemas.microsoft.com/office/drawing/2014/main" xmlns="" id="{B46E66BC-2DD1-45F2-B9C6-3715E8D4E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Line 2">
                <a:extLst>
                  <a:ext uri="{FF2B5EF4-FFF2-40B4-BE49-F238E27FC236}">
                    <a16:creationId xmlns:a16="http://schemas.microsoft.com/office/drawing/2014/main" xmlns="" id="{456C6BD2-2505-4CF8-B29C-7F353A6DA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Line 1">
                <a:extLst>
                  <a:ext uri="{FF2B5EF4-FFF2-40B4-BE49-F238E27FC236}">
                    <a16:creationId xmlns:a16="http://schemas.microsoft.com/office/drawing/2014/main" xmlns="" id="{EE35F889-DA08-46B8-9981-36468E895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B382562A-5B6D-4433-9828-6F64A8F16018}"/>
                </a:ext>
              </a:extLst>
            </p:cNvPr>
            <p:cNvSpPr/>
            <p:nvPr/>
          </p:nvSpPr>
          <p:spPr>
            <a:xfrm>
              <a:off x="296637" y="815790"/>
              <a:ext cx="400031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로고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모서리가 둥근 직사각형 7">
            <a:extLst>
              <a:ext uri="{FF2B5EF4-FFF2-40B4-BE49-F238E27FC236}">
                <a16:creationId xmlns:a16="http://schemas.microsoft.com/office/drawing/2014/main" xmlns="" id="{2B1C0F08-0670-4F3A-ACD1-D9C4FE504A0C}"/>
              </a:ext>
            </a:extLst>
          </p:cNvPr>
          <p:cNvSpPr/>
          <p:nvPr/>
        </p:nvSpPr>
        <p:spPr>
          <a:xfrm>
            <a:off x="149441" y="127355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메모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">
            <a:extLst>
              <a:ext uri="{FF2B5EF4-FFF2-40B4-BE49-F238E27FC236}">
                <a16:creationId xmlns:a16="http://schemas.microsoft.com/office/drawing/2014/main" xmlns="" id="{BA743BEF-CE64-4D9E-9294-4D1574C614CC}"/>
              </a:ext>
            </a:extLst>
          </p:cNvPr>
          <p:cNvSpPr/>
          <p:nvPr/>
        </p:nvSpPr>
        <p:spPr>
          <a:xfrm>
            <a:off x="149441" y="191363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77" name="모서리가 둥근 직사각형 7">
            <a:extLst>
              <a:ext uri="{FF2B5EF4-FFF2-40B4-BE49-F238E27FC236}">
                <a16:creationId xmlns:a16="http://schemas.microsoft.com/office/drawing/2014/main" xmlns="" id="{6E6B8F00-AB32-40CF-929F-ADB4AC2D0D8D}"/>
              </a:ext>
            </a:extLst>
          </p:cNvPr>
          <p:cNvSpPr/>
          <p:nvPr/>
        </p:nvSpPr>
        <p:spPr>
          <a:xfrm>
            <a:off x="149441" y="255371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</a:p>
        </p:txBody>
      </p:sp>
      <p:sp>
        <p:nvSpPr>
          <p:cNvPr id="78" name="모서리가 둥근 직사각형 7">
            <a:extLst>
              <a:ext uri="{FF2B5EF4-FFF2-40B4-BE49-F238E27FC236}">
                <a16:creationId xmlns:a16="http://schemas.microsoft.com/office/drawing/2014/main" xmlns="" id="{C0924F14-62E8-466B-BA33-63B6E442B901}"/>
              </a:ext>
            </a:extLst>
          </p:cNvPr>
          <p:cNvSpPr/>
          <p:nvPr/>
        </p:nvSpPr>
        <p:spPr>
          <a:xfrm>
            <a:off x="149441" y="3281257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 가기</a:t>
            </a:r>
          </a:p>
        </p:txBody>
      </p:sp>
      <p:sp>
        <p:nvSpPr>
          <p:cNvPr id="79" name="모서리가 둥근 직사각형 7">
            <a:extLst>
              <a:ext uri="{FF2B5EF4-FFF2-40B4-BE49-F238E27FC236}">
                <a16:creationId xmlns:a16="http://schemas.microsoft.com/office/drawing/2014/main" xmlns="" id="{8A238509-5499-459B-93F3-34BDD312FDD6}"/>
              </a:ext>
            </a:extLst>
          </p:cNvPr>
          <p:cNvSpPr/>
          <p:nvPr/>
        </p:nvSpPr>
        <p:spPr>
          <a:xfrm>
            <a:off x="149441" y="3842201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">
            <a:extLst>
              <a:ext uri="{FF2B5EF4-FFF2-40B4-BE49-F238E27FC236}">
                <a16:creationId xmlns:a16="http://schemas.microsoft.com/office/drawing/2014/main" xmlns="" id="{F7CC7F0F-77BB-4C8F-A893-4FE16D9AA5DE}"/>
              </a:ext>
            </a:extLst>
          </p:cNvPr>
          <p:cNvSpPr/>
          <p:nvPr/>
        </p:nvSpPr>
        <p:spPr>
          <a:xfrm>
            <a:off x="149441" y="4372307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태그</a:t>
            </a:r>
          </a:p>
        </p:txBody>
      </p:sp>
      <p:sp>
        <p:nvSpPr>
          <p:cNvPr id="81" name="모서리가 둥근 직사각형 7">
            <a:extLst>
              <a:ext uri="{FF2B5EF4-FFF2-40B4-BE49-F238E27FC236}">
                <a16:creationId xmlns:a16="http://schemas.microsoft.com/office/drawing/2014/main" xmlns="" id="{2FAA703E-B265-48FF-B982-26C0B478D9E1}"/>
              </a:ext>
            </a:extLst>
          </p:cNvPr>
          <p:cNvSpPr/>
          <p:nvPr/>
        </p:nvSpPr>
        <p:spPr>
          <a:xfrm>
            <a:off x="149441" y="6012096"/>
            <a:ext cx="468256" cy="440763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0D3DBB00-2485-412C-8615-663117B042A3}"/>
              </a:ext>
            </a:extLst>
          </p:cNvPr>
          <p:cNvCxnSpPr/>
          <p:nvPr/>
        </p:nvCxnSpPr>
        <p:spPr>
          <a:xfrm>
            <a:off x="789709" y="484535"/>
            <a:ext cx="0" cy="617635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6A3F03A9-FB80-4873-A5DA-967C5753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90575"/>
              </p:ext>
            </p:extLst>
          </p:nvPr>
        </p:nvGraphicFramePr>
        <p:xfrm>
          <a:off x="947657" y="1506670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A86878B1-EB4B-4717-9FB0-C155A14BDCB8}"/>
              </a:ext>
            </a:extLst>
          </p:cNvPr>
          <p:cNvCxnSpPr/>
          <p:nvPr/>
        </p:nvCxnSpPr>
        <p:spPr>
          <a:xfrm>
            <a:off x="2834639" y="484535"/>
            <a:ext cx="0" cy="617635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6602D85-9C64-4AE0-97CC-CC16A4F87FA9}"/>
              </a:ext>
            </a:extLst>
          </p:cNvPr>
          <p:cNvSpPr/>
          <p:nvPr/>
        </p:nvSpPr>
        <p:spPr>
          <a:xfrm>
            <a:off x="1323252" y="1821322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C53B680A-79A9-4855-A67A-77E95D968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51294"/>
              </p:ext>
            </p:extLst>
          </p:nvPr>
        </p:nvGraphicFramePr>
        <p:xfrm>
          <a:off x="947657" y="2365261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E2395A7D-3A91-4C8B-94F8-79B81FECE2B0}"/>
              </a:ext>
            </a:extLst>
          </p:cNvPr>
          <p:cNvSpPr/>
          <p:nvPr/>
        </p:nvSpPr>
        <p:spPr>
          <a:xfrm>
            <a:off x="1323252" y="2679913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BFCBF62C-838C-4117-8D3F-3364B3551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75620"/>
              </p:ext>
            </p:extLst>
          </p:nvPr>
        </p:nvGraphicFramePr>
        <p:xfrm>
          <a:off x="947657" y="3258882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807CE98C-9A0D-4594-8103-39E19225F2A6}"/>
              </a:ext>
            </a:extLst>
          </p:cNvPr>
          <p:cNvSpPr/>
          <p:nvPr/>
        </p:nvSpPr>
        <p:spPr>
          <a:xfrm>
            <a:off x="1323252" y="3573534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2BAC0317-F40A-4E33-940F-F1E87E219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03283"/>
              </p:ext>
            </p:extLst>
          </p:nvPr>
        </p:nvGraphicFramePr>
        <p:xfrm>
          <a:off x="947657" y="4145039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B99E3499-290E-43B7-A347-6E75D871DD6E}"/>
              </a:ext>
            </a:extLst>
          </p:cNvPr>
          <p:cNvSpPr/>
          <p:nvPr/>
        </p:nvSpPr>
        <p:spPr>
          <a:xfrm>
            <a:off x="1323252" y="4459691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8E903FF3-A0E3-4E8B-A7A9-3FE175D4A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76219"/>
              </p:ext>
            </p:extLst>
          </p:nvPr>
        </p:nvGraphicFramePr>
        <p:xfrm>
          <a:off x="947657" y="5034092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99511E-282D-4396-8D1D-69B3E67EA07C}"/>
              </a:ext>
            </a:extLst>
          </p:cNvPr>
          <p:cNvSpPr/>
          <p:nvPr/>
        </p:nvSpPr>
        <p:spPr>
          <a:xfrm>
            <a:off x="1323252" y="5365370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8FB7A151-8A8C-431E-9671-A0A7B1AE2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09627"/>
              </p:ext>
            </p:extLst>
          </p:nvPr>
        </p:nvGraphicFramePr>
        <p:xfrm>
          <a:off x="947657" y="5909309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332C567-3C09-4BAF-935E-C384775BDD00}"/>
              </a:ext>
            </a:extLst>
          </p:cNvPr>
          <p:cNvSpPr/>
          <p:nvPr/>
        </p:nvSpPr>
        <p:spPr>
          <a:xfrm>
            <a:off x="1323252" y="6223961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1D8C58AC-AEF9-455A-B0E5-865E9D7150D3}"/>
              </a:ext>
            </a:extLst>
          </p:cNvPr>
          <p:cNvSpPr/>
          <p:nvPr/>
        </p:nvSpPr>
        <p:spPr>
          <a:xfrm>
            <a:off x="947243" y="522075"/>
            <a:ext cx="1715379" cy="886928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7">
            <a:extLst>
              <a:ext uri="{FF2B5EF4-FFF2-40B4-BE49-F238E27FC236}">
                <a16:creationId xmlns:a16="http://schemas.microsoft.com/office/drawing/2014/main" xmlns="" id="{997FF1F4-B0FC-4EF0-861D-85E0E0234A4C}"/>
              </a:ext>
            </a:extLst>
          </p:cNvPr>
          <p:cNvSpPr/>
          <p:nvPr/>
        </p:nvSpPr>
        <p:spPr>
          <a:xfrm>
            <a:off x="149441" y="4921046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BABF8B6A-168A-4F73-9484-D0E7A0BB9971}"/>
              </a:ext>
            </a:extLst>
          </p:cNvPr>
          <p:cNvSpPr/>
          <p:nvPr/>
        </p:nvSpPr>
        <p:spPr>
          <a:xfrm>
            <a:off x="120347" y="456514"/>
            <a:ext cx="2828940" cy="6318359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7">
            <a:extLst>
              <a:ext uri="{FF2B5EF4-FFF2-40B4-BE49-F238E27FC236}">
                <a16:creationId xmlns:a16="http://schemas.microsoft.com/office/drawing/2014/main" xmlns="" id="{0A417B20-17EF-4E5C-AE25-AA2EA0B421B6}"/>
              </a:ext>
            </a:extLst>
          </p:cNvPr>
          <p:cNvSpPr/>
          <p:nvPr/>
        </p:nvSpPr>
        <p:spPr>
          <a:xfrm>
            <a:off x="7169259" y="560213"/>
            <a:ext cx="468256" cy="315913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</a:p>
        </p:txBody>
      </p:sp>
      <p:sp>
        <p:nvSpPr>
          <p:cNvPr id="105" name="모서리가 둥근 직사각형 7">
            <a:extLst>
              <a:ext uri="{FF2B5EF4-FFF2-40B4-BE49-F238E27FC236}">
                <a16:creationId xmlns:a16="http://schemas.microsoft.com/office/drawing/2014/main" xmlns="" id="{56B86D8F-3CCB-43A3-BF5B-7DFDA0E00963}"/>
              </a:ext>
            </a:extLst>
          </p:cNvPr>
          <p:cNvSpPr/>
          <p:nvPr/>
        </p:nvSpPr>
        <p:spPr>
          <a:xfrm>
            <a:off x="3092204" y="560213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106" name="모서리가 둥근 직사각형 7">
            <a:extLst>
              <a:ext uri="{FF2B5EF4-FFF2-40B4-BE49-F238E27FC236}">
                <a16:creationId xmlns:a16="http://schemas.microsoft.com/office/drawing/2014/main" xmlns="" id="{9F2149CB-7478-4BFE-8107-AAFDC43D300D}"/>
              </a:ext>
            </a:extLst>
          </p:cNvPr>
          <p:cNvSpPr/>
          <p:nvPr/>
        </p:nvSpPr>
        <p:spPr>
          <a:xfrm>
            <a:off x="3657477" y="560213"/>
            <a:ext cx="836318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바로가기추가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9FD51AA3-DFF5-45EC-999A-5FC277BCA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66381"/>
              </p:ext>
            </p:extLst>
          </p:nvPr>
        </p:nvGraphicFramePr>
        <p:xfrm>
          <a:off x="3092204" y="1412788"/>
          <a:ext cx="4545311" cy="315913"/>
        </p:xfrm>
        <a:graphic>
          <a:graphicData uri="http://schemas.openxmlformats.org/drawingml/2006/table">
            <a:tbl>
              <a:tblPr/>
              <a:tblGrid>
                <a:gridCol w="4545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ACCCB76F-1E2E-4B91-95C6-0970AF87DCE3}"/>
              </a:ext>
            </a:extLst>
          </p:cNvPr>
          <p:cNvSpPr/>
          <p:nvPr/>
        </p:nvSpPr>
        <p:spPr>
          <a:xfrm>
            <a:off x="4641468" y="1480600"/>
            <a:ext cx="1278065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에디터 </a:t>
            </a:r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97F91F85-BC3F-4B4E-BFE7-8807095B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68755"/>
              </p:ext>
            </p:extLst>
          </p:nvPr>
        </p:nvGraphicFramePr>
        <p:xfrm>
          <a:off x="3092204" y="1821321"/>
          <a:ext cx="4545311" cy="4883941"/>
        </p:xfrm>
        <a:graphic>
          <a:graphicData uri="http://schemas.openxmlformats.org/drawingml/2006/table">
            <a:tbl>
              <a:tblPr/>
              <a:tblGrid>
                <a:gridCol w="4545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83941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BD31CE50-0306-4C37-8CAC-94A799D9CD2A}"/>
              </a:ext>
            </a:extLst>
          </p:cNvPr>
          <p:cNvSpPr/>
          <p:nvPr/>
        </p:nvSpPr>
        <p:spPr>
          <a:xfrm>
            <a:off x="4425159" y="3971511"/>
            <a:ext cx="1856372" cy="4999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WYSIWYG </a:t>
            </a:r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편집기</a:t>
            </a: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(PC)</a:t>
            </a:r>
            <a:b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b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083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뷰어</a:t>
            </a: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83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1083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lang="en-US" altLang="ko-KR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975204" y="44321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24818" y="44321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975204" y="95622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75204" y="137275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9FD51AA3-DFF5-45EC-999A-5FC277BCA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05471"/>
              </p:ext>
            </p:extLst>
          </p:nvPr>
        </p:nvGraphicFramePr>
        <p:xfrm>
          <a:off x="3092204" y="1009085"/>
          <a:ext cx="4545311" cy="281940"/>
        </p:xfrm>
        <a:graphic>
          <a:graphicData uri="http://schemas.openxmlformats.org/drawingml/2006/table">
            <a:tbl>
              <a:tblPr/>
              <a:tblGrid>
                <a:gridCol w="4545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779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CCCB76F-1E2E-4B91-95C6-0970AF87DCE3}"/>
              </a:ext>
            </a:extLst>
          </p:cNvPr>
          <p:cNvSpPr/>
          <p:nvPr/>
        </p:nvSpPr>
        <p:spPr>
          <a:xfrm>
            <a:off x="4641468" y="1090787"/>
            <a:ext cx="1278065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 바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975204" y="175397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모서리가 둥근 직사각형 7">
            <a:extLst>
              <a:ext uri="{FF2B5EF4-FFF2-40B4-BE49-F238E27FC236}">
                <a16:creationId xmlns:a16="http://schemas.microsoft.com/office/drawing/2014/main" xmlns="" id="{0A417B20-17EF-4E5C-AE25-AA2EA0B421B6}"/>
              </a:ext>
            </a:extLst>
          </p:cNvPr>
          <p:cNvSpPr/>
          <p:nvPr/>
        </p:nvSpPr>
        <p:spPr>
          <a:xfrm>
            <a:off x="6634575" y="560213"/>
            <a:ext cx="468256" cy="315913"/>
          </a:xfrm>
          <a:prstGeom prst="roundRect">
            <a:avLst>
              <a:gd name="adj" fmla="val 677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029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052259" y="44321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17575" y="44321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44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497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69542" y="316245"/>
            <a:ext cx="2136460" cy="6541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 로그인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검사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이후 회원 가입여부 조사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성공하면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ID/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찾기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찾기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Google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로그인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Google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계정으로 로그인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9055" y="2593697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메일을 입력하세요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9055" y="3016766"/>
            <a:ext cx="1881073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비밀번호를 입력해 주세요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31883" y="2086045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86987" y="3385915"/>
            <a:ext cx="2278853" cy="31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60694" y="2600086"/>
            <a:ext cx="702611" cy="779914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714765" y="2440992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8562"/>
              </p:ext>
            </p:extLst>
          </p:nvPr>
        </p:nvGraphicFramePr>
        <p:xfrm>
          <a:off x="1258775" y="5325635"/>
          <a:ext cx="5742434" cy="1172264"/>
        </p:xfrm>
        <a:graphic>
          <a:graphicData uri="http://schemas.openxmlformats.org/drawingml/2006/table">
            <a:tbl>
              <a:tblPr/>
              <a:tblGrid>
                <a:gridCol w="1935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99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8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84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41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1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입력해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57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작성 형식에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2677438"/>
                  </a:ext>
                </a:extLst>
              </a:tr>
              <a:tr h="1841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4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935470" y="364868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68732" y="364868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76816" y="265540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2260" y="1428360"/>
            <a:ext cx="1568031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50" dirty="0" err="1">
                <a:latin typeface="맑은 고딕" pitchFamily="50" charset="-127"/>
                <a:ea typeface="맑은 고딕" pitchFamily="50" charset="-127"/>
              </a:rPr>
              <a:t>Clevernote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xmlns="" id="{F6104F21-D3A7-445D-AFAC-39BE4DCBABAF}"/>
              </a:ext>
            </a:extLst>
          </p:cNvPr>
          <p:cNvSpPr/>
          <p:nvPr/>
        </p:nvSpPr>
        <p:spPr>
          <a:xfrm>
            <a:off x="2683325" y="4443975"/>
            <a:ext cx="2679980" cy="617612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 </a:t>
            </a:r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로그인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A541890C-86EF-43A5-8164-E8E17AE406CC}"/>
              </a:ext>
            </a:extLst>
          </p:cNvPr>
          <p:cNvSpPr/>
          <p:nvPr/>
        </p:nvSpPr>
        <p:spPr>
          <a:xfrm>
            <a:off x="2780709" y="4529464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2D1DDAB-C246-4D0F-9A14-C17A5D094F8C}"/>
              </a:ext>
            </a:extLst>
          </p:cNvPr>
          <p:cNvGrpSpPr/>
          <p:nvPr/>
        </p:nvGrpSpPr>
        <p:grpSpPr>
          <a:xfrm>
            <a:off x="2356776" y="1335282"/>
            <a:ext cx="1309153" cy="632909"/>
            <a:chOff x="1416240" y="1187866"/>
            <a:chExt cx="1640537" cy="679080"/>
          </a:xfrm>
        </p:grpSpPr>
        <p:grpSp>
          <p:nvGrpSpPr>
            <p:cNvPr id="44" name="Placeholder">
              <a:extLst>
                <a:ext uri="{FF2B5EF4-FFF2-40B4-BE49-F238E27FC236}">
                  <a16:creationId xmlns:a16="http://schemas.microsoft.com/office/drawing/2014/main" xmlns="" id="{A6C4603F-8751-4CD8-877A-1F6E7C15B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6240" y="1187866"/>
              <a:ext cx="1640537" cy="679080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5" name="Border">
                <a:extLst>
                  <a:ext uri="{FF2B5EF4-FFF2-40B4-BE49-F238E27FC236}">
                    <a16:creationId xmlns:a16="http://schemas.microsoft.com/office/drawing/2014/main" xmlns="" id="{03292E26-668C-44AE-A9B7-4187B4FCB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ine 2">
                <a:extLst>
                  <a:ext uri="{FF2B5EF4-FFF2-40B4-BE49-F238E27FC236}">
                    <a16:creationId xmlns:a16="http://schemas.microsoft.com/office/drawing/2014/main" xmlns="" id="{AF6C0305-EBBF-423E-AC1F-02951A22E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Line 1">
                <a:extLst>
                  <a:ext uri="{FF2B5EF4-FFF2-40B4-BE49-F238E27FC236}">
                    <a16:creationId xmlns:a16="http://schemas.microsoft.com/office/drawing/2014/main" xmlns="" id="{A0675043-8AD0-4885-9750-EBBF37C1B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577F1B47-46AD-4D4E-ADD0-E9F4304B26DF}"/>
                </a:ext>
              </a:extLst>
            </p:cNvPr>
            <p:cNvSpPr/>
            <p:nvPr/>
          </p:nvSpPr>
          <p:spPr>
            <a:xfrm>
              <a:off x="1943648" y="1445904"/>
              <a:ext cx="666682" cy="1609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로고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xmlns="" id="{51C70D99-3CF6-4F55-AE6B-D398EA63A6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3776" y="4030431"/>
            <a:ext cx="1511327" cy="230063"/>
            <a:chOff x="554563" y="2592240"/>
            <a:chExt cx="1426170" cy="212366"/>
          </a:xfrm>
        </p:grpSpPr>
        <p:sp>
          <p:nvSpPr>
            <p:cNvPr id="52" name="Box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276162F2-0AB1-42DB-AC35-75EBBC0F0F8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818186A8-3192-4ACC-A398-DE42E587C17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86121" y="2592240"/>
              <a:ext cx="1294612" cy="212366"/>
            </a:xfrm>
            <a:prstGeom prst="rect">
              <a:avLst/>
            </a:prstGeom>
            <a:noFill/>
          </p:spPr>
          <p:txBody>
            <a:bodyPr wrap="none" lIns="79248" tIns="39624" rIns="79248" bIns="39624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정보 기억하기</a:t>
              </a:r>
              <a:endParaRPr lang="en-US" altLang="ko-KR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xmlns="" id="{F21B97D8-A5FC-44A3-BBB5-0669126265E1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8B878570-9928-47C8-96A4-F5CBBEDB260D}"/>
              </a:ext>
            </a:extLst>
          </p:cNvPr>
          <p:cNvSpPr/>
          <p:nvPr/>
        </p:nvSpPr>
        <p:spPr>
          <a:xfrm>
            <a:off x="2997717" y="403043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69B1460C-B6E2-4912-BFD5-66DC3A72DA4A}"/>
              </a:ext>
            </a:extLst>
          </p:cNvPr>
          <p:cNvCxnSpPr/>
          <p:nvPr/>
        </p:nvCxnSpPr>
        <p:spPr>
          <a:xfrm flipV="1">
            <a:off x="14051" y="5178219"/>
            <a:ext cx="7643365" cy="1315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A541890C-86EF-43A5-8164-E8E17AE406CC}"/>
              </a:ext>
            </a:extLst>
          </p:cNvPr>
          <p:cNvSpPr/>
          <p:nvPr/>
        </p:nvSpPr>
        <p:spPr>
          <a:xfrm>
            <a:off x="1079130" y="520517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49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004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메일 수신 동의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체크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시 메일로 정보를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</a:rPr>
              <a:t>푸시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Username 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숫자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조합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[5]~[8]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기타 필수항목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형식에 맞게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계정명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이메일도메인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콤보박스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숫자만입력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(‘-’)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기호는 자동삽입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라디오 버튼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다음장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[1-1]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표에서 상세확인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메일 수신 동의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메일로 정보를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푸시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</a:rPr>
              <a:t>[10] Google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</a:rPr>
              <a:t>로 가입하기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  <a:t>- Google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계정으로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인증 후 가입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40623" y="18382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37032" y="1070996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26453"/>
              </p:ext>
            </p:extLst>
          </p:nvPr>
        </p:nvGraphicFramePr>
        <p:xfrm>
          <a:off x="712906" y="1368430"/>
          <a:ext cx="6332826" cy="3299595"/>
        </p:xfrm>
        <a:graphic>
          <a:graphicData uri="http://schemas.openxmlformats.org/drawingml/2006/table">
            <a:tbl>
              <a:tblPr firstRow="1" bandRow="1"/>
              <a:tblGrid>
                <a:gridCol w="839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3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Username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@</a:t>
                      </a: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전화번호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702344" y="145120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Button"/>
          <p:cNvSpPr>
            <a:spLocks/>
          </p:cNvSpPr>
          <p:nvPr/>
        </p:nvSpPr>
        <p:spPr bwMode="auto">
          <a:xfrm>
            <a:off x="3262516" y="1434162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1702344" y="2070782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3262518" y="2070782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07857" y="4920779"/>
            <a:ext cx="2561294" cy="230063"/>
            <a:chOff x="554563" y="2592240"/>
            <a:chExt cx="2416976" cy="212366"/>
          </a:xfrm>
        </p:grpSpPr>
        <p:sp>
          <p:nvSpPr>
            <p:cNvPr id="2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86121" y="2592240"/>
              <a:ext cx="2285418" cy="212366"/>
            </a:xfrm>
            <a:prstGeom prst="rect">
              <a:avLst/>
            </a:prstGeom>
            <a:noFill/>
          </p:spPr>
          <p:txBody>
            <a:bodyPr wrap="none" lIns="79248" tIns="39624" rIns="79248" bIns="39624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패치노트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사용내역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요금납부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1702344" y="25988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3390170" y="25988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892547" y="2595583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2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525310" y="202337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5310" y="257330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47228" y="49272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25310" y="147344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964742" y="128429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>
            <a:off x="696544" y="600354"/>
            <a:ext cx="6357498" cy="358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84437" y="321353"/>
            <a:ext cx="308541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 err="1">
                <a:latin typeface="맑은 고딕" pitchFamily="50" charset="-127"/>
                <a:ea typeface="맑은 고딕" pitchFamily="50" charset="-127"/>
              </a:rPr>
              <a:t>CleverNote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xmlns="" id="{32FF4CFC-59C8-455A-80F7-562E28826DF4}"/>
              </a:ext>
            </a:extLst>
          </p:cNvPr>
          <p:cNvSpPr>
            <a:spLocks/>
          </p:cNvSpPr>
          <p:nvPr/>
        </p:nvSpPr>
        <p:spPr bwMode="auto">
          <a:xfrm>
            <a:off x="3658575" y="730165"/>
            <a:ext cx="1751498" cy="4953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개인정보 처리방침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xmlns="" id="{555BB4F3-4714-498B-99C6-A716BF374F5D}"/>
              </a:ext>
            </a:extLst>
          </p:cNvPr>
          <p:cNvSpPr>
            <a:spLocks/>
          </p:cNvSpPr>
          <p:nvPr/>
        </p:nvSpPr>
        <p:spPr bwMode="auto">
          <a:xfrm>
            <a:off x="1987449" y="5224654"/>
            <a:ext cx="1567623" cy="539374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가입 하기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xmlns="" id="{89B033E6-17FF-4A38-8BA3-15AAE55084B4}"/>
              </a:ext>
            </a:extLst>
          </p:cNvPr>
          <p:cNvSpPr>
            <a:spLocks/>
          </p:cNvSpPr>
          <p:nvPr/>
        </p:nvSpPr>
        <p:spPr bwMode="auto">
          <a:xfrm>
            <a:off x="1877434" y="730165"/>
            <a:ext cx="1751498" cy="4953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Clever Note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약관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B302451D-CEAF-4BE9-B876-2A5CA0396E51}"/>
              </a:ext>
            </a:extLst>
          </p:cNvPr>
          <p:cNvSpPr/>
          <p:nvPr/>
        </p:nvSpPr>
        <p:spPr>
          <a:xfrm>
            <a:off x="1618893" y="76062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xmlns="" id="{2817756F-EC6B-4981-8D74-E3730E113D7A}"/>
              </a:ext>
            </a:extLst>
          </p:cNvPr>
          <p:cNvSpPr/>
          <p:nvPr/>
        </p:nvSpPr>
        <p:spPr>
          <a:xfrm>
            <a:off x="3838644" y="5224654"/>
            <a:ext cx="1514602" cy="539374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가입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252C144-64EE-4AC9-84BB-E1C64D77EC0C}"/>
              </a:ext>
            </a:extLst>
          </p:cNvPr>
          <p:cNvSpPr/>
          <p:nvPr/>
        </p:nvSpPr>
        <p:spPr>
          <a:xfrm>
            <a:off x="3838644" y="516873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7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702343" y="3161451"/>
            <a:ext cx="2250749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48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국가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1702344" y="370079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전화번호</a:t>
            </a:r>
            <a:endParaRPr lang="ko-KR" altLang="en-US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10507" y="4331416"/>
            <a:ext cx="123146" cy="13231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756127" y="4331416"/>
            <a:ext cx="123146" cy="13231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792015" y="4369977"/>
            <a:ext cx="51369" cy="551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4"/>
            </p:custDataLst>
          </p:nvPr>
        </p:nvSpPr>
        <p:spPr>
          <a:xfrm>
            <a:off x="1965084" y="4282542"/>
            <a:ext cx="452644" cy="230063"/>
          </a:xfrm>
          <a:prstGeom prst="rect">
            <a:avLst/>
          </a:prstGeom>
          <a:noFill/>
        </p:spPr>
        <p:txBody>
          <a:bodyPr wrap="squar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남자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5"/>
            </p:custDataLst>
          </p:nvPr>
        </p:nvSpPr>
        <p:spPr>
          <a:xfrm>
            <a:off x="2807986" y="4282542"/>
            <a:ext cx="452644" cy="230063"/>
          </a:xfrm>
          <a:prstGeom prst="rect">
            <a:avLst/>
          </a:prstGeom>
          <a:noFill/>
        </p:spPr>
        <p:txBody>
          <a:bodyPr wrap="squar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여자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27415" y="315791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252C144-64EE-4AC9-84BB-E1C64D77EC0C}"/>
              </a:ext>
            </a:extLst>
          </p:cNvPr>
          <p:cNvSpPr/>
          <p:nvPr/>
        </p:nvSpPr>
        <p:spPr>
          <a:xfrm>
            <a:off x="525310" y="370079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5310" y="422973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94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가입하기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클릭 시 입력정보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검증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</a:rPr>
              <a:t>   (1-1)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</a:rPr>
              <a:t>표 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/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</a:b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검증되면 가입 완료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40623" y="18382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37032" y="1070996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96688"/>
              </p:ext>
            </p:extLst>
          </p:nvPr>
        </p:nvGraphicFramePr>
        <p:xfrm>
          <a:off x="712906" y="1368430"/>
          <a:ext cx="6332826" cy="3299595"/>
        </p:xfrm>
        <a:graphic>
          <a:graphicData uri="http://schemas.openxmlformats.org/drawingml/2006/table">
            <a:tbl>
              <a:tblPr firstRow="1" bandRow="1"/>
              <a:tblGrid>
                <a:gridCol w="839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3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95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Username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@</a:t>
                      </a: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지역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전화번호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endParaRPr lang="en-US" altLang="ko-KR" sz="1000" b="0" noProof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702344" y="145120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Button"/>
          <p:cNvSpPr>
            <a:spLocks/>
          </p:cNvSpPr>
          <p:nvPr/>
        </p:nvSpPr>
        <p:spPr bwMode="auto">
          <a:xfrm>
            <a:off x="3262516" y="1434162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1702344" y="2070782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3262518" y="2070782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07857" y="4920779"/>
            <a:ext cx="2561294" cy="230063"/>
            <a:chOff x="554563" y="2592240"/>
            <a:chExt cx="2416976" cy="212366"/>
          </a:xfrm>
        </p:grpSpPr>
        <p:sp>
          <p:nvSpPr>
            <p:cNvPr id="2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686121" y="2592240"/>
              <a:ext cx="2285418" cy="212366"/>
            </a:xfrm>
            <a:prstGeom prst="rect">
              <a:avLst/>
            </a:prstGeom>
            <a:noFill/>
          </p:spPr>
          <p:txBody>
            <a:bodyPr wrap="none" lIns="79248" tIns="39624" rIns="79248" bIns="39624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패치노트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사용내역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요금납부</a:t>
              </a: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1702344" y="25988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3390170" y="259888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892547" y="2595583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2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4" name="직선 연결선 43"/>
          <p:cNvCxnSpPr>
            <a:cxnSpLocks/>
          </p:cNvCxnSpPr>
          <p:nvPr/>
        </p:nvCxnSpPr>
        <p:spPr>
          <a:xfrm>
            <a:off x="696544" y="600354"/>
            <a:ext cx="6357498" cy="358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84437" y="321353"/>
            <a:ext cx="308541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 err="1">
                <a:latin typeface="맑은 고딕" pitchFamily="50" charset="-127"/>
                <a:ea typeface="맑은 고딕" pitchFamily="50" charset="-127"/>
              </a:rPr>
              <a:t>CleverNote</a:t>
            </a: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xmlns="" id="{32FF4CFC-59C8-455A-80F7-562E28826DF4}"/>
              </a:ext>
            </a:extLst>
          </p:cNvPr>
          <p:cNvSpPr>
            <a:spLocks/>
          </p:cNvSpPr>
          <p:nvPr/>
        </p:nvSpPr>
        <p:spPr bwMode="auto">
          <a:xfrm>
            <a:off x="3658575" y="730165"/>
            <a:ext cx="1751498" cy="4953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개인정보 처리방침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xmlns="" id="{555BB4F3-4714-498B-99C6-A716BF374F5D}"/>
              </a:ext>
            </a:extLst>
          </p:cNvPr>
          <p:cNvSpPr>
            <a:spLocks/>
          </p:cNvSpPr>
          <p:nvPr/>
        </p:nvSpPr>
        <p:spPr bwMode="auto">
          <a:xfrm>
            <a:off x="1987449" y="5224654"/>
            <a:ext cx="1567623" cy="539374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가입 하기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xmlns="" id="{89B033E6-17FF-4A38-8BA3-15AAE55084B4}"/>
              </a:ext>
            </a:extLst>
          </p:cNvPr>
          <p:cNvSpPr>
            <a:spLocks/>
          </p:cNvSpPr>
          <p:nvPr/>
        </p:nvSpPr>
        <p:spPr bwMode="auto">
          <a:xfrm>
            <a:off x="1877434" y="730165"/>
            <a:ext cx="1751498" cy="495363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Clever Note </a:t>
            </a:r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약관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xmlns="" id="{2817756F-EC6B-4981-8D74-E3730E113D7A}"/>
              </a:ext>
            </a:extLst>
          </p:cNvPr>
          <p:cNvSpPr/>
          <p:nvPr/>
        </p:nvSpPr>
        <p:spPr>
          <a:xfrm>
            <a:off x="3838644" y="5224654"/>
            <a:ext cx="1514602" cy="539374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가입</a:t>
            </a:r>
          </a:p>
        </p:txBody>
      </p:sp>
      <p:grpSp>
        <p:nvGrpSpPr>
          <p:cNvPr id="47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702343" y="3161451"/>
            <a:ext cx="2250749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48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국가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1702344" y="370079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전화번호</a:t>
            </a:r>
            <a:endParaRPr lang="ko-KR" altLang="en-US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10507" y="4331416"/>
            <a:ext cx="123146" cy="13231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756127" y="4331416"/>
            <a:ext cx="123146" cy="13231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792015" y="4369977"/>
            <a:ext cx="51369" cy="551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4"/>
            </p:custDataLst>
          </p:nvPr>
        </p:nvSpPr>
        <p:spPr>
          <a:xfrm>
            <a:off x="1965084" y="4282542"/>
            <a:ext cx="452644" cy="230063"/>
          </a:xfrm>
          <a:prstGeom prst="rect">
            <a:avLst/>
          </a:prstGeom>
          <a:noFill/>
        </p:spPr>
        <p:txBody>
          <a:bodyPr wrap="squar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남자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5"/>
            </p:custDataLst>
          </p:nvPr>
        </p:nvSpPr>
        <p:spPr>
          <a:xfrm>
            <a:off x="2807986" y="4282542"/>
            <a:ext cx="452644" cy="230063"/>
          </a:xfrm>
          <a:prstGeom prst="rect">
            <a:avLst/>
          </a:prstGeom>
          <a:noFill/>
        </p:spPr>
        <p:txBody>
          <a:bodyPr wrap="square" lIns="79248" tIns="39624" rIns="79248" bIns="39624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여자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BABF8B6A-168A-4F73-9484-D0E7A0BB9971}"/>
              </a:ext>
            </a:extLst>
          </p:cNvPr>
          <p:cNvSpPr/>
          <p:nvPr/>
        </p:nvSpPr>
        <p:spPr>
          <a:xfrm>
            <a:off x="341656" y="316247"/>
            <a:ext cx="6973543" cy="483459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AD2146C1-676B-4A49-9E73-F242B8FE1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74686"/>
              </p:ext>
            </p:extLst>
          </p:nvPr>
        </p:nvGraphicFramePr>
        <p:xfrm>
          <a:off x="733281" y="959689"/>
          <a:ext cx="6525268" cy="3761123"/>
        </p:xfrm>
        <a:graphic>
          <a:graphicData uri="http://schemas.openxmlformats.org/drawingml/2006/table">
            <a:tbl>
              <a:tblPr/>
              <a:tblGrid>
                <a:gridCol w="22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656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6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중복검사를 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중복검사를 진행해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5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자리 이하 입력 혹은  특수기호 입력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username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 정책에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작성 형식에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70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510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215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콤보박스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선택안함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지역을 선택하지 않으셨습니다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15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전화번호 숫자 외 기호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입력ㅅ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숫자를 입력하지 않으셨습니다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전화번호 양식에 맞게 다시 입력해주세요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15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성별 선택하지 않을 시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성별을 선택하지 않으셨습니다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성별을 입력해주세요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F8A978E0-604F-49A6-AB91-397A6ED1F305}"/>
              </a:ext>
            </a:extLst>
          </p:cNvPr>
          <p:cNvSpPr/>
          <p:nvPr/>
        </p:nvSpPr>
        <p:spPr>
          <a:xfrm>
            <a:off x="504383" y="82811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F8A978E0-604F-49A6-AB91-397A6ED1F305}"/>
              </a:ext>
            </a:extLst>
          </p:cNvPr>
          <p:cNvSpPr/>
          <p:nvPr/>
        </p:nvSpPr>
        <p:spPr>
          <a:xfrm>
            <a:off x="1900241" y="509819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19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2"/>
            <a:ext cx="6480151" cy="620688"/>
          </a:xfrm>
        </p:spPr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xmlns="" id="{4E034977-0000-4F14-B483-11F36D4D7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82600"/>
              </p:ext>
            </p:extLst>
          </p:nvPr>
        </p:nvGraphicFramePr>
        <p:xfrm>
          <a:off x="273049" y="906415"/>
          <a:ext cx="9347028" cy="5739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1">
                  <a:extLst>
                    <a:ext uri="{9D8B030D-6E8A-4147-A177-3AD203B41FA5}">
                      <a16:colId xmlns:a16="http://schemas.microsoft.com/office/drawing/2014/main" xmlns="" val="387836798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346532529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554258787"/>
                    </a:ext>
                  </a:extLst>
                </a:gridCol>
                <a:gridCol w="984077">
                  <a:extLst>
                    <a:ext uri="{9D8B030D-6E8A-4147-A177-3AD203B41FA5}">
                      <a16:colId xmlns:a16="http://schemas.microsoft.com/office/drawing/2014/main" xmlns="" val="3356465761"/>
                    </a:ext>
                  </a:extLst>
                </a:gridCol>
              </a:tblGrid>
              <a:tr h="452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개정일자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18288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2019.12.15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김현욱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9832796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3575245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32569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1495799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9803526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7351528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6479897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5398228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2261296"/>
                  </a:ext>
                </a:extLst>
              </a:tr>
              <a:tr h="323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0942681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733495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9061700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9434028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4481996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2492851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5758341"/>
                  </a:ext>
                </a:extLst>
              </a:tr>
              <a:tr h="30802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231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9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화면배치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932" y="1612266"/>
            <a:ext cx="1897552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모바일</a:t>
            </a:r>
            <a:r>
              <a:rPr lang="en-US" altLang="ko-KR" sz="1400" b="1" dirty="0">
                <a:solidFill>
                  <a:schemeClr val="tx1"/>
                </a:solidFill>
              </a:rPr>
              <a:t>(768px</a:t>
            </a:r>
            <a:r>
              <a:rPr lang="ko-KR" altLang="en-US" sz="1400" b="1" dirty="0">
                <a:solidFill>
                  <a:schemeClr val="tx1"/>
                </a:solidFill>
              </a:rPr>
              <a:t>미만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4278" y="1612266"/>
            <a:ext cx="172232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태블릿</a:t>
            </a:r>
            <a:r>
              <a:rPr lang="en-US" altLang="ko-KR" sz="1400" b="1" dirty="0">
                <a:solidFill>
                  <a:schemeClr val="tx1"/>
                </a:solidFill>
              </a:rPr>
              <a:t>(768px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61579" y="1610885"/>
            <a:ext cx="1960493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데스크탑</a:t>
            </a:r>
            <a:r>
              <a:rPr lang="en-US" altLang="ko-KR" sz="1400" b="1" dirty="0">
                <a:solidFill>
                  <a:schemeClr val="tx1"/>
                </a:solidFill>
              </a:rPr>
              <a:t>(992px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9214" y="3005946"/>
            <a:ext cx="2034988" cy="454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8195" y="3621983"/>
            <a:ext cx="2034988" cy="462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9214" y="4245585"/>
            <a:ext cx="2034988" cy="447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214" y="4842064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11552" y="3938757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1552" y="4842064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573052" y="4835833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footer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73052" y="2562392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C345365-D504-459A-A5A1-3DA48663FCCA}"/>
              </a:ext>
            </a:extLst>
          </p:cNvPr>
          <p:cNvSpPr/>
          <p:nvPr/>
        </p:nvSpPr>
        <p:spPr>
          <a:xfrm>
            <a:off x="2115047" y="2590800"/>
            <a:ext cx="659155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햄버거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버튼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ABF7E5A-40FC-4577-989C-B430727E4B71}"/>
              </a:ext>
            </a:extLst>
          </p:cNvPr>
          <p:cNvSpPr/>
          <p:nvPr/>
        </p:nvSpPr>
        <p:spPr>
          <a:xfrm>
            <a:off x="728195" y="2590800"/>
            <a:ext cx="1307339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DDA75E8-9F57-4091-8B85-37014830533C}"/>
              </a:ext>
            </a:extLst>
          </p:cNvPr>
          <p:cNvSpPr/>
          <p:nvPr/>
        </p:nvSpPr>
        <p:spPr>
          <a:xfrm>
            <a:off x="3411552" y="3021848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D61FADE-037B-4E44-9BE6-3CF83A96B96E}"/>
              </a:ext>
            </a:extLst>
          </p:cNvPr>
          <p:cNvSpPr/>
          <p:nvPr/>
        </p:nvSpPr>
        <p:spPr>
          <a:xfrm>
            <a:off x="3411552" y="3476520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DC5AA3E-21D5-42E4-BE10-DC5F197F8E1D}"/>
              </a:ext>
            </a:extLst>
          </p:cNvPr>
          <p:cNvSpPr/>
          <p:nvPr/>
        </p:nvSpPr>
        <p:spPr>
          <a:xfrm>
            <a:off x="4678003" y="2590800"/>
            <a:ext cx="733343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햄버거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버튼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77B9FD0-FBB6-433B-A24D-EB1FCEFE8831}"/>
              </a:ext>
            </a:extLst>
          </p:cNvPr>
          <p:cNvSpPr/>
          <p:nvPr/>
        </p:nvSpPr>
        <p:spPr>
          <a:xfrm>
            <a:off x="3407231" y="2590800"/>
            <a:ext cx="1188619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18F1644-B266-4B60-A5FB-4FFD99F63E45}"/>
              </a:ext>
            </a:extLst>
          </p:cNvPr>
          <p:cNvSpPr/>
          <p:nvPr/>
        </p:nvSpPr>
        <p:spPr>
          <a:xfrm>
            <a:off x="3401854" y="4385863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3258C56-A584-44E0-A50A-BDCF3B0C5C40}"/>
              </a:ext>
            </a:extLst>
          </p:cNvPr>
          <p:cNvSpPr/>
          <p:nvPr/>
        </p:nvSpPr>
        <p:spPr>
          <a:xfrm>
            <a:off x="6573052" y="3914904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732D815-C337-4536-BDE1-774846FB95FC}"/>
              </a:ext>
            </a:extLst>
          </p:cNvPr>
          <p:cNvSpPr/>
          <p:nvPr/>
        </p:nvSpPr>
        <p:spPr>
          <a:xfrm>
            <a:off x="6573052" y="2997995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2A293ED-E0E0-45BB-9710-251B08B1BA9E}"/>
              </a:ext>
            </a:extLst>
          </p:cNvPr>
          <p:cNvSpPr/>
          <p:nvPr/>
        </p:nvSpPr>
        <p:spPr>
          <a:xfrm>
            <a:off x="6573052" y="3452667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76E4AE0-C508-4795-9F83-F07B530D14DB}"/>
              </a:ext>
            </a:extLst>
          </p:cNvPr>
          <p:cNvSpPr/>
          <p:nvPr/>
        </p:nvSpPr>
        <p:spPr>
          <a:xfrm>
            <a:off x="6570945" y="4362010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화면배치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932" y="1612266"/>
            <a:ext cx="1897552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모바일</a:t>
            </a:r>
            <a:r>
              <a:rPr lang="en-US" altLang="ko-KR" sz="1400" b="1" dirty="0">
                <a:solidFill>
                  <a:schemeClr val="tx1"/>
                </a:solidFill>
              </a:rPr>
              <a:t>(768px</a:t>
            </a:r>
            <a:r>
              <a:rPr lang="ko-KR" altLang="en-US" sz="1400" b="1" dirty="0">
                <a:solidFill>
                  <a:schemeClr val="tx1"/>
                </a:solidFill>
              </a:rPr>
              <a:t>미만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4278" y="1612266"/>
            <a:ext cx="172232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태블릿</a:t>
            </a:r>
            <a:r>
              <a:rPr lang="en-US" altLang="ko-KR" sz="1400" b="1" dirty="0">
                <a:solidFill>
                  <a:schemeClr val="tx1"/>
                </a:solidFill>
              </a:rPr>
              <a:t>(768px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61579" y="1610885"/>
            <a:ext cx="1960493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데스크탑</a:t>
            </a:r>
            <a:r>
              <a:rPr lang="en-US" altLang="ko-KR" sz="1400" b="1" dirty="0">
                <a:solidFill>
                  <a:schemeClr val="tx1"/>
                </a:solidFill>
              </a:rPr>
              <a:t>(1440px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3299" y="2971685"/>
            <a:ext cx="1586819" cy="1734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C345365-D504-459A-A5A1-3DA48663FCCA}"/>
              </a:ext>
            </a:extLst>
          </p:cNvPr>
          <p:cNvSpPr/>
          <p:nvPr/>
        </p:nvSpPr>
        <p:spPr>
          <a:xfrm>
            <a:off x="1929782" y="2598751"/>
            <a:ext cx="630677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햄버거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버튼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ABF7E5A-40FC-4577-989C-B430727E4B71}"/>
              </a:ext>
            </a:extLst>
          </p:cNvPr>
          <p:cNvSpPr/>
          <p:nvPr/>
        </p:nvSpPr>
        <p:spPr>
          <a:xfrm>
            <a:off x="956911" y="2590800"/>
            <a:ext cx="911646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DDA75E8-9F57-4091-8B85-37014830533C}"/>
              </a:ext>
            </a:extLst>
          </p:cNvPr>
          <p:cNvSpPr/>
          <p:nvPr/>
        </p:nvSpPr>
        <p:spPr>
          <a:xfrm>
            <a:off x="3732107" y="2955783"/>
            <a:ext cx="1240250" cy="1734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77B9FD0-FBB6-433B-A24D-EB1FCEFE8831}"/>
              </a:ext>
            </a:extLst>
          </p:cNvPr>
          <p:cNvSpPr/>
          <p:nvPr/>
        </p:nvSpPr>
        <p:spPr>
          <a:xfrm>
            <a:off x="3393688" y="2590800"/>
            <a:ext cx="28202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732D815-C337-4536-BDE1-774846FB95FC}"/>
              </a:ext>
            </a:extLst>
          </p:cNvPr>
          <p:cNvSpPr/>
          <p:nvPr/>
        </p:nvSpPr>
        <p:spPr>
          <a:xfrm>
            <a:off x="6692348" y="2974198"/>
            <a:ext cx="2095841" cy="1697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AABBB1D-E22E-4C60-B4E7-D2CC2C2ADF87}"/>
              </a:ext>
            </a:extLst>
          </p:cNvPr>
          <p:cNvSpPr/>
          <p:nvPr/>
        </p:nvSpPr>
        <p:spPr>
          <a:xfrm>
            <a:off x="5958674" y="2590800"/>
            <a:ext cx="666513" cy="2080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9FE8BFC-7447-4F9C-9A23-4F014E97C632}"/>
              </a:ext>
            </a:extLst>
          </p:cNvPr>
          <p:cNvSpPr/>
          <p:nvPr/>
        </p:nvSpPr>
        <p:spPr>
          <a:xfrm>
            <a:off x="3383688" y="2955783"/>
            <a:ext cx="285950" cy="1717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CE9DF4D-CE7C-4821-89AD-DBB2AE86262B}"/>
              </a:ext>
            </a:extLst>
          </p:cNvPr>
          <p:cNvSpPr/>
          <p:nvPr/>
        </p:nvSpPr>
        <p:spPr>
          <a:xfrm>
            <a:off x="3732107" y="2590800"/>
            <a:ext cx="1243899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887F841-B3DD-4777-B626-2D71B1E89BBF}"/>
              </a:ext>
            </a:extLst>
          </p:cNvPr>
          <p:cNvSpPr/>
          <p:nvPr/>
        </p:nvSpPr>
        <p:spPr>
          <a:xfrm>
            <a:off x="6698118" y="2590800"/>
            <a:ext cx="505735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FFB50F7-AA21-41EA-BA2A-701071AA297C}"/>
              </a:ext>
            </a:extLst>
          </p:cNvPr>
          <p:cNvSpPr/>
          <p:nvPr/>
        </p:nvSpPr>
        <p:spPr>
          <a:xfrm>
            <a:off x="7267492" y="2590800"/>
            <a:ext cx="1520696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4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85186"/>
              </p:ext>
            </p:extLst>
          </p:nvPr>
        </p:nvGraphicFramePr>
        <p:xfrm>
          <a:off x="288675" y="670014"/>
          <a:ext cx="9292647" cy="273827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323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3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39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207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5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소개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가이드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 지원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2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소개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프리미엄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등급표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앱 다운로드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템플릿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동기화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문의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찾기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03545"/>
              </p:ext>
            </p:extLst>
          </p:nvPr>
        </p:nvGraphicFramePr>
        <p:xfrm>
          <a:off x="275961" y="3944458"/>
          <a:ext cx="9292645" cy="264757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58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8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85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85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585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마이 페이지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그룹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생성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인원 추가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 탈퇴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프로필 관리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캘린더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공유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템플릿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읽기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공유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폴더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공유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29891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/GNB/SNB/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해더</a:t>
            </a:r>
            <a:r>
              <a:rPr lang="en-US" altLang="ko-KR" dirty="0"/>
              <a:t>/GNB (</a:t>
            </a:r>
            <a:r>
              <a:rPr lang="ko-KR" altLang="en-US" dirty="0"/>
              <a:t>로그인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66366" y="316247"/>
            <a:ext cx="2144856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화면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화면으로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]~[5]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 메뉴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마우스 커서가 올라가면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6400" y="979923"/>
            <a:ext cx="1568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Clever Note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Placeholder"/>
          <p:cNvGrpSpPr>
            <a:grpSpLocks/>
          </p:cNvGrpSpPr>
          <p:nvPr/>
        </p:nvGrpSpPr>
        <p:grpSpPr bwMode="auto">
          <a:xfrm>
            <a:off x="170222" y="916467"/>
            <a:ext cx="777625" cy="49733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79763" y="1090111"/>
            <a:ext cx="400031" cy="150041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23305" y="1008883"/>
            <a:ext cx="3795110" cy="273008"/>
            <a:chOff x="103267" y="6334063"/>
            <a:chExt cx="4956101" cy="252008"/>
          </a:xfrm>
        </p:grpSpPr>
        <p:grpSp>
          <p:nvGrpSpPr>
            <p:cNvPr id="56" name="Menu Item"/>
            <p:cNvGrpSpPr/>
            <p:nvPr/>
          </p:nvGrpSpPr>
          <p:grpSpPr>
            <a:xfrm>
              <a:off x="103267" y="6334063"/>
              <a:ext cx="1532911" cy="252000"/>
              <a:chOff x="595686" y="1261242"/>
              <a:chExt cx="1219161" cy="240299"/>
            </a:xfrm>
            <a:solidFill>
              <a:srgbClr val="FFFFFF"/>
            </a:solidFill>
          </p:grpSpPr>
          <p:sp>
            <p:nvSpPr>
              <p:cNvPr id="68" name="Item"/>
              <p:cNvSpPr/>
              <p:nvPr/>
            </p:nvSpPr>
            <p:spPr>
              <a:xfrm>
                <a:off x="595686" y="1261242"/>
                <a:ext cx="1219161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서비스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653429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7" name="Menu Item"/>
            <p:cNvGrpSpPr/>
            <p:nvPr/>
          </p:nvGrpSpPr>
          <p:grpSpPr>
            <a:xfrm>
              <a:off x="1621529" y="6334063"/>
              <a:ext cx="1614170" cy="252000"/>
              <a:chOff x="1805003" y="1261242"/>
              <a:chExt cx="1283788" cy="240299"/>
            </a:xfrm>
            <a:solidFill>
              <a:srgbClr val="FFFFFF"/>
            </a:solidFill>
          </p:grpSpPr>
          <p:sp>
            <p:nvSpPr>
              <p:cNvPr id="66" name="Item"/>
              <p:cNvSpPr/>
              <p:nvPr/>
            </p:nvSpPr>
            <p:spPr>
              <a:xfrm>
                <a:off x="1805003" y="1261242"/>
                <a:ext cx="128378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기능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2897283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Item"/>
            <p:cNvSpPr/>
            <p:nvPr/>
          </p:nvSpPr>
          <p:spPr>
            <a:xfrm>
              <a:off x="3234103" y="6334071"/>
              <a:ext cx="182526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지원 및 도움말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Tags&gt;&lt;SMARTRESIZEANCHORS&gt;None,None,None,Relative&lt;/SMARTRESIZEANCHORS&gt;&lt;/Tags&gt;"/>
            <p:cNvSpPr>
              <a:spLocks noChangeAspect="1"/>
            </p:cNvSpPr>
            <p:nvPr/>
          </p:nvSpPr>
          <p:spPr bwMode="auto">
            <a:xfrm>
              <a:off x="4901343" y="6435009"/>
              <a:ext cx="91818" cy="432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0" name="모서리가 둥근 직사각형 7">
            <a:extLst>
              <a:ext uri="{FF2B5EF4-FFF2-40B4-BE49-F238E27FC236}">
                <a16:creationId xmlns:a16="http://schemas.microsoft.com/office/drawing/2014/main" xmlns="" id="{177F4816-13AE-4AEF-8938-33BE7BCEE4C7}"/>
              </a:ext>
            </a:extLst>
          </p:cNvPr>
          <p:cNvSpPr/>
          <p:nvPr/>
        </p:nvSpPr>
        <p:spPr>
          <a:xfrm>
            <a:off x="6906572" y="985124"/>
            <a:ext cx="702611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71" name="모서리가 둥근 직사각형 7">
            <a:extLst>
              <a:ext uri="{FF2B5EF4-FFF2-40B4-BE49-F238E27FC236}">
                <a16:creationId xmlns:a16="http://schemas.microsoft.com/office/drawing/2014/main" xmlns="" id="{146BDC63-E501-4978-9EF7-78BCE96549F9}"/>
              </a:ext>
            </a:extLst>
          </p:cNvPr>
          <p:cNvSpPr/>
          <p:nvPr/>
        </p:nvSpPr>
        <p:spPr>
          <a:xfrm>
            <a:off x="6084625" y="985124"/>
            <a:ext cx="771250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CDD9D9B7-E87A-465C-B71F-3AA21D0793E1}"/>
              </a:ext>
            </a:extLst>
          </p:cNvPr>
          <p:cNvCxnSpPr/>
          <p:nvPr/>
        </p:nvCxnSpPr>
        <p:spPr>
          <a:xfrm flipV="1">
            <a:off x="111873" y="2743790"/>
            <a:ext cx="7643365" cy="1315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CCA2AA04-C53B-4AFD-885F-142D94841C55}"/>
              </a:ext>
            </a:extLst>
          </p:cNvPr>
          <p:cNvSpPr/>
          <p:nvPr/>
        </p:nvSpPr>
        <p:spPr>
          <a:xfrm>
            <a:off x="-47036" y="278862"/>
            <a:ext cx="11624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해더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2A6AD33E-AE34-44DD-AD5A-1980D625A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55000"/>
              </p:ext>
            </p:extLst>
          </p:nvPr>
        </p:nvGraphicFramePr>
        <p:xfrm>
          <a:off x="170222" y="1646238"/>
          <a:ext cx="7375069" cy="4202870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0287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969B97C-29E9-4699-96E1-94DFF93F804E}"/>
              </a:ext>
            </a:extLst>
          </p:cNvPr>
          <p:cNvSpPr/>
          <p:nvPr/>
        </p:nvSpPr>
        <p:spPr>
          <a:xfrm>
            <a:off x="157119" y="2809249"/>
            <a:ext cx="7569087" cy="311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BA3D54D8-92FF-4288-B815-0CDCE11DDB7B}"/>
              </a:ext>
            </a:extLst>
          </p:cNvPr>
          <p:cNvSpPr/>
          <p:nvPr/>
        </p:nvSpPr>
        <p:spPr>
          <a:xfrm>
            <a:off x="3241710" y="1907278"/>
            <a:ext cx="164617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2AC7759-2A40-43BA-99F6-261B5FAB17F6}"/>
              </a:ext>
            </a:extLst>
          </p:cNvPr>
          <p:cNvSpPr/>
          <p:nvPr/>
        </p:nvSpPr>
        <p:spPr>
          <a:xfrm>
            <a:off x="756400" y="3537110"/>
            <a:ext cx="1568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Clever Note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Placeholder">
            <a:extLst>
              <a:ext uri="{FF2B5EF4-FFF2-40B4-BE49-F238E27FC236}">
                <a16:creationId xmlns:a16="http://schemas.microsoft.com/office/drawing/2014/main" xmlns="" id="{2ED1CFD1-A5D6-46E0-B974-B3F22994C222}"/>
              </a:ext>
            </a:extLst>
          </p:cNvPr>
          <p:cNvGrpSpPr>
            <a:grpSpLocks/>
          </p:cNvGrpSpPr>
          <p:nvPr/>
        </p:nvGrpSpPr>
        <p:grpSpPr bwMode="auto">
          <a:xfrm>
            <a:off x="170222" y="3473654"/>
            <a:ext cx="777625" cy="49733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2" name="Border">
              <a:extLst>
                <a:ext uri="{FF2B5EF4-FFF2-40B4-BE49-F238E27FC236}">
                  <a16:creationId xmlns:a16="http://schemas.microsoft.com/office/drawing/2014/main" xmlns="" id="{CBD19EBD-00E8-48AF-8C51-8B22F5D86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3" name="Line 2">
              <a:extLst>
                <a:ext uri="{FF2B5EF4-FFF2-40B4-BE49-F238E27FC236}">
                  <a16:creationId xmlns:a16="http://schemas.microsoft.com/office/drawing/2014/main" xmlns="" id="{42EAF9E0-FBBF-4BFE-8A09-5FA7596CF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Line 1">
              <a:extLst>
                <a:ext uri="{FF2B5EF4-FFF2-40B4-BE49-F238E27FC236}">
                  <a16:creationId xmlns:a16="http://schemas.microsoft.com/office/drawing/2014/main" xmlns="" id="{EFCDF45C-EE14-43D6-8F9D-67E3B2FE1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A56D978-C11B-48F4-87C3-D59425E5280C}"/>
              </a:ext>
            </a:extLst>
          </p:cNvPr>
          <p:cNvSpPr/>
          <p:nvPr/>
        </p:nvSpPr>
        <p:spPr>
          <a:xfrm>
            <a:off x="379763" y="3647298"/>
            <a:ext cx="400031" cy="150041"/>
          </a:xfrm>
          <a:prstGeom prst="rect">
            <a:avLst/>
          </a:prstGeom>
          <a:solidFill>
            <a:schemeClr val="bg1"/>
          </a:solidFill>
        </p:spPr>
        <p:txBody>
          <a:bodyPr wrap="square" lIns="39000" tIns="0" rIns="39000" bIns="0">
            <a:spAutoFit/>
          </a:bodyPr>
          <a:lstStyle/>
          <a:p>
            <a:pPr algn="ctr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ADA00547-DD7D-45FF-8A4F-2C39640DE691}"/>
              </a:ext>
            </a:extLst>
          </p:cNvPr>
          <p:cNvGrpSpPr/>
          <p:nvPr/>
        </p:nvGrpSpPr>
        <p:grpSpPr>
          <a:xfrm>
            <a:off x="2223305" y="3566070"/>
            <a:ext cx="3795110" cy="273008"/>
            <a:chOff x="103267" y="6334063"/>
            <a:chExt cx="4956101" cy="252008"/>
          </a:xfrm>
        </p:grpSpPr>
        <p:grpSp>
          <p:nvGrpSpPr>
            <p:cNvPr id="87" name="Menu Item">
              <a:extLst>
                <a:ext uri="{FF2B5EF4-FFF2-40B4-BE49-F238E27FC236}">
                  <a16:creationId xmlns:a16="http://schemas.microsoft.com/office/drawing/2014/main" xmlns="" id="{4369EB9D-4EE6-47D2-894A-8D9E6D546448}"/>
                </a:ext>
              </a:extLst>
            </p:cNvPr>
            <p:cNvGrpSpPr/>
            <p:nvPr/>
          </p:nvGrpSpPr>
          <p:grpSpPr>
            <a:xfrm>
              <a:off x="103267" y="6334063"/>
              <a:ext cx="1532911" cy="252000"/>
              <a:chOff x="595686" y="1261242"/>
              <a:chExt cx="1219161" cy="240299"/>
            </a:xfrm>
            <a:solidFill>
              <a:srgbClr val="FFFFFF"/>
            </a:solidFill>
          </p:grpSpPr>
          <p:sp>
            <p:nvSpPr>
              <p:cNvPr id="93" name="Item">
                <a:extLst>
                  <a:ext uri="{FF2B5EF4-FFF2-40B4-BE49-F238E27FC236}">
                    <a16:creationId xmlns:a16="http://schemas.microsoft.com/office/drawing/2014/main" xmlns="" id="{E947B8DA-CC85-4558-9A30-8128FD157583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219161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서비스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vron" descr="&lt;SmartSettings&gt;&lt;SmartResize anchorLeft=&quot;Non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7AFCA2B-D1B5-42CF-9C6E-6F1A7B5BF70C}"/>
                  </a:ext>
                </a:extLst>
              </p:cNvPr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653429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8" name="Menu Item">
              <a:extLst>
                <a:ext uri="{FF2B5EF4-FFF2-40B4-BE49-F238E27FC236}">
                  <a16:creationId xmlns:a16="http://schemas.microsoft.com/office/drawing/2014/main" xmlns="" id="{BD6B30F2-A3F6-4A2E-8367-E3112DA63C09}"/>
                </a:ext>
              </a:extLst>
            </p:cNvPr>
            <p:cNvGrpSpPr/>
            <p:nvPr/>
          </p:nvGrpSpPr>
          <p:grpSpPr>
            <a:xfrm>
              <a:off x="1621529" y="6334063"/>
              <a:ext cx="1614170" cy="252000"/>
              <a:chOff x="1805003" y="1261242"/>
              <a:chExt cx="1283788" cy="240299"/>
            </a:xfrm>
            <a:solidFill>
              <a:srgbClr val="FFFFFF"/>
            </a:solidFill>
          </p:grpSpPr>
          <p:sp>
            <p:nvSpPr>
              <p:cNvPr id="91" name="Item">
                <a:extLst>
                  <a:ext uri="{FF2B5EF4-FFF2-40B4-BE49-F238E27FC236}">
                    <a16:creationId xmlns:a16="http://schemas.microsoft.com/office/drawing/2014/main" xmlns="" id="{8C3D2D4D-52F5-4B99-AF68-253E1E186715}"/>
                  </a:ext>
                </a:extLst>
              </p:cNvPr>
              <p:cNvSpPr/>
              <p:nvPr/>
            </p:nvSpPr>
            <p:spPr>
              <a:xfrm>
                <a:off x="1805003" y="1261242"/>
                <a:ext cx="1283788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기능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Tags&gt;&lt;SMARTRESIZEANCHORS&gt;None,None,None,Relative&lt;/SMARTRESIZEANCHORS&gt;&lt;/Tags&gt;">
                <a:extLst>
                  <a:ext uri="{FF2B5EF4-FFF2-40B4-BE49-F238E27FC236}">
                    <a16:creationId xmlns:a16="http://schemas.microsoft.com/office/drawing/2014/main" xmlns="" id="{B63713AA-022C-46BD-87FB-84413767536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97283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9" name="Item">
              <a:extLst>
                <a:ext uri="{FF2B5EF4-FFF2-40B4-BE49-F238E27FC236}">
                  <a16:creationId xmlns:a16="http://schemas.microsoft.com/office/drawing/2014/main" xmlns="" id="{1C521D4F-D950-4E5C-8BFF-B7528C7101B5}"/>
                </a:ext>
              </a:extLst>
            </p:cNvPr>
            <p:cNvSpPr/>
            <p:nvPr/>
          </p:nvSpPr>
          <p:spPr>
            <a:xfrm>
              <a:off x="3234103" y="6334071"/>
              <a:ext cx="182526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지원 및 도움말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xmlns="" id="{B302F41C-5FE2-43E1-A2EF-81EB31E010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1343" y="6435009"/>
              <a:ext cx="91818" cy="432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5" name="모서리가 둥근 직사각형 7">
            <a:extLst>
              <a:ext uri="{FF2B5EF4-FFF2-40B4-BE49-F238E27FC236}">
                <a16:creationId xmlns:a16="http://schemas.microsoft.com/office/drawing/2014/main" xmlns="" id="{C99C6A33-CD71-4A3F-80D9-6154D1D01A63}"/>
              </a:ext>
            </a:extLst>
          </p:cNvPr>
          <p:cNvSpPr/>
          <p:nvPr/>
        </p:nvSpPr>
        <p:spPr>
          <a:xfrm>
            <a:off x="6906572" y="3542311"/>
            <a:ext cx="702611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96" name="모서리가 둥근 직사각형 7">
            <a:extLst>
              <a:ext uri="{FF2B5EF4-FFF2-40B4-BE49-F238E27FC236}">
                <a16:creationId xmlns:a16="http://schemas.microsoft.com/office/drawing/2014/main" xmlns="" id="{9E64E494-A857-46EF-A4B2-0FB5C9E7362C}"/>
              </a:ext>
            </a:extLst>
          </p:cNvPr>
          <p:cNvSpPr/>
          <p:nvPr/>
        </p:nvSpPr>
        <p:spPr>
          <a:xfrm>
            <a:off x="6084625" y="3542311"/>
            <a:ext cx="771250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7CA58F13-9F88-4682-A59E-439B358E208C}"/>
              </a:ext>
            </a:extLst>
          </p:cNvPr>
          <p:cNvSpPr>
            <a:spLocks/>
          </p:cNvSpPr>
          <p:nvPr/>
        </p:nvSpPr>
        <p:spPr>
          <a:xfrm>
            <a:off x="3382871" y="3839069"/>
            <a:ext cx="1236043" cy="1280162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itchFamily="50" charset="-127"/>
              </a:rPr>
              <a:t>메모</a:t>
            </a:r>
            <a:endParaRPr lang="en-US" altLang="ko-KR" sz="105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itchFamily="50" charset="-127"/>
              </a:rPr>
              <a:t>템플릿</a:t>
            </a:r>
            <a:endParaRPr lang="en-US" altLang="ko-KR" sz="105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itchFamily="50" charset="-127"/>
              </a:rPr>
              <a:t>동기화</a:t>
            </a:r>
            <a:endParaRPr lang="en-US" altLang="ko-KR" sz="105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itchFamily="50" charset="-127"/>
              </a:rPr>
              <a:t>일정관리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itchFamily="50" charset="-127"/>
              </a:rPr>
              <a:t>메모 공유</a:t>
            </a:r>
            <a:endParaRPr lang="en-US" altLang="ko-KR" sz="105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6ABB48E1-CFD1-4A97-87FD-A212E6DD739B}"/>
              </a:ext>
            </a:extLst>
          </p:cNvPr>
          <p:cNvSpPr>
            <a:spLocks/>
          </p:cNvSpPr>
          <p:nvPr/>
        </p:nvSpPr>
        <p:spPr>
          <a:xfrm>
            <a:off x="2231640" y="3838653"/>
            <a:ext cx="1154267" cy="565265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제품 소개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서비스 </a:t>
            </a:r>
            <a:r>
              <a:rPr lang="ko-KR" altLang="en-US" sz="1029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등급표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9D8BFA6A-0344-43D7-8D43-CBE3CFF6B7B4}"/>
              </a:ext>
            </a:extLst>
          </p:cNvPr>
          <p:cNvSpPr>
            <a:spLocks/>
          </p:cNvSpPr>
          <p:nvPr/>
        </p:nvSpPr>
        <p:spPr>
          <a:xfrm>
            <a:off x="4618914" y="3839068"/>
            <a:ext cx="1399501" cy="73293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>
                <a:solidFill>
                  <a:schemeClr val="tx1"/>
                </a:solidFill>
                <a:latin typeface="맑은 고딕" pitchFamily="50" charset="-127"/>
              </a:rPr>
              <a:t>QnA</a:t>
            </a:r>
            <a:endParaRPr lang="en-US" altLang="ko-KR" sz="105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맑은 고딕" pitchFamily="50" charset="-127"/>
              </a:rPr>
              <a:t>고객 </a:t>
            </a:r>
            <a:r>
              <a:rPr lang="ko-KR" altLang="en-US" sz="1050" dirty="0" smtClean="0">
                <a:solidFill>
                  <a:schemeClr val="tx1"/>
                </a:solidFill>
                <a:latin typeface="맑은 고딕" pitchFamily="50" charset="-127"/>
              </a:rPr>
              <a:t>문의</a:t>
            </a:r>
            <a:endParaRPr lang="en-US" altLang="ko-KR" sz="105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itchFamily="50" charset="-127"/>
              </a:rPr>
              <a:t>계정 찾기</a:t>
            </a:r>
            <a:endParaRPr lang="en-US" altLang="ko-KR" sz="105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F14CA6F3-A42A-46A1-B6E7-D8066F8280D7}"/>
              </a:ext>
            </a:extLst>
          </p:cNvPr>
          <p:cNvSpPr/>
          <p:nvPr/>
        </p:nvSpPr>
        <p:spPr>
          <a:xfrm>
            <a:off x="73830" y="2843943"/>
            <a:ext cx="12698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GNB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서브메뉴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6103821" y="84435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4871DFE5-A13E-4EAA-BC4D-40E7492227BA}"/>
              </a:ext>
            </a:extLst>
          </p:cNvPr>
          <p:cNvSpPr/>
          <p:nvPr/>
        </p:nvSpPr>
        <p:spPr>
          <a:xfrm>
            <a:off x="2128692" y="339583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6875071" y="847768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38FA1ADF-B955-4D1E-A069-07BECC1F5F28}"/>
              </a:ext>
            </a:extLst>
          </p:cNvPr>
          <p:cNvSpPr/>
          <p:nvPr/>
        </p:nvSpPr>
        <p:spPr>
          <a:xfrm>
            <a:off x="3344425" y="339583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38FA1ADF-B955-4D1E-A069-07BECC1F5F28}"/>
              </a:ext>
            </a:extLst>
          </p:cNvPr>
          <p:cNvSpPr/>
          <p:nvPr/>
        </p:nvSpPr>
        <p:spPr>
          <a:xfrm>
            <a:off x="4653884" y="339583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1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08460B10-802F-41C6-9E9E-29A4A950D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64239"/>
              </p:ext>
            </p:extLst>
          </p:nvPr>
        </p:nvGraphicFramePr>
        <p:xfrm>
          <a:off x="170222" y="559725"/>
          <a:ext cx="7375069" cy="1842788"/>
        </p:xfrm>
        <a:graphic>
          <a:graphicData uri="http://schemas.openxmlformats.org/drawingml/2006/table">
            <a:tbl>
              <a:tblPr/>
              <a:tblGrid>
                <a:gridCol w="7375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4278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1642" marR="71642" marT="35820" marB="3582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1CFA4EF-F061-4D51-BF8F-B3AB2D7BB43A}"/>
              </a:ext>
            </a:extLst>
          </p:cNvPr>
          <p:cNvSpPr/>
          <p:nvPr/>
        </p:nvSpPr>
        <p:spPr>
          <a:xfrm>
            <a:off x="111873" y="2493817"/>
            <a:ext cx="7569087" cy="361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r>
              <a:rPr lang="en-US" altLang="ko-KR" dirty="0"/>
              <a:t>(</a:t>
            </a:r>
            <a:r>
              <a:rPr lang="ko-KR" altLang="en-US" dirty="0"/>
              <a:t>로그인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98166"/>
              </p:ext>
            </p:extLst>
          </p:nvPr>
        </p:nvGraphicFramePr>
        <p:xfrm>
          <a:off x="124360" y="5020882"/>
          <a:ext cx="7597488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7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9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CleverNote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블로그 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1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69548" y="5575207"/>
            <a:ext cx="149526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50" dirty="0" err="1">
                <a:latin typeface="맑은 고딕" pitchFamily="50" charset="-127"/>
                <a:ea typeface="맑은 고딕" pitchFamily="50" charset="-127"/>
              </a:rPr>
              <a:t>CleverNote</a:t>
            </a:r>
            <a:endParaRPr lang="ko-KR" altLang="en-US" sz="1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048" y="5553350"/>
            <a:ext cx="5371903" cy="810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| TEL: 070-000-0000   | FAX: (02)000-0000   | Email: : lala@clevernot.co.kr</a:t>
            </a:r>
          </a:p>
          <a:p>
            <a:pPr>
              <a:lnSpc>
                <a:spcPct val="150000"/>
              </a:lnSpc>
            </a:pP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Copyright 2019 </a:t>
            </a:r>
            <a:r>
              <a:rPr lang="en-US" altLang="ko-KR" sz="1083" dirty="0" err="1">
                <a:latin typeface="맑은 고딕" pitchFamily="50" charset="-127"/>
                <a:ea typeface="맑은 고딕" pitchFamily="50" charset="-127"/>
              </a:rPr>
              <a:t>Clevernote</a:t>
            </a: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 Corp. All Rights Reserved.</a:t>
            </a:r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779040" y="316247"/>
            <a:ext cx="2126960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FNB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위의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GNB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반복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스크롤이 다 내려올 경우 편의성 보장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회원가입화면으로 이등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화면으로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]~[5]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및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새창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링크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현재화면은 보존함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및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새창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을 띄움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en-US" altLang="ko-KR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Clevernote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블로그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외부링크 연결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기능 및 패치노트 안내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팝업으로 사용자 이용약관표시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팝업으로 개인정보처리방침 고지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고객문의 화면으로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xmlns="" id="{EF35074F-23C9-40D0-871D-65BFA38F5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62580"/>
              </p:ext>
            </p:extLst>
          </p:nvPr>
        </p:nvGraphicFramePr>
        <p:xfrm>
          <a:off x="212898" y="2552363"/>
          <a:ext cx="55145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90">
                  <a:extLst>
                    <a:ext uri="{9D8B030D-6E8A-4147-A177-3AD203B41FA5}">
                      <a16:colId xmlns:a16="http://schemas.microsoft.com/office/drawing/2014/main" xmlns="" val="2926904295"/>
                    </a:ext>
                  </a:extLst>
                </a:gridCol>
                <a:gridCol w="1838190">
                  <a:extLst>
                    <a:ext uri="{9D8B030D-6E8A-4147-A177-3AD203B41FA5}">
                      <a16:colId xmlns:a16="http://schemas.microsoft.com/office/drawing/2014/main" xmlns="" val="1106565737"/>
                    </a:ext>
                  </a:extLst>
                </a:gridCol>
                <a:gridCol w="1838190">
                  <a:extLst>
                    <a:ext uri="{9D8B030D-6E8A-4147-A177-3AD203B41FA5}">
                      <a16:colId xmlns:a16="http://schemas.microsoft.com/office/drawing/2014/main" xmlns="" val="4070823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지원 및 도움말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231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제품 소개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메모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QnA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702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서비스 </a:t>
                      </a:r>
                      <a:r>
                        <a:rPr lang="ko-KR" altLang="en-US" sz="1200" dirty="0" err="1"/>
                        <a:t>등급표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템플릿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고객 문의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087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동기화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0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일정관리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10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메모 공유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08586"/>
                  </a:ext>
                </a:extLst>
              </a:tr>
            </a:tbl>
          </a:graphicData>
        </a:graphic>
      </p:graphicFrame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xmlns="" id="{2CA16B48-1636-435D-AF1A-3F5D07F63831}"/>
              </a:ext>
            </a:extLst>
          </p:cNvPr>
          <p:cNvSpPr/>
          <p:nvPr/>
        </p:nvSpPr>
        <p:spPr>
          <a:xfrm>
            <a:off x="6359579" y="3433513"/>
            <a:ext cx="787349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44" name="모서리가 둥근 직사각형 7">
            <a:extLst>
              <a:ext uri="{FF2B5EF4-FFF2-40B4-BE49-F238E27FC236}">
                <a16:creationId xmlns:a16="http://schemas.microsoft.com/office/drawing/2014/main" xmlns="" id="{CEAA88E0-0D33-430C-A3B2-67D3B8A1B060}"/>
              </a:ext>
            </a:extLst>
          </p:cNvPr>
          <p:cNvSpPr/>
          <p:nvPr/>
        </p:nvSpPr>
        <p:spPr>
          <a:xfrm>
            <a:off x="6359579" y="3009008"/>
            <a:ext cx="787348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743E2F0A-E5DA-4C0C-B342-BF26808FF0B8}"/>
              </a:ext>
            </a:extLst>
          </p:cNvPr>
          <p:cNvCxnSpPr>
            <a:cxnSpLocks/>
          </p:cNvCxnSpPr>
          <p:nvPr/>
        </p:nvCxnSpPr>
        <p:spPr>
          <a:xfrm>
            <a:off x="212898" y="2493817"/>
            <a:ext cx="7157589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4344621-421D-44EC-AF62-D5BBAF1258E1}"/>
              </a:ext>
            </a:extLst>
          </p:cNvPr>
          <p:cNvSpPr/>
          <p:nvPr/>
        </p:nvSpPr>
        <p:spPr>
          <a:xfrm>
            <a:off x="3300852" y="1383012"/>
            <a:ext cx="124450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본문영역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6258677" y="288291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6258677" y="331651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1864808" y="492640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111873" y="249381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3183852" y="492640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3923104" y="492640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5243021" y="492640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3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SNB (</a:t>
            </a:r>
            <a:r>
              <a:rPr lang="ko-KR" altLang="en-US" dirty="0"/>
              <a:t>로그인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메모 등록하기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영역 내용 초기화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(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등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 검색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이전에 작성한 메모 검색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이름은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바뀜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- 9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번의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검색창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 내용을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다른 사용자에게 공유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공유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등록한 메모 목록 출력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메모가 분류된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카데고리선택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태그 검색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메모에 부여된 태그를 통해 메모 검색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사용법 페이지로 이동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프로필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화면으로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 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내에서 메모를 검색함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E1ABD57C-EF4C-4A5E-B155-825C7ED97144}"/>
              </a:ext>
            </a:extLst>
          </p:cNvPr>
          <p:cNvGrpSpPr/>
          <p:nvPr/>
        </p:nvGrpSpPr>
        <p:grpSpPr>
          <a:xfrm>
            <a:off x="120347" y="625522"/>
            <a:ext cx="526445" cy="413569"/>
            <a:chOff x="228412" y="692023"/>
            <a:chExt cx="526445" cy="413569"/>
          </a:xfrm>
        </p:grpSpPr>
        <p:grpSp>
          <p:nvGrpSpPr>
            <p:cNvPr id="91" name="Placeholder">
              <a:extLst>
                <a:ext uri="{FF2B5EF4-FFF2-40B4-BE49-F238E27FC236}">
                  <a16:creationId xmlns:a16="http://schemas.microsoft.com/office/drawing/2014/main" xmlns="" id="{21E80E7D-510A-489E-8EE7-1FA4FBF7A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12" y="692023"/>
              <a:ext cx="526445" cy="413569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2" name="Border">
                <a:extLst>
                  <a:ext uri="{FF2B5EF4-FFF2-40B4-BE49-F238E27FC236}">
                    <a16:creationId xmlns:a16="http://schemas.microsoft.com/office/drawing/2014/main" xmlns="" id="{72F1C6B6-1913-4C6F-B381-23472266A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Line 2">
                <a:extLst>
                  <a:ext uri="{FF2B5EF4-FFF2-40B4-BE49-F238E27FC236}">
                    <a16:creationId xmlns:a16="http://schemas.microsoft.com/office/drawing/2014/main" xmlns="" id="{3243053F-6AE7-4444-A47C-92AE70730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75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Line 1">
                <a:extLst>
                  <a:ext uri="{FF2B5EF4-FFF2-40B4-BE49-F238E27FC236}">
                    <a16:creationId xmlns:a16="http://schemas.microsoft.com/office/drawing/2014/main" xmlns="" id="{0B3AEC5B-96B7-4F54-9463-F65A39188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9530" tIns="49530" rIns="4953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83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8A4D35A3-A277-4B12-9E62-C0AD27861C3F}"/>
                </a:ext>
              </a:extLst>
            </p:cNvPr>
            <p:cNvSpPr/>
            <p:nvPr/>
          </p:nvSpPr>
          <p:spPr>
            <a:xfrm>
              <a:off x="296637" y="815790"/>
              <a:ext cx="400031" cy="15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9000" tIns="0" rIns="39000" bIns="0">
              <a:spAutoFit/>
            </a:bodyPr>
            <a:lstStyle/>
            <a:p>
              <a:pPr algn="ctr"/>
              <a:r>
                <a:rPr lang="ko-KR" alt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로고</a:t>
              </a:r>
              <a:endPara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모서리가 둥근 직사각형 7">
            <a:extLst>
              <a:ext uri="{FF2B5EF4-FFF2-40B4-BE49-F238E27FC236}">
                <a16:creationId xmlns:a16="http://schemas.microsoft.com/office/drawing/2014/main" xmlns="" id="{95C0A050-C2A9-44A1-86D6-BC42F9602169}"/>
              </a:ext>
            </a:extLst>
          </p:cNvPr>
          <p:cNvSpPr/>
          <p:nvPr/>
        </p:nvSpPr>
        <p:spPr>
          <a:xfrm>
            <a:off x="149441" y="127355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 메모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직사각형 7">
            <a:extLst>
              <a:ext uri="{FF2B5EF4-FFF2-40B4-BE49-F238E27FC236}">
                <a16:creationId xmlns:a16="http://schemas.microsoft.com/office/drawing/2014/main" xmlns="" id="{FEC8C556-0400-4D45-B883-FF941FDEBAC2}"/>
              </a:ext>
            </a:extLst>
          </p:cNvPr>
          <p:cNvSpPr/>
          <p:nvPr/>
        </p:nvSpPr>
        <p:spPr>
          <a:xfrm>
            <a:off x="149441" y="191363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99" name="모서리가 둥근 직사각형 7">
            <a:extLst>
              <a:ext uri="{FF2B5EF4-FFF2-40B4-BE49-F238E27FC236}">
                <a16:creationId xmlns:a16="http://schemas.microsoft.com/office/drawing/2014/main" xmlns="" id="{B23F657F-E319-4006-9DBC-276DE220C6E5}"/>
              </a:ext>
            </a:extLst>
          </p:cNvPr>
          <p:cNvSpPr/>
          <p:nvPr/>
        </p:nvSpPr>
        <p:spPr>
          <a:xfrm>
            <a:off x="149441" y="2553712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</a:p>
        </p:txBody>
      </p:sp>
      <p:sp>
        <p:nvSpPr>
          <p:cNvPr id="100" name="모서리가 둥근 직사각형 7">
            <a:extLst>
              <a:ext uri="{FF2B5EF4-FFF2-40B4-BE49-F238E27FC236}">
                <a16:creationId xmlns:a16="http://schemas.microsoft.com/office/drawing/2014/main" xmlns="" id="{EE6623AE-856E-4E91-B48E-E0607A1EA99D}"/>
              </a:ext>
            </a:extLst>
          </p:cNvPr>
          <p:cNvSpPr/>
          <p:nvPr/>
        </p:nvSpPr>
        <p:spPr>
          <a:xfrm>
            <a:off x="149441" y="3281257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 가기</a:t>
            </a:r>
          </a:p>
        </p:txBody>
      </p:sp>
      <p:sp>
        <p:nvSpPr>
          <p:cNvPr id="101" name="모서리가 둥근 직사각형 7">
            <a:extLst>
              <a:ext uri="{FF2B5EF4-FFF2-40B4-BE49-F238E27FC236}">
                <a16:creationId xmlns:a16="http://schemas.microsoft.com/office/drawing/2014/main" xmlns="" id="{DA97F3AE-7ABB-4344-87AB-B2D4626C07BC}"/>
              </a:ext>
            </a:extLst>
          </p:cNvPr>
          <p:cNvSpPr/>
          <p:nvPr/>
        </p:nvSpPr>
        <p:spPr>
          <a:xfrm>
            <a:off x="149441" y="3842201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7">
            <a:extLst>
              <a:ext uri="{FF2B5EF4-FFF2-40B4-BE49-F238E27FC236}">
                <a16:creationId xmlns:a16="http://schemas.microsoft.com/office/drawing/2014/main" xmlns="" id="{73B6E2C9-773E-4185-A5AF-45E86CB3A455}"/>
              </a:ext>
            </a:extLst>
          </p:cNvPr>
          <p:cNvSpPr/>
          <p:nvPr/>
        </p:nvSpPr>
        <p:spPr>
          <a:xfrm>
            <a:off x="149441" y="4372307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태그</a:t>
            </a:r>
          </a:p>
        </p:txBody>
      </p:sp>
      <p:sp>
        <p:nvSpPr>
          <p:cNvPr id="103" name="모서리가 둥근 직사각형 7">
            <a:extLst>
              <a:ext uri="{FF2B5EF4-FFF2-40B4-BE49-F238E27FC236}">
                <a16:creationId xmlns:a16="http://schemas.microsoft.com/office/drawing/2014/main" xmlns="" id="{1BFAC590-7AA1-40B5-8340-9BDCBAEC4803}"/>
              </a:ext>
            </a:extLst>
          </p:cNvPr>
          <p:cNvSpPr/>
          <p:nvPr/>
        </p:nvSpPr>
        <p:spPr>
          <a:xfrm>
            <a:off x="149441" y="6012096"/>
            <a:ext cx="468256" cy="440763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endParaRPr lang="ko-KR" altLang="en-US" sz="1029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198A86B1-5BD5-45E8-AA73-EFE053AB1DE1}"/>
              </a:ext>
            </a:extLst>
          </p:cNvPr>
          <p:cNvCxnSpPr/>
          <p:nvPr/>
        </p:nvCxnSpPr>
        <p:spPr>
          <a:xfrm>
            <a:off x="789709" y="484535"/>
            <a:ext cx="0" cy="617635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0B751E0A-8EB7-461D-8EF7-812BE266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82458"/>
              </p:ext>
            </p:extLst>
          </p:nvPr>
        </p:nvGraphicFramePr>
        <p:xfrm>
          <a:off x="947657" y="1506670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68AB029D-5B10-4D31-8981-672D758EBE4A}"/>
              </a:ext>
            </a:extLst>
          </p:cNvPr>
          <p:cNvCxnSpPr/>
          <p:nvPr/>
        </p:nvCxnSpPr>
        <p:spPr>
          <a:xfrm>
            <a:off x="2834639" y="484535"/>
            <a:ext cx="0" cy="617635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B4B72A7C-0FDF-400F-A6C8-559FC32CAD12}"/>
              </a:ext>
            </a:extLst>
          </p:cNvPr>
          <p:cNvSpPr/>
          <p:nvPr/>
        </p:nvSpPr>
        <p:spPr>
          <a:xfrm>
            <a:off x="1323252" y="1821322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941F55D1-2347-4ACA-A997-A0510A369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59007"/>
              </p:ext>
            </p:extLst>
          </p:nvPr>
        </p:nvGraphicFramePr>
        <p:xfrm>
          <a:off x="947657" y="2365261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03919D8B-40CA-4DAF-AF96-69E40E7AF7A5}"/>
              </a:ext>
            </a:extLst>
          </p:cNvPr>
          <p:cNvSpPr/>
          <p:nvPr/>
        </p:nvSpPr>
        <p:spPr>
          <a:xfrm>
            <a:off x="1323252" y="2679913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101CECE8-3B2F-48DF-BA29-5095040FA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98295"/>
              </p:ext>
            </p:extLst>
          </p:nvPr>
        </p:nvGraphicFramePr>
        <p:xfrm>
          <a:off x="947657" y="3258882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F889D8B-6418-48D8-9470-9547EE86219C}"/>
              </a:ext>
            </a:extLst>
          </p:cNvPr>
          <p:cNvSpPr/>
          <p:nvPr/>
        </p:nvSpPr>
        <p:spPr>
          <a:xfrm>
            <a:off x="1323252" y="3573534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C1BA2A9D-E858-4535-B2D6-CA12FD5A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23353"/>
              </p:ext>
            </p:extLst>
          </p:nvPr>
        </p:nvGraphicFramePr>
        <p:xfrm>
          <a:off x="947657" y="4145039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3C06411D-8FEB-48B0-9EF4-386777051706}"/>
              </a:ext>
            </a:extLst>
          </p:cNvPr>
          <p:cNvSpPr/>
          <p:nvPr/>
        </p:nvSpPr>
        <p:spPr>
          <a:xfrm>
            <a:off x="1323252" y="4459691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690692D2-3FA0-4C72-A34E-FFC723179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90772"/>
              </p:ext>
            </p:extLst>
          </p:nvPr>
        </p:nvGraphicFramePr>
        <p:xfrm>
          <a:off x="947657" y="5034092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F240187-B7CA-4E81-9068-B8843DBDA41C}"/>
              </a:ext>
            </a:extLst>
          </p:cNvPr>
          <p:cNvSpPr/>
          <p:nvPr/>
        </p:nvSpPr>
        <p:spPr>
          <a:xfrm>
            <a:off x="1323252" y="5365370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66AE2345-EE8D-4D64-BB24-151F18575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2325"/>
              </p:ext>
            </p:extLst>
          </p:nvPr>
        </p:nvGraphicFramePr>
        <p:xfrm>
          <a:off x="947657" y="5909309"/>
          <a:ext cx="1760564" cy="795954"/>
        </p:xfrm>
        <a:graphic>
          <a:graphicData uri="http://schemas.openxmlformats.org/drawingml/2006/table">
            <a:tbl>
              <a:tblPr/>
              <a:tblGrid>
                <a:gridCol w="1760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595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6E04B6FA-8B68-40F3-A1A1-D732424F9522}"/>
              </a:ext>
            </a:extLst>
          </p:cNvPr>
          <p:cNvSpPr/>
          <p:nvPr/>
        </p:nvSpPr>
        <p:spPr>
          <a:xfrm>
            <a:off x="1323252" y="6223961"/>
            <a:ext cx="1009373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노트 요약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5355417D-BEF0-4444-8D99-034E03E98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52581"/>
              </p:ext>
            </p:extLst>
          </p:nvPr>
        </p:nvGraphicFramePr>
        <p:xfrm>
          <a:off x="3066861" y="501353"/>
          <a:ext cx="4567727" cy="6176356"/>
        </p:xfrm>
        <a:graphic>
          <a:graphicData uri="http://schemas.openxmlformats.org/drawingml/2006/table">
            <a:tbl>
              <a:tblPr/>
              <a:tblGrid>
                <a:gridCol w="4567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76356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CE9844B1-DA6C-4BD3-B374-FD2093163713}"/>
              </a:ext>
            </a:extLst>
          </p:cNvPr>
          <p:cNvSpPr/>
          <p:nvPr/>
        </p:nvSpPr>
        <p:spPr>
          <a:xfrm>
            <a:off x="4801390" y="824309"/>
            <a:ext cx="1009373" cy="86177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 영역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D0123C-969B-4BA6-867E-8A2297FCA588}"/>
              </a:ext>
            </a:extLst>
          </p:cNvPr>
          <p:cNvSpPr/>
          <p:nvPr/>
        </p:nvSpPr>
        <p:spPr>
          <a:xfrm>
            <a:off x="947243" y="522075"/>
            <a:ext cx="1715379" cy="61341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카데고리</a:t>
            </a:r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endParaRPr lang="en-US" altLang="ko-KR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모서리가 둥근 직사각형 7">
            <a:extLst>
              <a:ext uri="{FF2B5EF4-FFF2-40B4-BE49-F238E27FC236}">
                <a16:creationId xmlns:a16="http://schemas.microsoft.com/office/drawing/2014/main" xmlns="" id="{F62DF477-1178-49C5-B8FE-7CCB8940C6B2}"/>
              </a:ext>
            </a:extLst>
          </p:cNvPr>
          <p:cNvSpPr/>
          <p:nvPr/>
        </p:nvSpPr>
        <p:spPr>
          <a:xfrm>
            <a:off x="149441" y="4921046"/>
            <a:ext cx="468256" cy="33320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도움말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8AD84BAE-BCB6-4FCA-9B06-4984F0D20FAA}"/>
              </a:ext>
            </a:extLst>
          </p:cNvPr>
          <p:cNvSpPr/>
          <p:nvPr/>
        </p:nvSpPr>
        <p:spPr>
          <a:xfrm>
            <a:off x="32441" y="113548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176606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243671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316425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372446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4211509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480404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32441" y="589509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830243" y="40507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7243" y="1178852"/>
            <a:ext cx="1295025" cy="2613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7" name="모서리가 둥근 직사각형 54"/>
          <p:cNvSpPr/>
          <p:nvPr/>
        </p:nvSpPr>
        <p:spPr>
          <a:xfrm>
            <a:off x="2262029" y="1178852"/>
            <a:ext cx="445394" cy="26130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29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0B16A4C7-51E9-4AF3-96B7-929DB8DF3104}"/>
              </a:ext>
            </a:extLst>
          </p:cNvPr>
          <p:cNvSpPr/>
          <p:nvPr/>
        </p:nvSpPr>
        <p:spPr>
          <a:xfrm>
            <a:off x="884670" y="103955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934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1475</Words>
  <Application>Microsoft Office PowerPoint</Application>
  <PresentationFormat>A4 용지(210x297mm)</PresentationFormat>
  <Paragraphs>662</Paragraphs>
  <Slides>19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화면 정의서</vt:lpstr>
      <vt:lpstr>개정이력</vt:lpstr>
      <vt:lpstr>화면배치 (로그인 전)</vt:lpstr>
      <vt:lpstr>화면배치 (로그인 후)</vt:lpstr>
      <vt:lpstr>사이트 맵</vt:lpstr>
      <vt:lpstr>순 서 </vt:lpstr>
      <vt:lpstr>PowerPoint 프레젠테이션</vt:lpstr>
      <vt:lpstr>PowerPoint 프레젠테이션</vt:lpstr>
      <vt:lpstr>PowerPoint 프레젠테이션</vt:lpstr>
      <vt:lpstr>순 서  </vt:lpstr>
      <vt:lpstr>PowerPoint 프레젠테이션</vt:lpstr>
      <vt:lpstr>PowerPoint 프레젠테이션</vt:lpstr>
      <vt:lpstr>PowerPoint 프레젠테이션</vt:lpstr>
      <vt:lpstr>순 서  </vt:lpstr>
      <vt:lpstr>PowerPoint 프레젠테이션</vt:lpstr>
      <vt:lpstr>순 서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338</cp:revision>
  <dcterms:created xsi:type="dcterms:W3CDTF">2017-12-19T02:35:40Z</dcterms:created>
  <dcterms:modified xsi:type="dcterms:W3CDTF">2019-12-16T07:35:36Z</dcterms:modified>
</cp:coreProperties>
</file>