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9" d="100"/>
          <a:sy n="79" d="100"/>
        </p:scale>
        <p:origin x="-1522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4858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42"/>
          <p:cNvSpPr/>
          <p:nvPr userDrawn="1"/>
        </p:nvSpPr>
        <p:spPr>
          <a:xfrm>
            <a:off x="-1" y="-1"/>
            <a:ext cx="7165074" cy="31657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438267" algn="l"/>
              </a:tabLst>
            </a:pPr>
            <a:endParaRPr lang="ko-KR" altLang="en-US" sz="1100" b="1" dirty="0">
              <a:solidFill>
                <a:prstClr val="white"/>
              </a:solidFill>
              <a:cs typeface="맑은 고딕 Semilight" panose="020B0502040204020203" pitchFamily="50" charset="-127"/>
            </a:endParaRPr>
          </a:p>
        </p:txBody>
      </p:sp>
      <p:sp>
        <p:nvSpPr>
          <p:cNvPr id="12" name="모서리가 둥근 직사각형 165"/>
          <p:cNvSpPr/>
          <p:nvPr userDrawn="1"/>
        </p:nvSpPr>
        <p:spPr>
          <a:xfrm>
            <a:off x="7165073" y="-1"/>
            <a:ext cx="1978926" cy="31657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 dirty="0">
              <a:solidFill>
                <a:prstClr val="white"/>
              </a:solidFill>
              <a:cs typeface="맑은 고딕 Semilight" panose="020B0502040204020203" pitchFamily="50" charset="-127"/>
            </a:endParaRPr>
          </a:p>
        </p:txBody>
      </p:sp>
      <p:sp>
        <p:nvSpPr>
          <p:cNvPr id="13" name="모서리가 둥근 직사각형 42"/>
          <p:cNvSpPr/>
          <p:nvPr userDrawn="1"/>
        </p:nvSpPr>
        <p:spPr>
          <a:xfrm>
            <a:off x="40173" y="28575"/>
            <a:ext cx="7098853" cy="2880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438267" algn="l"/>
              </a:tabLst>
            </a:pPr>
            <a:endParaRPr lang="ko-KR" altLang="en-US" sz="1100" b="1" dirty="0">
              <a:solidFill>
                <a:prstClr val="white"/>
              </a:solidFill>
              <a:cs typeface="맑은 고딕 Semilight" panose="020B0502040204020203" pitchFamily="50" charset="-127"/>
            </a:endParaRPr>
          </a:p>
        </p:txBody>
      </p:sp>
      <p:cxnSp>
        <p:nvCxnSpPr>
          <p:cNvPr id="16" name="직선 연결선 15"/>
          <p:cNvCxnSpPr>
            <a:cxnSpLocks/>
          </p:cNvCxnSpPr>
          <p:nvPr userDrawn="1"/>
        </p:nvCxnSpPr>
        <p:spPr>
          <a:xfrm>
            <a:off x="7165402" y="0"/>
            <a:ext cx="0" cy="316574"/>
          </a:xfrm>
          <a:prstGeom prst="line">
            <a:avLst/>
          </a:prstGeom>
          <a:ln w="3175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cxnSpLocks/>
          </p:cNvCxnSpPr>
          <p:nvPr userDrawn="1"/>
        </p:nvCxnSpPr>
        <p:spPr>
          <a:xfrm>
            <a:off x="7165402" y="315416"/>
            <a:ext cx="0" cy="6542584"/>
          </a:xfrm>
          <a:prstGeom prst="line">
            <a:avLst/>
          </a:prstGeom>
          <a:ln w="3175">
            <a:solidFill>
              <a:srgbClr val="7F7F7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텍스트 개체 틀 23"/>
          <p:cNvSpPr>
            <a:spLocks noGrp="1"/>
          </p:cNvSpPr>
          <p:nvPr>
            <p:ph type="body" sz="quarter" idx="10"/>
          </p:nvPr>
        </p:nvSpPr>
        <p:spPr>
          <a:xfrm>
            <a:off x="3" y="334"/>
            <a:ext cx="6964881" cy="315913"/>
          </a:xfr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ko-KR" altLang="en-US" sz="1192" b="1" dirty="0">
                <a:latin typeface="맑은 고딕" pitchFamily="50" charset="-127"/>
                <a:ea typeface="맑은 고딕" pitchFamily="50" charset="-127"/>
                <a:cs typeface="맑은 고딕" pitchFamily="50" charset="-127"/>
              </a:defRPr>
            </a:lvl1pPr>
          </a:lstStyle>
          <a:p>
            <a:pPr marL="0" lvl="0"/>
            <a:endParaRPr lang="ko-KR" altLang="en-US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7165073" y="-1"/>
            <a:ext cx="1978926" cy="30638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R="0" lvl="0" indent="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100" b="1">
                <a:solidFill>
                  <a:schemeClr val="lt1"/>
                </a:solidFill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lt1"/>
                </a:solidFill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lt1"/>
                </a:solidFill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lt1"/>
                </a:solidFill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lt1"/>
                </a:solidFill>
              </a:defRPr>
            </a:lvl5pPr>
            <a:lvl6pPr marL="2514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lt1"/>
                </a:solidFill>
              </a:defRPr>
            </a:lvl6pPr>
            <a:lvl7pPr marL="2971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lt1"/>
                </a:solidFill>
              </a:defRPr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lt1"/>
                </a:solidFill>
              </a:defRPr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lt1"/>
                </a:solidFill>
              </a:defRPr>
            </a:lvl9pPr>
          </a:lstStyle>
          <a:p>
            <a:r>
              <a:rPr lang="en-US" altLang="ko-KR" sz="1192" dirty="0">
                <a:solidFill>
                  <a:prstClr val="white"/>
                </a:solidFill>
                <a:cs typeface="맑은 고딕 Semilight" panose="020B0502040204020203" pitchFamily="50" charset="-127"/>
              </a:rPr>
              <a:t>Description</a:t>
            </a:r>
            <a:endParaRPr lang="ko-KR" altLang="en-US" sz="1192" dirty="0">
              <a:solidFill>
                <a:prstClr val="white"/>
              </a:solidFill>
              <a:cs typeface="맑은 고딕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78794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07"/>
          <p:cNvSpPr>
            <a:spLocks noChangeShapeType="1"/>
          </p:cNvSpPr>
          <p:nvPr userDrawn="1"/>
        </p:nvSpPr>
        <p:spPr bwMode="auto">
          <a:xfrm>
            <a:off x="0" y="612775"/>
            <a:ext cx="91440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 sz="1950" dirty="0">
              <a:solidFill>
                <a:prstClr val="black"/>
              </a:solidFill>
            </a:endParaRPr>
          </a:p>
        </p:txBody>
      </p:sp>
      <p:sp>
        <p:nvSpPr>
          <p:cNvPr id="5" name="제목 6"/>
          <p:cNvSpPr>
            <a:spLocks noGrp="1"/>
          </p:cNvSpPr>
          <p:nvPr>
            <p:ph type="title" hasCustomPrompt="1"/>
          </p:nvPr>
        </p:nvSpPr>
        <p:spPr>
          <a:xfrm>
            <a:off x="252047" y="0"/>
            <a:ext cx="5981678" cy="620688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1950" b="1" baseline="0">
                <a:latin typeface="Arial" pitchFamily="34" charset="0"/>
                <a:ea typeface="맑은 고딕" pitchFamily="50" charset="-127"/>
              </a:defRPr>
            </a:lvl1pPr>
          </a:lstStyle>
          <a:p>
            <a:r>
              <a:rPr lang="ko-KR" altLang="en-US" dirty="0"/>
              <a:t>슬라이드 제목 입력합니다</a:t>
            </a:r>
            <a:r>
              <a:rPr lang="en-US" altLang="ko-KR" dirty="0"/>
              <a:t>. (</a:t>
            </a:r>
            <a:r>
              <a:rPr lang="ko-KR" altLang="en-US" dirty="0"/>
              <a:t>글자크기</a:t>
            </a:r>
            <a:r>
              <a:rPr lang="en-US" altLang="ko-KR" dirty="0"/>
              <a:t>: 18)</a:t>
            </a:r>
            <a:endParaRPr lang="ko-KR" altLang="en-US" dirty="0"/>
          </a:p>
        </p:txBody>
      </p:sp>
      <p:sp>
        <p:nvSpPr>
          <p:cNvPr id="7" name="텍스트 개체 틀 17"/>
          <p:cNvSpPr>
            <a:spLocks noGrp="1"/>
          </p:cNvSpPr>
          <p:nvPr>
            <p:ph type="body" sz="quarter" idx="11" hasCustomPrompt="1"/>
          </p:nvPr>
        </p:nvSpPr>
        <p:spPr>
          <a:xfrm>
            <a:off x="5822500" y="260327"/>
            <a:ext cx="3057571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517" b="1"/>
            </a:lvl1pPr>
            <a:lvl2pPr>
              <a:buNone/>
              <a:defRPr/>
            </a:lvl2pPr>
          </a:lstStyle>
          <a:p>
            <a:pPr lvl="0"/>
            <a:r>
              <a:rPr lang="ko-KR" altLang="en-US" dirty="0"/>
              <a:t>목차를 입력합니다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9913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252048" y="720092"/>
            <a:ext cx="8639908" cy="573309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sz="1300" b="1" baseline="0">
                <a:latin typeface="Arial" pitchFamily="34" charset="0"/>
                <a:ea typeface="맑은 고딕" pitchFamily="50" charset="-127"/>
              </a:defRPr>
            </a:lvl1pPr>
            <a:lvl2pPr>
              <a:buFontTx/>
              <a:buNone/>
              <a:defRPr sz="1300" b="1"/>
            </a:lvl2pPr>
            <a:lvl3pPr>
              <a:buFontTx/>
              <a:buNone/>
              <a:defRPr sz="1733"/>
            </a:lvl3pPr>
            <a:lvl4pPr>
              <a:buFontTx/>
              <a:buNone/>
              <a:defRPr sz="1517"/>
            </a:lvl4pPr>
            <a:lvl5pPr>
              <a:buFontTx/>
              <a:buNone/>
              <a:defRPr sz="1517"/>
            </a:lvl5pPr>
          </a:lstStyle>
          <a:p>
            <a:pPr lvl="0"/>
            <a:r>
              <a:rPr lang="ko-KR" altLang="en-US" dirty="0"/>
              <a:t>세부 내역을 입력합니다</a:t>
            </a:r>
            <a:r>
              <a:rPr lang="en-US" altLang="ko-KR" dirty="0"/>
              <a:t>. (</a:t>
            </a:r>
            <a:r>
              <a:rPr lang="ko-KR" altLang="en-US" dirty="0"/>
              <a:t>글자크기</a:t>
            </a:r>
            <a:r>
              <a:rPr lang="en-US" altLang="ko-KR" dirty="0"/>
              <a:t>: 12)</a:t>
            </a:r>
            <a:endParaRPr lang="ko-KR" altLang="en-US" dirty="0"/>
          </a:p>
        </p:txBody>
      </p:sp>
      <p:sp>
        <p:nvSpPr>
          <p:cNvPr id="4" name="Line 107"/>
          <p:cNvSpPr>
            <a:spLocks noChangeShapeType="1"/>
          </p:cNvSpPr>
          <p:nvPr userDrawn="1"/>
        </p:nvSpPr>
        <p:spPr bwMode="auto">
          <a:xfrm>
            <a:off x="0" y="612775"/>
            <a:ext cx="91440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 sz="1950" dirty="0">
              <a:solidFill>
                <a:prstClr val="black"/>
              </a:solidFill>
            </a:endParaRPr>
          </a:p>
        </p:txBody>
      </p:sp>
      <p:sp>
        <p:nvSpPr>
          <p:cNvPr id="5" name="제목 6"/>
          <p:cNvSpPr>
            <a:spLocks noGrp="1"/>
          </p:cNvSpPr>
          <p:nvPr>
            <p:ph type="title" hasCustomPrompt="1"/>
          </p:nvPr>
        </p:nvSpPr>
        <p:spPr>
          <a:xfrm>
            <a:off x="252047" y="0"/>
            <a:ext cx="5981678" cy="620688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1950" b="1" baseline="0">
                <a:latin typeface="Arial" pitchFamily="34" charset="0"/>
                <a:ea typeface="맑은 고딕" pitchFamily="50" charset="-127"/>
              </a:defRPr>
            </a:lvl1pPr>
          </a:lstStyle>
          <a:p>
            <a:r>
              <a:rPr lang="ko-KR" altLang="en-US" dirty="0"/>
              <a:t>슬라이드 제목 입력합니다</a:t>
            </a:r>
            <a:r>
              <a:rPr lang="en-US" altLang="ko-KR" dirty="0"/>
              <a:t>. (</a:t>
            </a:r>
            <a:r>
              <a:rPr lang="ko-KR" altLang="en-US" dirty="0"/>
              <a:t>글자크기</a:t>
            </a:r>
            <a:r>
              <a:rPr lang="en-US" altLang="ko-KR" dirty="0"/>
              <a:t>: 18)</a:t>
            </a:r>
            <a:endParaRPr lang="ko-KR" altLang="en-US" dirty="0"/>
          </a:p>
        </p:txBody>
      </p:sp>
      <p:sp>
        <p:nvSpPr>
          <p:cNvPr id="7" name="텍스트 개체 틀 17"/>
          <p:cNvSpPr>
            <a:spLocks noGrp="1"/>
          </p:cNvSpPr>
          <p:nvPr>
            <p:ph type="body" sz="quarter" idx="11" hasCustomPrompt="1"/>
          </p:nvPr>
        </p:nvSpPr>
        <p:spPr>
          <a:xfrm>
            <a:off x="5822500" y="260327"/>
            <a:ext cx="3057571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517" b="1"/>
            </a:lvl1pPr>
            <a:lvl2pPr>
              <a:buNone/>
              <a:defRPr/>
            </a:lvl2pPr>
          </a:lstStyle>
          <a:p>
            <a:pPr lvl="0"/>
            <a:r>
              <a:rPr lang="ko-KR" altLang="en-US" dirty="0"/>
              <a:t>목차를 입력합니다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9772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_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" hasCustomPrompt="1"/>
          </p:nvPr>
        </p:nvSpPr>
        <p:spPr>
          <a:xfrm>
            <a:off x="252048" y="1628775"/>
            <a:ext cx="8639908" cy="482441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sz="1300" b="1" baseline="0">
                <a:latin typeface="Arial" pitchFamily="34" charset="0"/>
                <a:ea typeface="맑은 고딕" pitchFamily="50" charset="-127"/>
              </a:defRPr>
            </a:lvl1pPr>
            <a:lvl2pPr>
              <a:buFontTx/>
              <a:buNone/>
              <a:defRPr sz="1300" b="1"/>
            </a:lvl2pPr>
            <a:lvl3pPr>
              <a:buFontTx/>
              <a:buNone/>
              <a:defRPr sz="1733"/>
            </a:lvl3pPr>
            <a:lvl4pPr>
              <a:buFontTx/>
              <a:buNone/>
              <a:defRPr sz="1517"/>
            </a:lvl4pPr>
            <a:lvl5pPr>
              <a:buFontTx/>
              <a:buNone/>
              <a:defRPr sz="1517"/>
            </a:lvl5pPr>
          </a:lstStyle>
          <a:p>
            <a:pPr lvl="0"/>
            <a:r>
              <a:rPr lang="ko-KR" altLang="en-US" dirty="0"/>
              <a:t>세부 내역을 입력합니다</a:t>
            </a:r>
            <a:r>
              <a:rPr lang="en-US" altLang="ko-KR" dirty="0"/>
              <a:t>. (</a:t>
            </a:r>
            <a:r>
              <a:rPr lang="ko-KR" altLang="en-US" dirty="0"/>
              <a:t>글자크기</a:t>
            </a:r>
            <a:r>
              <a:rPr lang="en-US" altLang="ko-KR" dirty="0"/>
              <a:t>: 12)</a:t>
            </a:r>
            <a:endParaRPr lang="ko-KR" altLang="en-US" dirty="0"/>
          </a:p>
        </p:txBody>
      </p:sp>
      <p:sp>
        <p:nvSpPr>
          <p:cNvPr id="10" name="Line 107"/>
          <p:cNvSpPr>
            <a:spLocks noChangeShapeType="1"/>
          </p:cNvSpPr>
          <p:nvPr userDrawn="1"/>
        </p:nvSpPr>
        <p:spPr bwMode="auto">
          <a:xfrm>
            <a:off x="0" y="612775"/>
            <a:ext cx="91440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 sz="1950" dirty="0">
              <a:solidFill>
                <a:prstClr val="black"/>
              </a:solidFill>
            </a:endParaRPr>
          </a:p>
        </p:txBody>
      </p:sp>
      <p:sp>
        <p:nvSpPr>
          <p:cNvPr id="7" name="제목 6"/>
          <p:cNvSpPr>
            <a:spLocks noGrp="1"/>
          </p:cNvSpPr>
          <p:nvPr>
            <p:ph type="title" hasCustomPrompt="1"/>
          </p:nvPr>
        </p:nvSpPr>
        <p:spPr>
          <a:xfrm>
            <a:off x="252047" y="0"/>
            <a:ext cx="5981678" cy="620688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1950" b="1" baseline="0">
                <a:latin typeface="Arial" pitchFamily="34" charset="0"/>
                <a:ea typeface="맑은 고딕" pitchFamily="50" charset="-127"/>
              </a:defRPr>
            </a:lvl1pPr>
          </a:lstStyle>
          <a:p>
            <a:r>
              <a:rPr lang="ko-KR" altLang="en-US" dirty="0"/>
              <a:t>슬라이드 제목 입력합니다</a:t>
            </a:r>
            <a:r>
              <a:rPr lang="en-US" altLang="ko-KR" dirty="0"/>
              <a:t>. (</a:t>
            </a:r>
            <a:r>
              <a:rPr lang="ko-KR" altLang="en-US" dirty="0"/>
              <a:t>글자크기</a:t>
            </a:r>
            <a:r>
              <a:rPr lang="en-US" altLang="ko-KR" dirty="0"/>
              <a:t>: 18)</a:t>
            </a:r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0" hasCustomPrompt="1"/>
          </p:nvPr>
        </p:nvSpPr>
        <p:spPr>
          <a:xfrm>
            <a:off x="252048" y="692157"/>
            <a:ext cx="8639908" cy="7207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733" b="1" baseline="0">
                <a:latin typeface="Arial" pitchFamily="34" charset="0"/>
                <a:ea typeface="맑은 고딕" pitchFamily="50" charset="-127"/>
              </a:defRPr>
            </a:lvl1pPr>
            <a:lvl2pPr marL="385227" indent="-187454">
              <a:buFont typeface="Wingdings" pitchFamily="2" charset="2"/>
              <a:buChar char="§"/>
              <a:defRPr sz="1733" b="1"/>
            </a:lvl2pPr>
            <a:lvl3pPr marL="583000" indent="-197774">
              <a:buFont typeface="Arial" pitchFamily="34" charset="0"/>
              <a:buChar char="•"/>
              <a:defRPr sz="1733" b="1"/>
            </a:lvl3pPr>
            <a:lvl4pPr marL="780771" indent="-197774">
              <a:defRPr sz="1733" b="1"/>
            </a:lvl4pPr>
            <a:lvl5pPr marL="966505" indent="-185734">
              <a:defRPr sz="1733" b="1"/>
            </a:lvl5pPr>
          </a:lstStyle>
          <a:p>
            <a:pPr lvl="0"/>
            <a:r>
              <a:rPr lang="ko-KR" altLang="en-US" dirty="0"/>
              <a:t>헤드라인 메시지를 입력합니다</a:t>
            </a:r>
            <a:r>
              <a:rPr lang="en-US" altLang="ko-KR" dirty="0"/>
              <a:t>. (</a:t>
            </a:r>
            <a:r>
              <a:rPr lang="ko-KR" altLang="en-US" dirty="0"/>
              <a:t>글자크기</a:t>
            </a:r>
            <a:r>
              <a:rPr lang="en-US" altLang="ko-KR" dirty="0"/>
              <a:t>: 16)</a:t>
            </a:r>
            <a:endParaRPr lang="ko-KR" altLang="en-US" dirty="0"/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1" hasCustomPrompt="1"/>
          </p:nvPr>
        </p:nvSpPr>
        <p:spPr>
          <a:xfrm>
            <a:off x="5822500" y="260327"/>
            <a:ext cx="3057571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517" b="1"/>
            </a:lvl1pPr>
            <a:lvl2pPr>
              <a:buNone/>
              <a:defRPr/>
            </a:lvl2pPr>
          </a:lstStyle>
          <a:p>
            <a:pPr lvl="0"/>
            <a:r>
              <a:rPr lang="ko-KR" altLang="en-US" dirty="0"/>
              <a:t>목차를 입력합니다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1978883"/>
      </p:ext>
    </p:extLst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107"/>
          <p:cNvSpPr>
            <a:spLocks noChangeShapeType="1"/>
          </p:cNvSpPr>
          <p:nvPr userDrawn="1"/>
        </p:nvSpPr>
        <p:spPr bwMode="auto">
          <a:xfrm>
            <a:off x="0" y="612775"/>
            <a:ext cx="91440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 sz="1950" dirty="0">
              <a:solidFill>
                <a:prstClr val="black"/>
              </a:solidFill>
            </a:endParaRPr>
          </a:p>
        </p:txBody>
      </p:sp>
      <p:sp>
        <p:nvSpPr>
          <p:cNvPr id="8" name="텍스트 개체 틀 11"/>
          <p:cNvSpPr>
            <a:spLocks noGrp="1"/>
          </p:cNvSpPr>
          <p:nvPr>
            <p:ph type="body" sz="quarter" idx="10" hasCustomPrompt="1"/>
          </p:nvPr>
        </p:nvSpPr>
        <p:spPr>
          <a:xfrm>
            <a:off x="3043216" y="1628800"/>
            <a:ext cx="3988136" cy="4104456"/>
          </a:xfrm>
          <a:prstGeom prst="rect">
            <a:avLst/>
          </a:prstGeom>
        </p:spPr>
        <p:txBody>
          <a:bodyPr lIns="0" tIns="0" rIns="0" bIns="0" anchor="t"/>
          <a:lstStyle>
            <a:lvl1pPr marL="385227" indent="-385227">
              <a:lnSpc>
                <a:spcPct val="150000"/>
              </a:lnSpc>
              <a:spcBef>
                <a:spcPts val="0"/>
              </a:spcBef>
              <a:spcAft>
                <a:spcPts val="217"/>
              </a:spcAft>
              <a:buFont typeface="+mj-lt"/>
              <a:buAutoNum type="arabicPeriod"/>
              <a:defRPr sz="1950" b="1" baseline="0">
                <a:latin typeface="Arial" pitchFamily="34" charset="0"/>
                <a:ea typeface="맑은 고딕" pitchFamily="50" charset="-127"/>
              </a:defRPr>
            </a:lvl1pPr>
            <a:lvl2pPr marL="567521" indent="-276882">
              <a:lnSpc>
                <a:spcPct val="150000"/>
              </a:lnSpc>
              <a:spcBef>
                <a:spcPts val="0"/>
              </a:spcBef>
              <a:spcAft>
                <a:spcPts val="217"/>
              </a:spcAft>
              <a:buFont typeface="+mj-lt"/>
              <a:buAutoNum type="arabicParenR"/>
              <a:defRPr sz="1950" b="1" baseline="0">
                <a:latin typeface="Arial" pitchFamily="34" charset="0"/>
                <a:ea typeface="맑은 고딕" pitchFamily="50" charset="-127"/>
              </a:defRPr>
            </a:lvl2pPr>
            <a:lvl3pPr marL="873638" indent="-290640">
              <a:lnSpc>
                <a:spcPct val="150000"/>
              </a:lnSpc>
              <a:spcBef>
                <a:spcPts val="0"/>
              </a:spcBef>
              <a:spcAft>
                <a:spcPts val="217"/>
              </a:spcAft>
              <a:buFont typeface="+mj-ea"/>
              <a:buAutoNum type="circleNumDbPlain"/>
              <a:defRPr sz="1950" b="1" baseline="0">
                <a:latin typeface="Arial" pitchFamily="34" charset="0"/>
                <a:ea typeface="맑은 고딕" pitchFamily="50" charset="-127"/>
              </a:defRPr>
            </a:lvl3pPr>
            <a:lvl4pPr marL="1071411" indent="-197774">
              <a:lnSpc>
                <a:spcPct val="150000"/>
              </a:lnSpc>
              <a:spcBef>
                <a:spcPts val="0"/>
              </a:spcBef>
              <a:spcAft>
                <a:spcPts val="217"/>
              </a:spcAft>
              <a:defRPr sz="1950" b="1" baseline="0">
                <a:latin typeface="Arial" pitchFamily="34" charset="0"/>
                <a:ea typeface="맑은 고딕" pitchFamily="50" charset="-127"/>
              </a:defRPr>
            </a:lvl4pPr>
            <a:lvl5pPr marL="1258864" indent="-187454">
              <a:lnSpc>
                <a:spcPct val="150000"/>
              </a:lnSpc>
              <a:spcBef>
                <a:spcPts val="0"/>
              </a:spcBef>
              <a:spcAft>
                <a:spcPts val="217"/>
              </a:spcAft>
              <a:defRPr sz="1950" b="1" baseline="0">
                <a:latin typeface="Arial" pitchFamily="34" charset="0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목차를 입력합니다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목차 </a:t>
            </a:r>
            <a:r>
              <a:rPr lang="en-US" altLang="ko-KR" dirty="0"/>
              <a:t>2</a:t>
            </a:r>
          </a:p>
          <a:p>
            <a:pPr lvl="2"/>
            <a:r>
              <a:rPr lang="ko-KR" altLang="en-US" dirty="0"/>
              <a:t>목차 </a:t>
            </a:r>
            <a:r>
              <a:rPr lang="en-US" altLang="ko-KR" dirty="0"/>
              <a:t>3</a:t>
            </a:r>
          </a:p>
          <a:p>
            <a:pPr lvl="3"/>
            <a:r>
              <a:rPr lang="ko-KR" altLang="en-US" dirty="0"/>
              <a:t>목차 </a:t>
            </a:r>
            <a:r>
              <a:rPr lang="en-US" altLang="ko-KR" dirty="0"/>
              <a:t>4</a:t>
            </a:r>
          </a:p>
          <a:p>
            <a:pPr lvl="4"/>
            <a:r>
              <a:rPr lang="ko-KR" altLang="en-US" dirty="0"/>
              <a:t>목차 </a:t>
            </a:r>
            <a:r>
              <a:rPr lang="en-US" altLang="ko-KR" dirty="0"/>
              <a:t>5</a:t>
            </a:r>
          </a:p>
          <a:p>
            <a:pPr lvl="0"/>
            <a:r>
              <a:rPr lang="ko-KR" altLang="en-US" dirty="0"/>
              <a:t>목차를 입력합니다</a:t>
            </a:r>
            <a:r>
              <a:rPr lang="en-US" altLang="ko-KR" dirty="0"/>
              <a:t>.</a:t>
            </a:r>
          </a:p>
          <a:p>
            <a:pPr lvl="0"/>
            <a:r>
              <a:rPr lang="ko-KR" altLang="en-US" dirty="0"/>
              <a:t>목차를 입력합니다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1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5822500" y="260327"/>
            <a:ext cx="3057571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517" b="1"/>
            </a:lvl1pPr>
            <a:lvl2pPr>
              <a:buNone/>
              <a:defRPr/>
            </a:lvl2pPr>
          </a:lstStyle>
          <a:p>
            <a:pPr lvl="0"/>
            <a:endParaRPr lang="ko-KR" alt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324263" y="0"/>
            <a:ext cx="1528785" cy="620688"/>
          </a:xfrm>
          <a:prstGeom prst="rect">
            <a:avLst/>
          </a:prstGeom>
          <a:noFill/>
        </p:spPr>
        <p:txBody>
          <a:bodyPr wrap="square" lIns="0" rIns="0" rtlCol="0" anchor="ctr">
            <a:noAutofit/>
          </a:bodyPr>
          <a:lstStyle/>
          <a:p>
            <a:r>
              <a:rPr lang="ko-KR" altLang="en-US" sz="1950" b="1" dirty="0">
                <a:solidFill>
                  <a:prstClr val="black"/>
                </a:solidFill>
              </a:rPr>
              <a:t>목  차</a:t>
            </a:r>
          </a:p>
        </p:txBody>
      </p:sp>
    </p:spTree>
    <p:extLst>
      <p:ext uri="{BB962C8B-B14F-4D97-AF65-F5344CB8AC3E}">
        <p14:creationId xmlns:p14="http://schemas.microsoft.com/office/powerpoint/2010/main" val="2396528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vi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107"/>
          <p:cNvSpPr>
            <a:spLocks noChangeShapeType="1"/>
          </p:cNvSpPr>
          <p:nvPr userDrawn="1"/>
        </p:nvSpPr>
        <p:spPr bwMode="auto">
          <a:xfrm>
            <a:off x="0" y="612775"/>
            <a:ext cx="91440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 sz="1950" dirty="0">
              <a:solidFill>
                <a:prstClr val="black"/>
              </a:solidFill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324263" y="0"/>
            <a:ext cx="1528785" cy="620688"/>
          </a:xfrm>
          <a:prstGeom prst="rect">
            <a:avLst/>
          </a:prstGeom>
          <a:noFill/>
        </p:spPr>
        <p:txBody>
          <a:bodyPr wrap="square" lIns="0" rIns="0" rtlCol="0" anchor="ctr">
            <a:noAutofit/>
          </a:bodyPr>
          <a:lstStyle/>
          <a:p>
            <a:r>
              <a:rPr lang="ko-KR" altLang="en-US" sz="1950" b="1" dirty="0">
                <a:solidFill>
                  <a:prstClr val="black"/>
                </a:solidFill>
              </a:rPr>
              <a:t>개정 이력</a:t>
            </a:r>
          </a:p>
        </p:txBody>
      </p:sp>
      <p:graphicFrame>
        <p:nvGraphicFramePr>
          <p:cNvPr id="7" name="Group 13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217505883"/>
              </p:ext>
            </p:extLst>
          </p:nvPr>
        </p:nvGraphicFramePr>
        <p:xfrm>
          <a:off x="252048" y="908730"/>
          <a:ext cx="8628021" cy="5559604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11038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9532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61847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1035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51984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ko-KR" altLang="en-US" sz="1200" b="1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개정일자</a:t>
                      </a:r>
                      <a:endParaRPr kumimoji="0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83078" marR="83078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ko-KR" altLang="en-US" sz="1200" b="1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버전</a:t>
                      </a:r>
                      <a:endParaRPr kumimoji="0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83078" marR="83078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ko-KR" altLang="en-US" sz="1200" b="1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변경내용</a:t>
                      </a:r>
                      <a:endParaRPr kumimoji="0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83078" marR="83078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ko-KR" altLang="en-US" sz="1200" b="1" u="none" strike="noStrike" cap="none" spc="200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작성자</a:t>
                      </a:r>
                      <a:endParaRPr kumimoji="0" lang="ko-KR" altLang="en-US" sz="1200" b="1" i="0" u="none" strike="noStrike" cap="none" spc="200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83078" marR="83078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en-US" altLang="ko-KR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2019.06.01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en-US" altLang="ko-KR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1.0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0" lang="ko-KR" alt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초안 작성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spc="20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홍길동</a:t>
                      </a:r>
                      <a:endParaRPr kumimoji="0" lang="ko-KR" altLang="en-US" sz="1200" b="0" i="0" u="none" strike="noStrike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7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8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9"/>
                  </a:ext>
                </a:extLst>
              </a:tr>
            </a:tbl>
          </a:graphicData>
        </a:graphic>
      </p:graphicFrame>
      <p:sp>
        <p:nvSpPr>
          <p:cNvPr id="10" name="텍스트 개체 틀 17"/>
          <p:cNvSpPr>
            <a:spLocks noGrp="1"/>
          </p:cNvSpPr>
          <p:nvPr>
            <p:ph type="body" sz="quarter" idx="11" hasCustomPrompt="1"/>
          </p:nvPr>
        </p:nvSpPr>
        <p:spPr>
          <a:xfrm>
            <a:off x="5822500" y="260327"/>
            <a:ext cx="3057571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517" b="1"/>
            </a:lvl1pPr>
            <a:lvl2pPr>
              <a:buNone/>
              <a:defRPr/>
            </a:lvl2pPr>
          </a:lstStyle>
          <a:p>
            <a:pPr lvl="0"/>
            <a:r>
              <a:rPr lang="ko-KR" altLang="en-US" dirty="0"/>
              <a:t>목차를 입력합니다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2698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0"/>
          <p:cNvSpPr>
            <a:spLocks noChangeShapeType="1"/>
          </p:cNvSpPr>
          <p:nvPr userDrawn="1"/>
        </p:nvSpPr>
        <p:spPr bwMode="auto">
          <a:xfrm>
            <a:off x="685802" y="2133600"/>
            <a:ext cx="7775331" cy="0"/>
          </a:xfrm>
          <a:prstGeom prst="line">
            <a:avLst/>
          </a:prstGeom>
          <a:noFill/>
          <a:ln w="57150">
            <a:solidFill>
              <a:srgbClr val="0070C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 sz="1950">
              <a:solidFill>
                <a:prstClr val="black"/>
              </a:solidFill>
            </a:endParaRPr>
          </a:p>
        </p:txBody>
      </p:sp>
      <p:sp>
        <p:nvSpPr>
          <p:cNvPr id="5" name="Line 41"/>
          <p:cNvSpPr>
            <a:spLocks noChangeShapeType="1"/>
          </p:cNvSpPr>
          <p:nvPr userDrawn="1"/>
        </p:nvSpPr>
        <p:spPr bwMode="auto">
          <a:xfrm>
            <a:off x="685802" y="3886200"/>
            <a:ext cx="7775331" cy="0"/>
          </a:xfrm>
          <a:prstGeom prst="line">
            <a:avLst/>
          </a:prstGeom>
          <a:noFill/>
          <a:ln w="57150">
            <a:solidFill>
              <a:srgbClr val="0070C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 sz="1950">
              <a:solidFill>
                <a:prstClr val="black"/>
              </a:solidFill>
            </a:endParaRPr>
          </a:p>
        </p:txBody>
      </p:sp>
      <p:sp>
        <p:nvSpPr>
          <p:cNvPr id="8" name="Rectangle 20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660594" y="4511675"/>
            <a:ext cx="7833076" cy="1060450"/>
          </a:xfrm>
          <a:prstGeom prst="rect">
            <a:avLst/>
          </a:prstGeom>
          <a:ln w="9525">
            <a:prstDash val="solid"/>
          </a:ln>
        </p:spPr>
        <p:txBody>
          <a:bodyPr/>
          <a:lstStyle>
            <a:lvl1pPr algn="ctr">
              <a:buNone/>
              <a:defRPr sz="2167" b="1"/>
            </a:lvl1pPr>
          </a:lstStyle>
          <a:p>
            <a:r>
              <a:rPr lang="en-US" altLang="en-US" dirty="0"/>
              <a:t>Click to edit Master subtitle style</a:t>
            </a:r>
          </a:p>
          <a:p>
            <a:r>
              <a:rPr lang="en-US" altLang="en-US" dirty="0"/>
              <a:t>Date (style: YYYY.MM.DD.)</a:t>
            </a:r>
          </a:p>
        </p:txBody>
      </p:sp>
      <p:sp>
        <p:nvSpPr>
          <p:cNvPr id="9" name="Rectangle 9"/>
          <p:cNvSpPr>
            <a:spLocks noChangeArrowheads="1"/>
          </p:cNvSpPr>
          <p:nvPr userDrawn="1"/>
        </p:nvSpPr>
        <p:spPr bwMode="auto">
          <a:xfrm flipV="1">
            <a:off x="0" y="6237295"/>
            <a:ext cx="9144000" cy="193675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anchor="ctr"/>
          <a:lstStyle>
            <a:lvl1pPr algn="just">
              <a:spcBef>
                <a:spcPct val="50000"/>
              </a:spcBef>
              <a:buClr>
                <a:schemeClr val="accent1"/>
              </a:buClr>
              <a:buSzPct val="50000"/>
              <a:buFont typeface="Monotype Sorts" pitchFamily="2" charset="2"/>
              <a:defRPr sz="14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algn="just">
              <a:spcBef>
                <a:spcPct val="50000"/>
              </a:spcBef>
              <a:buClr>
                <a:schemeClr val="accent1"/>
              </a:buClr>
              <a:buSzPct val="50000"/>
              <a:buFont typeface="Monotype Sorts" pitchFamily="2" charset="2"/>
              <a:defRPr sz="14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algn="just">
              <a:spcBef>
                <a:spcPct val="50000"/>
              </a:spcBef>
              <a:buClr>
                <a:schemeClr val="accent1"/>
              </a:buClr>
              <a:buSzPct val="50000"/>
              <a:buFont typeface="Monotype Sorts" pitchFamily="2" charset="2"/>
              <a:defRPr sz="14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algn="just">
              <a:spcBef>
                <a:spcPct val="50000"/>
              </a:spcBef>
              <a:buClr>
                <a:schemeClr val="accent1"/>
              </a:buClr>
              <a:buSzPct val="50000"/>
              <a:buFont typeface="Monotype Sorts" pitchFamily="2" charset="2"/>
              <a:defRPr sz="14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algn="just">
              <a:spcBef>
                <a:spcPct val="50000"/>
              </a:spcBef>
              <a:buClr>
                <a:schemeClr val="accent1"/>
              </a:buClr>
              <a:buSzPct val="50000"/>
              <a:buFont typeface="Monotype Sorts" pitchFamily="2" charset="2"/>
              <a:defRPr sz="14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algn="just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Monotype Sorts" pitchFamily="2" charset="2"/>
              <a:defRPr sz="14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algn="just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Monotype Sorts" pitchFamily="2" charset="2"/>
              <a:defRPr sz="14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algn="just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Monotype Sorts" pitchFamily="2" charset="2"/>
              <a:defRPr sz="14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algn="just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Monotype Sorts" pitchFamily="2" charset="2"/>
              <a:defRPr sz="14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buClr>
                <a:srgbClr val="5B9BD5"/>
              </a:buClr>
            </a:pPr>
            <a:endParaRPr lang="ko-KR" altLang="en-US" sz="1517"/>
          </a:p>
        </p:txBody>
      </p:sp>
      <p:sp>
        <p:nvSpPr>
          <p:cNvPr id="10" name="Rectangle 19"/>
          <p:cNvSpPr>
            <a:spLocks noGrp="1" noChangeArrowheads="1"/>
          </p:cNvSpPr>
          <p:nvPr>
            <p:ph type="ctrTitle" sz="quarter"/>
          </p:nvPr>
        </p:nvSpPr>
        <p:spPr bwMode="auto">
          <a:xfrm>
            <a:off x="1351121" y="2317755"/>
            <a:ext cx="6364375" cy="1281113"/>
          </a:xfrm>
          <a:prstGeom prst="rect">
            <a:avLst/>
          </a:prstGeom>
        </p:spPr>
        <p:txBody>
          <a:bodyPr anchor="ctr" anchorCtr="1"/>
          <a:lstStyle>
            <a:lvl1pPr algn="ctr">
              <a:lnSpc>
                <a:spcPct val="95000"/>
              </a:lnSpc>
              <a:defRPr sz="3900" b="1" baseline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defRPr>
            </a:lvl1pPr>
          </a:lstStyle>
          <a:p>
            <a:r>
              <a:rPr lang="en-US" alt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66157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0210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9864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90581" rtl="0" eaLnBrk="1" latinLnBrk="1" hangingPunct="1">
        <a:lnSpc>
          <a:spcPct val="90000"/>
        </a:lnSpc>
        <a:spcBef>
          <a:spcPct val="0"/>
        </a:spcBef>
        <a:buNone/>
        <a:defRPr sz="47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7646" indent="-247646" algn="l" defTabSz="990581" rtl="0" eaLnBrk="1" latinLnBrk="1" hangingPunct="1">
        <a:lnSpc>
          <a:spcPct val="90000"/>
        </a:lnSpc>
        <a:spcBef>
          <a:spcPts val="1083"/>
        </a:spcBef>
        <a:buFont typeface="Arial" panose="020B0604020202020204" pitchFamily="34" charset="0"/>
        <a:buChar char="•"/>
        <a:defRPr sz="3033" kern="1200">
          <a:solidFill>
            <a:schemeClr val="tx1"/>
          </a:solidFill>
          <a:latin typeface="+mn-lt"/>
          <a:ea typeface="+mn-ea"/>
          <a:cs typeface="+mn-cs"/>
        </a:defRPr>
      </a:lvl1pPr>
      <a:lvl2pPr marL="742936" indent="-247646" algn="l" defTabSz="990581" rtl="0" eaLnBrk="1" latinLnBrk="1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238227" indent="-247646" algn="l" defTabSz="990581" rtl="0" eaLnBrk="1" latinLnBrk="1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3pPr>
      <a:lvl4pPr marL="1733518" indent="-247646" algn="l" defTabSz="990581" rtl="0" eaLnBrk="1" latinLnBrk="1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4pPr>
      <a:lvl5pPr marL="2228810" indent="-247646" algn="l" defTabSz="990581" rtl="0" eaLnBrk="1" latinLnBrk="1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5pPr>
      <a:lvl6pPr marL="2724101" indent="-247646" algn="l" defTabSz="990581" rtl="0" eaLnBrk="1" latinLnBrk="1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6pPr>
      <a:lvl7pPr marL="3219391" indent="-247646" algn="l" defTabSz="990581" rtl="0" eaLnBrk="1" latinLnBrk="1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7pPr>
      <a:lvl8pPr marL="3714682" indent="-247646" algn="l" defTabSz="990581" rtl="0" eaLnBrk="1" latinLnBrk="1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8pPr>
      <a:lvl9pPr marL="4209972" indent="-247646" algn="l" defTabSz="990581" rtl="0" eaLnBrk="1" latinLnBrk="1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90581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1pPr>
      <a:lvl2pPr marL="495291" algn="l" defTabSz="990581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990581" algn="l" defTabSz="990581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3pPr>
      <a:lvl4pPr marL="1485873" algn="l" defTabSz="990581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4pPr>
      <a:lvl5pPr marL="1981164" algn="l" defTabSz="990581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5pPr>
      <a:lvl6pPr marL="2476455" algn="l" defTabSz="990581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45" algn="l" defTabSz="990581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7pPr>
      <a:lvl8pPr marL="3467037" algn="l" defTabSz="990581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8pPr>
      <a:lvl9pPr marL="3962328" algn="l" defTabSz="990581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8" name="Table 1"/>
          <p:cNvGraphicFramePr/>
          <p:nvPr>
            <p:extLst>
              <p:ext uri="{D42A27DB-BD31-4B8C-83A1-F6EECF244321}">
                <p14:modId xmlns:p14="http://schemas.microsoft.com/office/powerpoint/2010/main" val="1660752712"/>
              </p:ext>
            </p:extLst>
          </p:nvPr>
        </p:nvGraphicFramePr>
        <p:xfrm>
          <a:off x="266511" y="669960"/>
          <a:ext cx="8769267" cy="2738160"/>
        </p:xfrm>
        <a:graphic>
          <a:graphicData uri="http://schemas.openxmlformats.org/drawingml/2006/table">
            <a:tbl>
              <a:tblPr/>
              <a:tblGrid>
                <a:gridCol w="175425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5425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75425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75192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75458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75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회원</a:t>
                      </a:r>
                      <a:r>
                        <a:rPr lang="en-US" sz="1100" b="0" strike="noStrike" spc="-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sz="1100" b="0" strike="noStrike" spc="-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가입</a:t>
                      </a:r>
                      <a:endParaRPr lang="en-US" sz="1100" b="0" strike="noStrike" spc="-1" dirty="0">
                        <a:latin typeface="굴림"/>
                      </a:endParaRPr>
                    </a:p>
                  </a:txBody>
                  <a:tcPr marL="91385" marR="91385"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Algo</a:t>
                      </a:r>
                      <a:r>
                        <a:rPr lang="en-US" sz="1100" b="0" strike="noStrike" spc="-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sz="1100" b="0" strike="noStrike" spc="-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소개</a:t>
                      </a:r>
                      <a:r>
                        <a:rPr lang="en-US" sz="1100" b="0" strike="noStrike" spc="-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endParaRPr lang="en-US" sz="1100" b="0" strike="noStrike" spc="-1" dirty="0">
                        <a:latin typeface="굴림"/>
                      </a:endParaRPr>
                    </a:p>
                  </a:txBody>
                  <a:tcPr marL="91385" marR="91385"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코딩이론</a:t>
                      </a:r>
                      <a:r>
                        <a:rPr lang="en-US" sz="1100" b="0" strike="noStrike" spc="-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sz="1100" b="0" strike="noStrike" spc="-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학습</a:t>
                      </a:r>
                      <a:endParaRPr lang="en-US" sz="1100" b="0" strike="noStrike" spc="-1" dirty="0">
                        <a:latin typeface="굴림"/>
                      </a:endParaRPr>
                    </a:p>
                  </a:txBody>
                  <a:tcPr marL="91385" marR="91385"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마무리 문제 풀기</a:t>
                      </a:r>
                      <a:endParaRPr lang="en-US" sz="1100" b="0" strike="noStrike" spc="-1">
                        <a:latin typeface="굴림"/>
                      </a:endParaRPr>
                    </a:p>
                  </a:txBody>
                  <a:tcPr marL="91385" marR="91385"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1100" b="0" strike="noStrike" spc="-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도전과제</a:t>
                      </a:r>
                      <a:r>
                        <a:rPr lang="en-US" sz="1100" b="0" strike="noStrike" spc="-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endParaRPr lang="en-US" sz="1100" b="0" strike="noStrike" spc="-1" dirty="0">
                        <a:latin typeface="굴림"/>
                      </a:endParaRPr>
                    </a:p>
                  </a:txBody>
                  <a:tcPr marL="91385" marR="91385"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6232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 b="0" strike="noStrike" spc="-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Algo </a:t>
                      </a:r>
                      <a:r>
                        <a:rPr lang="en-US" sz="1100" b="0" strike="noStrike" spc="-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회원</a:t>
                      </a:r>
                      <a:r>
                        <a:rPr lang="en-US" sz="1100" b="0" strike="noStrike" spc="-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sz="1100" b="0" strike="noStrike" spc="-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가입</a:t>
                      </a:r>
                      <a:endParaRPr lang="en-US" sz="1100" b="0" strike="noStrike" spc="-1" dirty="0">
                        <a:latin typeface="굴림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 b="0" strike="noStrike" spc="-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&gt; </a:t>
                      </a:r>
                      <a:r>
                        <a:rPr lang="en-US" sz="1100" b="0" strike="noStrike" spc="-1" dirty="0" err="1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약관</a:t>
                      </a:r>
                      <a:r>
                        <a:rPr lang="en-US" sz="1100" b="0" strike="noStrike" spc="-1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(</a:t>
                      </a:r>
                      <a:r>
                        <a:rPr lang="ko-KR" altLang="en-US" sz="1100" b="0" strike="noStrike" spc="-1" dirty="0" smtClean="0">
                          <a:solidFill>
                            <a:schemeClr val="accent2"/>
                          </a:solidFill>
                          <a:latin typeface="맑은 고딕"/>
                          <a:ea typeface="맑은 고딕"/>
                        </a:rPr>
                        <a:t>회원가입</a:t>
                      </a:r>
                      <a:r>
                        <a:rPr lang="ko-KR" altLang="en-US" sz="1100" b="0" strike="noStrike" spc="-1" baseline="0" dirty="0" smtClean="0">
                          <a:solidFill>
                            <a:schemeClr val="accent2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1100" b="0" strike="noStrike" spc="-1" baseline="0" dirty="0" err="1" smtClean="0">
                          <a:solidFill>
                            <a:schemeClr val="accent2"/>
                          </a:solidFill>
                          <a:latin typeface="맑은 고딕"/>
                          <a:ea typeface="맑은 고딕"/>
                        </a:rPr>
                        <a:t>들어가기전에</a:t>
                      </a:r>
                      <a:r>
                        <a:rPr lang="ko-KR" altLang="en-US" sz="1100" b="0" strike="noStrike" spc="-1" baseline="0" dirty="0" smtClean="0">
                          <a:solidFill>
                            <a:schemeClr val="accent2"/>
                          </a:solidFill>
                          <a:latin typeface="맑은 고딕"/>
                          <a:ea typeface="맑은 고딕"/>
                        </a:rPr>
                        <a:t> 동의화면</a:t>
                      </a:r>
                      <a:r>
                        <a:rPr lang="en-US" altLang="ko-KR" sz="1100" b="0" strike="noStrike" spc="-1" baseline="0" dirty="0" smtClean="0">
                          <a:solidFill>
                            <a:schemeClr val="accent2"/>
                          </a:solidFill>
                          <a:latin typeface="맑은 고딕"/>
                          <a:ea typeface="맑은 고딕"/>
                        </a:rPr>
                        <a:t>)</a:t>
                      </a:r>
                      <a:endParaRPr lang="en-US" sz="1100" b="0" strike="noStrike" spc="-1" dirty="0">
                        <a:solidFill>
                          <a:schemeClr val="accent2"/>
                        </a:solidFill>
                        <a:latin typeface="굴림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 b="0" strike="noStrike" spc="-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&gt; </a:t>
                      </a:r>
                      <a:r>
                        <a:rPr lang="en-US" sz="1100" b="0" strike="noStrike" spc="-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회원</a:t>
                      </a:r>
                      <a:r>
                        <a:rPr lang="en-US" sz="1100" b="0" strike="noStrike" spc="-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sz="1100" b="0" strike="noStrike" spc="-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가입</a:t>
                      </a:r>
                      <a:endParaRPr lang="en-US" sz="1100" b="0" strike="noStrike" spc="-1" dirty="0">
                        <a:latin typeface="굴림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endParaRPr lang="en-US" sz="1100" b="0" strike="noStrike" spc="-1" dirty="0">
                        <a:latin typeface="굴림"/>
                      </a:endParaRPr>
                    </a:p>
                  </a:txBody>
                  <a:tcPr marL="91385" marR="91385"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 b="0" strike="noStrike" spc="-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소개</a:t>
                      </a:r>
                      <a:endParaRPr lang="en-US" sz="1100" b="0" strike="noStrike" spc="-1" dirty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 b="1" strike="noStrike" spc="-1" dirty="0" err="1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</a:rPr>
                        <a:t>연혁</a:t>
                      </a:r>
                      <a:endParaRPr lang="en-US" sz="1100" b="1" strike="noStrike" spc="-1" dirty="0">
                        <a:solidFill>
                          <a:srgbClr val="FF0000"/>
                        </a:solidFill>
                        <a:latin typeface="굴림"/>
                      </a:endParaRPr>
                    </a:p>
                  </a:txBody>
                  <a:tcPr marL="91385" marR="91385"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 b="0" strike="noStrike" spc="-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코딩</a:t>
                      </a:r>
                      <a:r>
                        <a:rPr lang="en-US" sz="1100" b="0" strike="noStrike" spc="-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sz="1100" b="0" strike="noStrike" spc="-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이론</a:t>
                      </a:r>
                      <a:r>
                        <a:rPr lang="en-US" sz="1100" b="0" strike="noStrike" spc="-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sz="1100" b="0" strike="noStrike" spc="-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목록</a:t>
                      </a:r>
                      <a:endParaRPr lang="en-US" sz="1100" b="0" strike="noStrike" spc="-1" dirty="0">
                        <a:latin typeface="굴림"/>
                      </a:endParaRPr>
                    </a:p>
                    <a:p>
                      <a:pPr marL="171360" indent="-170640">
                        <a:lnSpc>
                          <a:spcPct val="150000"/>
                        </a:lnSpc>
                        <a:buClr>
                          <a:srgbClr val="000000"/>
                        </a:buClr>
                        <a:buFont typeface="Wingdings" charset="2"/>
                        <a:buChar char=""/>
                      </a:pPr>
                      <a:r>
                        <a:rPr lang="en-US" sz="1100" b="0" strike="noStrike" spc="-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과목</a:t>
                      </a:r>
                      <a:r>
                        <a:rPr lang="en-US" sz="1100" b="0" strike="noStrike" spc="-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sz="1100" b="0" strike="noStrike" spc="-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현황</a:t>
                      </a:r>
                      <a:r>
                        <a:rPr lang="en-US" sz="1100" b="0" strike="noStrike" spc="-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1100" b="0" strike="noStrike" spc="-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화면</a:t>
                      </a:r>
                      <a:endParaRPr lang="en-US" sz="1100" b="0" strike="noStrike" spc="-1" dirty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171360" indent="-170640">
                        <a:lnSpc>
                          <a:spcPct val="150000"/>
                        </a:lnSpc>
                        <a:buClr>
                          <a:srgbClr val="000000"/>
                        </a:buClr>
                        <a:buFont typeface="Wingdings" charset="2"/>
                        <a:buChar char=""/>
                      </a:pPr>
                      <a:r>
                        <a:rPr lang="ko-KR" altLang="en-US" sz="1100" b="0" strike="noStrike" spc="-1" dirty="0">
                          <a:latin typeface="굴림"/>
                        </a:rPr>
                        <a:t>단원 현황</a:t>
                      </a:r>
                      <a:endParaRPr lang="en-US" altLang="ko-KR" sz="1100" b="0" strike="noStrike" spc="-1" dirty="0">
                        <a:latin typeface="굴림"/>
                      </a:endParaRPr>
                    </a:p>
                    <a:p>
                      <a:pPr marL="171360" indent="-170640">
                        <a:lnSpc>
                          <a:spcPct val="150000"/>
                        </a:lnSpc>
                        <a:buClr>
                          <a:srgbClr val="000000"/>
                        </a:buClr>
                        <a:buFont typeface="Wingdings" charset="2"/>
                        <a:buChar char=""/>
                      </a:pPr>
                      <a:r>
                        <a:rPr lang="ko-KR" altLang="en-US" sz="1100" b="0" strike="noStrike" spc="-1" dirty="0">
                          <a:latin typeface="굴림"/>
                        </a:rPr>
                        <a:t>단원 화면 </a:t>
                      </a:r>
                      <a:endParaRPr lang="en-US" altLang="ko-KR" sz="1100" b="0" strike="noStrike" spc="-1" dirty="0">
                        <a:latin typeface="굴림"/>
                      </a:endParaRPr>
                    </a:p>
                    <a:p>
                      <a:pPr marL="171360" indent="-170640">
                        <a:lnSpc>
                          <a:spcPct val="150000"/>
                        </a:lnSpc>
                        <a:buClr>
                          <a:srgbClr val="000000"/>
                        </a:buClr>
                        <a:buFont typeface="Wingdings" charset="2"/>
                        <a:buChar char=""/>
                      </a:pPr>
                      <a:endParaRPr lang="en-US" sz="1100" b="0" strike="noStrike" spc="-1" dirty="0">
                        <a:latin typeface="굴림"/>
                      </a:endParaRPr>
                    </a:p>
                  </a:txBody>
                  <a:tcPr marL="91385" marR="91385"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 b="0" strike="noStrike" spc="-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마무리</a:t>
                      </a:r>
                      <a:r>
                        <a:rPr lang="en-US" sz="1100" b="0" strike="noStrike" spc="-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sz="1100" b="0" strike="noStrike" spc="-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문제</a:t>
                      </a:r>
                      <a:r>
                        <a:rPr lang="en-US" sz="1100" b="0" strike="noStrike" spc="-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sz="1100" b="0" strike="noStrike" spc="-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목록</a:t>
                      </a:r>
                      <a:endParaRPr lang="en-US" sz="1100" b="0" strike="noStrike" spc="-1" dirty="0">
                        <a:latin typeface="굴림"/>
                      </a:endParaRPr>
                    </a:p>
                    <a:p>
                      <a:pPr marL="171360" indent="-170640">
                        <a:lnSpc>
                          <a:spcPct val="150000"/>
                        </a:lnSpc>
                        <a:buClr>
                          <a:srgbClr val="000000"/>
                        </a:buClr>
                        <a:buFont typeface="Wingdings" charset="2"/>
                        <a:buChar char=""/>
                      </a:pPr>
                      <a:r>
                        <a:rPr lang="en-US" sz="1100" b="0" strike="noStrike" spc="-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마무리</a:t>
                      </a:r>
                      <a:r>
                        <a:rPr lang="en-US" sz="1100" b="0" strike="noStrike" spc="-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sz="1100" b="0" strike="noStrike" spc="-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문제</a:t>
                      </a:r>
                      <a:r>
                        <a:rPr lang="en-US" sz="1100" b="0" strike="noStrike" spc="-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sz="1100" b="0" strike="noStrike" spc="-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풀기</a:t>
                      </a:r>
                      <a:endParaRPr lang="en-US" sz="1100" b="0" strike="noStrike" spc="-1" dirty="0">
                        <a:latin typeface="굴림"/>
                      </a:endParaRPr>
                    </a:p>
                    <a:p>
                      <a:pPr marL="171360" indent="-170640">
                        <a:lnSpc>
                          <a:spcPct val="150000"/>
                        </a:lnSpc>
                        <a:buClr>
                          <a:srgbClr val="000000"/>
                        </a:buClr>
                        <a:buFont typeface="Wingdings" charset="2"/>
                        <a:buChar char=""/>
                      </a:pPr>
                      <a:r>
                        <a:rPr lang="en-US" sz="1100" b="0" strike="noStrike" spc="-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마무리</a:t>
                      </a:r>
                      <a:r>
                        <a:rPr lang="en-US" sz="1100" b="0" strike="noStrike" spc="-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sz="1100" b="0" strike="noStrike" spc="-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문제</a:t>
                      </a:r>
                      <a:r>
                        <a:rPr lang="en-US" sz="1100" b="0" strike="noStrike" spc="-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sz="1100" b="0" strike="noStrike" spc="-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풀이보기</a:t>
                      </a:r>
                      <a:endParaRPr lang="en-US" sz="1100" b="0" strike="noStrike" spc="-1" dirty="0">
                        <a:latin typeface="굴림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endParaRPr lang="en-US" sz="1100" b="0" strike="noStrike" spc="-1" dirty="0">
                        <a:latin typeface="굴림"/>
                      </a:endParaRPr>
                    </a:p>
                  </a:txBody>
                  <a:tcPr marL="91385" marR="91385"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b="0" strike="noStrike" spc="-1" dirty="0">
                          <a:solidFill>
                            <a:srgbClr val="000000"/>
                          </a:solidFill>
                          <a:latin typeface="+mn-lt"/>
                          <a:ea typeface="맑은 고딕"/>
                        </a:rPr>
                        <a:t>도전과제조회 </a:t>
                      </a:r>
                      <a:endParaRPr lang="en-US" altLang="ko-KR" sz="1100" b="0" strike="noStrike" spc="-1" dirty="0">
                        <a:solidFill>
                          <a:srgbClr val="000000"/>
                        </a:solidFill>
                        <a:latin typeface="+mn-lt"/>
                        <a:ea typeface="맑은 고딕"/>
                      </a:endParaRPr>
                    </a:p>
                    <a:p>
                      <a:pPr marL="171450" indent="-1714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b="0" strike="noStrike" spc="-1" dirty="0">
                          <a:latin typeface="굴림"/>
                        </a:rPr>
                        <a:t>내가 푼 문제</a:t>
                      </a:r>
                      <a:endParaRPr lang="en-US" altLang="ko-KR" sz="1100" b="0" strike="noStrike" spc="-1" dirty="0">
                        <a:latin typeface="굴림"/>
                      </a:endParaRPr>
                    </a:p>
                    <a:p>
                      <a:pPr marL="171450" indent="-1714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b="0" strike="noStrike" spc="-1" dirty="0">
                          <a:latin typeface="굴림"/>
                        </a:rPr>
                        <a:t>도전과제 화면</a:t>
                      </a:r>
                      <a:endParaRPr lang="en-US" altLang="ko-KR" sz="1100" b="0" strike="noStrike" spc="-1" dirty="0">
                        <a:latin typeface="굴림"/>
                      </a:endParaRPr>
                    </a:p>
                    <a:p>
                      <a:pPr marL="171450" indent="-1714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b="0" strike="noStrike" spc="-1" dirty="0">
                          <a:latin typeface="굴림"/>
                        </a:rPr>
                        <a:t>도전과제 결과</a:t>
                      </a:r>
                      <a:endParaRPr lang="en-US" altLang="ko-KR" sz="1100" b="0" strike="noStrike" spc="-1" dirty="0">
                        <a:latin typeface="굴림"/>
                      </a:endParaRPr>
                    </a:p>
                    <a:p>
                      <a:pPr marL="171450" indent="-1714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b="0" strike="noStrike" spc="-1" dirty="0">
                          <a:latin typeface="굴림"/>
                        </a:rPr>
                        <a:t>도전과제 풀기화면</a:t>
                      </a:r>
                      <a:endParaRPr lang="en-US" altLang="ko-KR" sz="1100" b="0" strike="noStrike" spc="-1" dirty="0">
                        <a:latin typeface="굴림"/>
                      </a:endParaRPr>
                    </a:p>
                  </a:txBody>
                  <a:tcPr marL="91385" marR="91385"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269" name="Table 2"/>
          <p:cNvGraphicFramePr/>
          <p:nvPr>
            <p:extLst>
              <p:ext uri="{D42A27DB-BD31-4B8C-83A1-F6EECF244321}">
                <p14:modId xmlns:p14="http://schemas.microsoft.com/office/powerpoint/2010/main" val="1152536621"/>
              </p:ext>
            </p:extLst>
          </p:nvPr>
        </p:nvGraphicFramePr>
        <p:xfrm>
          <a:off x="251889" y="3975003"/>
          <a:ext cx="8769269" cy="2490971"/>
        </p:xfrm>
        <a:graphic>
          <a:graphicData uri="http://schemas.openxmlformats.org/drawingml/2006/table">
            <a:tbl>
              <a:tblPr/>
              <a:tblGrid>
                <a:gridCol w="17536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5361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75361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75361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754821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8641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컨텐츠</a:t>
                      </a:r>
                      <a:endParaRPr lang="en-US" sz="1100" b="0" strike="noStrike" spc="-1" dirty="0">
                        <a:latin typeface="굴림"/>
                      </a:endParaRPr>
                    </a:p>
                  </a:txBody>
                  <a:tcPr marL="91385" marR="91385"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 dirty="0" err="1">
                          <a:solidFill>
                            <a:srgbClr val="8497B0"/>
                          </a:solidFill>
                          <a:latin typeface="맑은 고딕"/>
                          <a:ea typeface="맑은 고딕"/>
                        </a:rPr>
                        <a:t>랭킹보기</a:t>
                      </a:r>
                      <a:endParaRPr lang="en-US" sz="1100" b="0" strike="noStrike" spc="-1" dirty="0">
                        <a:latin typeface="굴림"/>
                      </a:endParaRPr>
                    </a:p>
                  </a:txBody>
                  <a:tcPr marL="91385" marR="91385"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 dirty="0" err="1">
                          <a:solidFill>
                            <a:schemeClr val="accent2"/>
                          </a:solidFill>
                          <a:latin typeface="맑은 고딕"/>
                          <a:ea typeface="맑은 고딕"/>
                        </a:rPr>
                        <a:t>마이페이지</a:t>
                      </a:r>
                      <a:endParaRPr lang="en-US" sz="1100" b="0" strike="noStrike" spc="-1" dirty="0">
                        <a:solidFill>
                          <a:schemeClr val="accent2"/>
                        </a:solidFill>
                        <a:latin typeface="굴림"/>
                      </a:endParaRPr>
                    </a:p>
                  </a:txBody>
                  <a:tcPr marL="91385" marR="9138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1100" b="0" strike="noStrike" spc="-1" dirty="0" smtClean="0">
                          <a:solidFill>
                            <a:schemeClr val="accent2"/>
                          </a:solidFill>
                          <a:latin typeface="굴림"/>
                        </a:rPr>
                        <a:t>게시판</a:t>
                      </a:r>
                      <a:endParaRPr lang="en-US" sz="1100" b="0" strike="noStrike" spc="-1" dirty="0">
                        <a:solidFill>
                          <a:schemeClr val="accent2"/>
                        </a:solidFill>
                        <a:latin typeface="굴림"/>
                      </a:endParaRPr>
                    </a:p>
                  </a:txBody>
                  <a:tcPr marL="91385" marR="913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메인</a:t>
                      </a:r>
                      <a:endParaRPr lang="en-US" sz="1100" b="0" strike="noStrike" spc="-1">
                        <a:latin typeface="굴림"/>
                      </a:endParaRPr>
                    </a:p>
                  </a:txBody>
                  <a:tcPr marL="91385" marR="91385"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0456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 b="0" strike="noStrike" spc="-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이론문제</a:t>
                      </a:r>
                      <a:r>
                        <a:rPr lang="en-US" sz="1100" b="0" strike="noStrike" spc="-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endParaRPr lang="en-US" sz="1100" b="0" strike="noStrike" spc="-1" dirty="0">
                        <a:latin typeface="굴림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 b="0" strike="noStrike" spc="-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&gt;</a:t>
                      </a:r>
                      <a:r>
                        <a:rPr lang="en-US" sz="1100" b="0" strike="noStrike" spc="-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이론과목추가</a:t>
                      </a:r>
                      <a:endParaRPr lang="en-US" sz="1100" b="0" strike="noStrike" spc="-1" dirty="0">
                        <a:latin typeface="굴림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 b="0" strike="noStrike" spc="-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&gt;</a:t>
                      </a:r>
                      <a:r>
                        <a:rPr lang="en-US" sz="1100" b="0" strike="noStrike" spc="-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이론문제추가</a:t>
                      </a:r>
                      <a:endParaRPr lang="en-US" sz="1100" b="0" strike="noStrike" spc="-1" dirty="0">
                        <a:latin typeface="굴림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1100" b="0" strike="noStrike" spc="-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도전과제</a:t>
                      </a:r>
                      <a:endParaRPr lang="en-US" sz="1100" b="0" strike="noStrike" spc="-1" dirty="0">
                        <a:latin typeface="굴림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 b="0" strike="noStrike" spc="-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&gt;</a:t>
                      </a:r>
                      <a:r>
                        <a:rPr lang="ko-KR" altLang="en-US" sz="1100" b="0" strike="noStrike" spc="-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도전과제추가</a:t>
                      </a:r>
                      <a:endParaRPr lang="en-US" sz="1100" b="0" strike="noStrike" spc="-1" dirty="0">
                        <a:latin typeface="굴림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endParaRPr lang="en-US" sz="1100" b="0" strike="noStrike" spc="-1" dirty="0">
                        <a:latin typeface="굴림"/>
                      </a:endParaRPr>
                    </a:p>
                  </a:txBody>
                  <a:tcPr marL="91385" marR="91385"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 b="0" strike="noStrike" spc="-1" dirty="0" err="1">
                          <a:solidFill>
                            <a:srgbClr val="8497B0"/>
                          </a:solidFill>
                          <a:latin typeface="맑은 고딕"/>
                          <a:ea typeface="맑은 고딕"/>
                        </a:rPr>
                        <a:t>랭킹조회</a:t>
                      </a:r>
                      <a:r>
                        <a:rPr lang="en-US" sz="1100" b="0" strike="noStrike" spc="-1" dirty="0">
                          <a:solidFill>
                            <a:srgbClr val="8497B0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1100" b="0" strike="noStrike" spc="-1" dirty="0">
                          <a:solidFill>
                            <a:srgbClr val="8497B0"/>
                          </a:solidFill>
                          <a:latin typeface="맑은 고딕"/>
                          <a:ea typeface="맑은 고딕"/>
                        </a:rPr>
                        <a:t>화면</a:t>
                      </a:r>
                      <a:endParaRPr lang="en-US" sz="1100" b="0" strike="noStrike" spc="-1" dirty="0">
                        <a:latin typeface="굴림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endParaRPr lang="en-US" sz="1100" b="0" strike="noStrike" spc="-1" dirty="0">
                        <a:latin typeface="굴림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endParaRPr lang="en-US" sz="1100" b="0" strike="noStrike" spc="-1" dirty="0">
                        <a:latin typeface="굴림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endParaRPr lang="en-US" sz="1100" b="0" strike="noStrike" spc="-1" dirty="0">
                        <a:latin typeface="굴림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endParaRPr lang="en-US" sz="1100" b="0" strike="noStrike" spc="-1" dirty="0">
                        <a:latin typeface="굴림"/>
                      </a:endParaRPr>
                    </a:p>
                  </a:txBody>
                  <a:tcPr marL="91385" marR="91385"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 strike="noStrike" kern="1200" spc="-1" dirty="0" smtClean="0">
                          <a:solidFill>
                            <a:schemeClr val="accent2"/>
                          </a:solidFill>
                          <a:latin typeface="굴림"/>
                          <a:ea typeface="+mn-ea"/>
                          <a:cs typeface="+mn-cs"/>
                        </a:rPr>
                        <a:t>회원정보수정</a:t>
                      </a:r>
                      <a:endParaRPr lang="en-US" altLang="ko-KR" sz="1100" b="0" strike="noStrike" kern="1200" spc="-1" dirty="0" smtClean="0">
                        <a:solidFill>
                          <a:schemeClr val="accent2"/>
                        </a:solidFill>
                        <a:latin typeface="굴림"/>
                        <a:ea typeface="+mn-ea"/>
                        <a:cs typeface="+mn-cs"/>
                      </a:endParaRPr>
                    </a:p>
                    <a:p>
                      <a:r>
                        <a:rPr lang="ko-KR" altLang="en-US" sz="1100" b="0" strike="noStrike" kern="1200" spc="-1" dirty="0" smtClean="0">
                          <a:solidFill>
                            <a:schemeClr val="accent2"/>
                          </a:solidFill>
                          <a:latin typeface="굴림"/>
                          <a:ea typeface="+mn-ea"/>
                          <a:cs typeface="+mn-cs"/>
                        </a:rPr>
                        <a:t>회원탈퇴</a:t>
                      </a:r>
                      <a:endParaRPr lang="en-US" altLang="ko-KR" sz="1100" b="0" strike="noStrike" kern="1200" spc="-1" dirty="0" smtClean="0">
                        <a:solidFill>
                          <a:schemeClr val="accent2"/>
                        </a:solidFill>
                        <a:latin typeface="굴림"/>
                        <a:ea typeface="+mn-ea"/>
                        <a:cs typeface="+mn-cs"/>
                      </a:endParaRPr>
                    </a:p>
                    <a:p>
                      <a:r>
                        <a:rPr lang="ko-KR" altLang="en-US" sz="1100" b="0" strike="noStrike" kern="1200" spc="-1" dirty="0" smtClean="0">
                          <a:solidFill>
                            <a:schemeClr val="accent2"/>
                          </a:solidFill>
                          <a:latin typeface="굴림"/>
                          <a:ea typeface="+mn-ea"/>
                          <a:cs typeface="+mn-cs"/>
                        </a:rPr>
                        <a:t>내가 쓴 글 목록</a:t>
                      </a:r>
                      <a:endParaRPr lang="en-US" altLang="ko-KR" sz="1100" b="0" strike="noStrike" kern="1200" spc="-1" dirty="0" smtClean="0">
                        <a:solidFill>
                          <a:schemeClr val="accent2"/>
                        </a:solidFill>
                        <a:latin typeface="굴림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100" b="0" strike="noStrike" kern="1200" spc="-1" dirty="0" smtClean="0">
                          <a:solidFill>
                            <a:schemeClr val="accent2"/>
                          </a:solidFill>
                          <a:latin typeface="굴림"/>
                          <a:ea typeface="+mn-ea"/>
                          <a:cs typeface="+mn-cs"/>
                        </a:rPr>
                        <a:t>1:1 </a:t>
                      </a:r>
                      <a:r>
                        <a:rPr lang="ko-KR" altLang="en-US" sz="1100" b="0" strike="noStrike" kern="1200" spc="-1" dirty="0" smtClean="0">
                          <a:solidFill>
                            <a:schemeClr val="accent2"/>
                          </a:solidFill>
                          <a:latin typeface="굴림"/>
                          <a:ea typeface="+mn-ea"/>
                          <a:cs typeface="+mn-cs"/>
                        </a:rPr>
                        <a:t>문의</a:t>
                      </a:r>
                      <a:r>
                        <a:rPr lang="en-US" altLang="ko-KR" sz="1100" b="0" strike="noStrike" kern="1200" spc="-1" dirty="0" smtClean="0">
                          <a:solidFill>
                            <a:schemeClr val="accent2"/>
                          </a:solidFill>
                          <a:latin typeface="굴림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100" b="0" strike="noStrike" kern="1200" spc="-1" dirty="0" smtClean="0">
                          <a:solidFill>
                            <a:schemeClr val="accent2"/>
                          </a:solidFill>
                          <a:latin typeface="굴림"/>
                          <a:ea typeface="+mn-ea"/>
                          <a:cs typeface="+mn-cs"/>
                        </a:rPr>
                        <a:t>오류 관련</a:t>
                      </a:r>
                      <a:r>
                        <a:rPr lang="en-US" altLang="ko-KR" sz="1100" b="0" strike="noStrike" kern="1200" spc="-1" dirty="0" smtClean="0">
                          <a:solidFill>
                            <a:schemeClr val="accent2"/>
                          </a:solidFill>
                          <a:latin typeface="굴림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91385" marR="9138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 strike="noStrike" kern="1200" spc="-1" dirty="0" smtClean="0">
                          <a:solidFill>
                            <a:schemeClr val="accent2"/>
                          </a:solidFill>
                          <a:latin typeface="굴림"/>
                          <a:ea typeface="+mn-ea"/>
                          <a:cs typeface="+mn-cs"/>
                        </a:rPr>
                        <a:t>질문게시판</a:t>
                      </a:r>
                      <a:endParaRPr lang="ko-KR" sz="1100" b="0" strike="noStrike" kern="1200" spc="-1" dirty="0">
                        <a:solidFill>
                          <a:schemeClr val="accent2"/>
                        </a:solidFill>
                        <a:latin typeface="굴림"/>
                        <a:ea typeface="+mn-ea"/>
                        <a:cs typeface="+mn-cs"/>
                      </a:endParaRPr>
                    </a:p>
                  </a:txBody>
                  <a:tcPr marL="91385" marR="913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 b="0" strike="noStrike" spc="-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메인</a:t>
                      </a:r>
                      <a:r>
                        <a:rPr lang="en-US" sz="1100" b="0" strike="noStrike" spc="-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sz="1100" b="0" strike="noStrike" spc="-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화면</a:t>
                      </a:r>
                      <a:endParaRPr lang="en-US" sz="1100" b="0" strike="noStrike" spc="-1" dirty="0">
                        <a:latin typeface="굴림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 b="0" strike="noStrike" spc="-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로그인</a:t>
                      </a:r>
                      <a:endParaRPr lang="en-US" sz="1100" b="0" strike="noStrike" spc="-1" dirty="0">
                        <a:latin typeface="굴림"/>
                      </a:endParaRPr>
                    </a:p>
                  </a:txBody>
                  <a:tcPr marL="91385" marR="91385"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71" name="CustomShape 4"/>
          <p:cNvSpPr/>
          <p:nvPr/>
        </p:nvSpPr>
        <p:spPr>
          <a:xfrm>
            <a:off x="251889" y="0"/>
            <a:ext cx="5980874" cy="619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US" sz="1950" b="1" spc="-1">
                <a:solidFill>
                  <a:srgbClr val="000000"/>
                </a:solidFill>
                <a:latin typeface="Arial"/>
                <a:ea typeface="맑은 고딕"/>
              </a:rPr>
              <a:t>사이트 맵</a:t>
            </a:r>
            <a:endParaRPr lang="en-US" sz="1950" spc="-1">
              <a:solidFill>
                <a:prstClr val="black"/>
              </a:solidFill>
              <a:latin typeface="굴림"/>
            </a:endParaRPr>
          </a:p>
        </p:txBody>
      </p:sp>
    </p:spTree>
    <p:extLst>
      <p:ext uri="{BB962C8B-B14F-4D97-AF65-F5344CB8AC3E}">
        <p14:creationId xmlns:p14="http://schemas.microsoft.com/office/powerpoint/2010/main" val="75885358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자바SW엔지니어링 양성과정소개_180110_v01.potx" id="{6F616C3F-B66A-4703-9118-158F4023CAED}" vid="{52C1C78F-6B00-4783-9AA5-8806F0181E6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</Words>
  <Application>Microsoft Office PowerPoint</Application>
  <PresentationFormat>화면 슬라이드 쇼(4:3)</PresentationFormat>
  <Paragraphs>43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1_Office 테마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Yongmin Park</dc:creator>
  <cp:lastModifiedBy>Yongmin Park</cp:lastModifiedBy>
  <cp:revision>1</cp:revision>
  <dcterms:created xsi:type="dcterms:W3CDTF">2020-03-04T04:42:53Z</dcterms:created>
  <dcterms:modified xsi:type="dcterms:W3CDTF">2020-03-04T04:43:07Z</dcterms:modified>
</cp:coreProperties>
</file>