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279" r:id="rId4"/>
    <p:sldId id="259" r:id="rId5"/>
    <p:sldId id="341" r:id="rId6"/>
    <p:sldId id="263" r:id="rId7"/>
    <p:sldId id="264" r:id="rId8"/>
    <p:sldId id="265" r:id="rId9"/>
    <p:sldId id="266" r:id="rId10"/>
    <p:sldId id="257" r:id="rId11"/>
    <p:sldId id="258" r:id="rId12"/>
    <p:sldId id="340" r:id="rId13"/>
    <p:sldId id="337" r:id="rId14"/>
    <p:sldId id="338" r:id="rId15"/>
    <p:sldId id="339" r:id="rId16"/>
    <p:sldId id="313" r:id="rId17"/>
    <p:sldId id="329" r:id="rId18"/>
    <p:sldId id="330" r:id="rId19"/>
    <p:sldId id="331" r:id="rId20"/>
    <p:sldId id="335" r:id="rId21"/>
    <p:sldId id="332" r:id="rId22"/>
    <p:sldId id="333" r:id="rId23"/>
    <p:sldId id="27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39667" y="4601898"/>
            <a:ext cx="5154800" cy="1148821"/>
          </a:xfrm>
        </p:spPr>
        <p:txBody>
          <a:bodyPr anchor="b"/>
          <a:lstStyle/>
          <a:p>
            <a:pPr algn="r"/>
            <a:r>
              <a:rPr lang="ko-KR" altLang="en-US" dirty="0"/>
              <a:t>박용민 김현욱 </a:t>
            </a:r>
            <a:r>
              <a:rPr lang="ko-KR" altLang="en-US" dirty="0" err="1"/>
              <a:t>허은열</a:t>
            </a:r>
            <a:r>
              <a:rPr lang="ko-KR" altLang="en-US" dirty="0"/>
              <a:t> </a:t>
            </a:r>
            <a:r>
              <a:rPr lang="ko-KR" altLang="en-US" dirty="0" err="1"/>
              <a:t>이유동</a:t>
            </a:r>
            <a:r>
              <a:rPr lang="ko-KR" altLang="en-US" dirty="0"/>
              <a:t> 신재웅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22480" y="315720"/>
            <a:ext cx="11685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112000" y="963360"/>
            <a:ext cx="1529280" cy="26064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650640" y="963360"/>
            <a:ext cx="702000" cy="26064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218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과목 리스트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0120" y="315720"/>
            <a:ext cx="1496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5720" y="315720"/>
            <a:ext cx="1167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28" name="그림 227"/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3096000" y="4752000"/>
            <a:ext cx="839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1C086E-758D-4B17-B376-D2391D127F1D}"/>
              </a:ext>
            </a:extLst>
          </p:cNvPr>
          <p:cNvSpPr/>
          <p:nvPr/>
        </p:nvSpPr>
        <p:spPr>
          <a:xfrm>
            <a:off x="3041517" y="4454091"/>
            <a:ext cx="4254594" cy="215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도전문제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성공여부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Case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 이유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3351551" y="5082769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3400959" y="4955206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3400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3888669" y="4645238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4924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5478848" y="4626824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ABD40E-3A84-4CFC-B09F-EA93BEB75CB1}"/>
              </a:ext>
            </a:extLst>
          </p:cNvPr>
          <p:cNvSpPr/>
          <p:nvPr/>
        </p:nvSpPr>
        <p:spPr>
          <a:xfrm>
            <a:off x="3301467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E4BF7D-8EAA-4CD2-981C-7F351AFDB96F}"/>
              </a:ext>
            </a:extLst>
          </p:cNvPr>
          <p:cNvSpPr/>
          <p:nvPr/>
        </p:nvSpPr>
        <p:spPr>
          <a:xfrm>
            <a:off x="4837772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075AB9-1F1D-457A-8B56-F27B36919500}"/>
              </a:ext>
            </a:extLst>
          </p:cNvPr>
          <p:cNvSpPr/>
          <p:nvPr/>
        </p:nvSpPr>
        <p:spPr>
          <a:xfrm>
            <a:off x="3301467" y="51293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FFF4F5-2B33-4556-A88A-34F846DD084C}"/>
              </a:ext>
            </a:extLst>
          </p:cNvPr>
          <p:cNvSpPr/>
          <p:nvPr/>
        </p:nvSpPr>
        <p:spPr>
          <a:xfrm>
            <a:off x="6362219" y="55302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98248434-C414-4467-B959-4C4D6008774E}"/>
              </a:ext>
            </a:extLst>
          </p:cNvPr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A8037C55-C46A-485B-936D-1481B4507CE7}"/>
              </a:ext>
            </a:extLst>
          </p:cNvPr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A1D6F3-2086-4A12-8502-012350DD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7" name="CustomShape 6">
            <a:extLst>
              <a:ext uri="{FF2B5EF4-FFF2-40B4-BE49-F238E27FC236}">
                <a16:creationId xmlns:a16="http://schemas.microsoft.com/office/drawing/2014/main" id="{D5A056E4-55E2-4AC3-BBA1-8504611D1029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0E194-B660-489E-908F-2D8D23E81E6F}"/>
              </a:ext>
            </a:extLst>
          </p:cNvPr>
          <p:cNvSpPr/>
          <p:nvPr/>
        </p:nvSpPr>
        <p:spPr>
          <a:xfrm>
            <a:off x="166255" y="1253338"/>
            <a:ext cx="7528025" cy="316340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코딩이론 과목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코딩이론 단원 내용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 완료 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C56A9F-C7DB-472D-AD72-764715E4BF8E}"/>
              </a:ext>
            </a:extLst>
          </p:cNvPr>
          <p:cNvSpPr/>
          <p:nvPr/>
        </p:nvSpPr>
        <p:spPr>
          <a:xfrm>
            <a:off x="6164297" y="75940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Trash Can 2">
            <a:extLst>
              <a:ext uri="{FF2B5EF4-FFF2-40B4-BE49-F238E27FC236}">
                <a16:creationId xmlns:a16="http://schemas.microsoft.com/office/drawing/2014/main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:a16="http://schemas.microsoft.com/office/drawing/2014/main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:a16="http://schemas.microsoft.com/office/drawing/2014/main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마무리문제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완료버튼을 누르면 편집이 완료됨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13C111-3603-4D61-9826-328270DDC0B2}"/>
              </a:ext>
            </a:extLst>
          </p:cNvPr>
          <p:cNvSpPr/>
          <p:nvPr/>
        </p:nvSpPr>
        <p:spPr>
          <a:xfrm>
            <a:off x="6164297" y="74434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 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6C114B-750C-4DB6-AC77-80F22065BFB1}"/>
              </a:ext>
            </a:extLst>
          </p:cNvPr>
          <p:cNvSpPr/>
          <p:nvPr/>
        </p:nvSpPr>
        <p:spPr>
          <a:xfrm>
            <a:off x="6168143" y="7764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:a16="http://schemas.microsoft.com/office/drawing/2014/main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79459" y="7542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076182" y="127000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사이트화면 가이드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763443" y="1125539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1045959" y="3334995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관련 화면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733220" y="3190534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04743" y="4953661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 문제 관련화면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692004" y="4809199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455533" y="3801720"/>
            <a:ext cx="3454400" cy="10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화면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397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관련 화면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5084618" y="1125539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397356" y="3294826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관리 화면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5084618" y="3150364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85756" y="1774825"/>
            <a:ext cx="33829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배치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806932" y="1774825"/>
            <a:ext cx="3419475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조회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랭킹 보기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047768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GNB/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35029" y="2446167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7461" y="549929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114723" y="535483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14317" y="5466424"/>
            <a:ext cx="3454400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806932" y="3726626"/>
            <a:ext cx="3419475" cy="17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관리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마무리문제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6.5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테스트케이스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:a16="http://schemas.microsoft.com/office/drawing/2014/main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:a16="http://schemas.microsoft.com/office/drawing/2014/main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:a16="http://schemas.microsoft.com/office/drawing/2014/main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/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-72000" y="79200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전/후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980" b="1" spc="-1" dirty="0">
                <a:solidFill>
                  <a:srgbClr val="000000"/>
                </a:solidFill>
                <a:latin typeface="맑은 고딕"/>
                <a:ea typeface="맑은 고딕"/>
              </a:rPr>
              <a:t>로그인 페이지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endParaRPr lang="en-US" sz="98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980" spc="-1" dirty="0">
                <a:solidFill>
                  <a:srgbClr val="000000"/>
                </a:solidFill>
                <a:latin typeface="맑은 고딕"/>
                <a:ea typeface="맑은 고딕"/>
              </a:rPr>
              <a:t>문의하기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회원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160" y="253800"/>
            <a:ext cx="8967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2160" y="3773160"/>
            <a:ext cx="8967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2826000" y="509760"/>
            <a:ext cx="24724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568240" y="1046520"/>
            <a:ext cx="30697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4066200" y="2652120"/>
            <a:ext cx="363672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회원가입 | 로그인 | ID/비밀번호 찾기 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3252240" y="3869640"/>
            <a:ext cx="15670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2229840" y="4410360"/>
            <a:ext cx="374688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3466800" y="6233760"/>
            <a:ext cx="433800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11196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5" name="CustomShape 13"/>
          <p:cNvSpPr/>
          <p:nvPr/>
        </p:nvSpPr>
        <p:spPr>
          <a:xfrm>
            <a:off x="119448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4"/>
          <p:cNvSpPr/>
          <p:nvPr/>
        </p:nvSpPr>
        <p:spPr>
          <a:xfrm>
            <a:off x="138492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246744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6"/>
          <p:cNvSpPr/>
          <p:nvPr/>
        </p:nvSpPr>
        <p:spPr>
          <a:xfrm>
            <a:off x="265320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73572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18"/>
          <p:cNvSpPr/>
          <p:nvPr/>
        </p:nvSpPr>
        <p:spPr>
          <a:xfrm>
            <a:off x="392868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520344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630216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1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3"/>
          <p:cNvSpPr/>
          <p:nvPr/>
        </p:nvSpPr>
        <p:spPr>
          <a:xfrm>
            <a:off x="13849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46744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5"/>
          <p:cNvSpPr/>
          <p:nvPr/>
        </p:nvSpPr>
        <p:spPr>
          <a:xfrm>
            <a:off x="265320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373572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7"/>
          <p:cNvSpPr/>
          <p:nvPr/>
        </p:nvSpPr>
        <p:spPr>
          <a:xfrm>
            <a:off x="392868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52045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1" name="CustomShape 29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2" name="CustomShape 30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2132640" y="2547360"/>
            <a:ext cx="1157400" cy="36756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4" name="CustomShape 32"/>
          <p:cNvSpPr/>
          <p:nvPr/>
        </p:nvSpPr>
        <p:spPr>
          <a:xfrm>
            <a:off x="667440" y="2679840"/>
            <a:ext cx="1264320" cy="23508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5" name="CustomShape 33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6" name="CustomShape 34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5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8" name="CustomShape 36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37"/>
          <p:cNvSpPr/>
          <p:nvPr/>
        </p:nvSpPr>
        <p:spPr>
          <a:xfrm>
            <a:off x="6302520" y="308952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8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 dirty="0">
                <a:latin typeface="굴림"/>
              </a:rPr>
              <a:t>메인1</a:t>
            </a:r>
          </a:p>
        </p:txBody>
      </p:sp>
      <p:sp>
        <p:nvSpPr>
          <p:cNvPr id="322" name="Line 40"/>
          <p:cNvSpPr/>
          <p:nvPr/>
        </p:nv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코딩이론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지정 카테고리 최대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826000" y="509760"/>
            <a:ext cx="24724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2568240" y="1046520"/>
            <a:ext cx="30697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358000" y="1046520"/>
            <a:ext cx="232920" cy="232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8"/>
          <p:cNvSpPr/>
          <p:nvPr/>
        </p:nvSpPr>
        <p:spPr>
          <a:xfrm>
            <a:off x="13849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246744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0"/>
          <p:cNvSpPr/>
          <p:nvPr/>
        </p:nvSpPr>
        <p:spPr>
          <a:xfrm>
            <a:off x="265320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373572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2"/>
          <p:cNvSpPr/>
          <p:nvPr/>
        </p:nvSpPr>
        <p:spPr>
          <a:xfrm>
            <a:off x="392868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6" name="CustomShape 13"/>
          <p:cNvSpPr/>
          <p:nvPr/>
        </p:nvSpPr>
        <p:spPr>
          <a:xfrm>
            <a:off x="52045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8" name="CustomShape 15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6"/>
          <p:cNvSpPr/>
          <p:nvPr/>
        </p:nvSpPr>
        <p:spPr>
          <a:xfrm>
            <a:off x="158760" y="2706120"/>
            <a:ext cx="232920" cy="232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40" name="CustomShape 17"/>
          <p:cNvSpPr/>
          <p:nvPr/>
        </p:nvSpPr>
        <p:spPr>
          <a:xfrm>
            <a:off x="2132640" y="2547360"/>
            <a:ext cx="1157400" cy="36756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1" name="CustomShape 18"/>
          <p:cNvSpPr/>
          <p:nvPr/>
        </p:nvSpPr>
        <p:spPr>
          <a:xfrm>
            <a:off x="667440" y="2679840"/>
            <a:ext cx="1264320" cy="23508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2" name="CustomShape 19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3" name="CustomShape 20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1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5" name="CustomShape 22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3"/>
          <p:cNvSpPr/>
          <p:nvPr/>
        </p:nvSpPr>
        <p:spPr>
          <a:xfrm>
            <a:off x="6302520" y="308952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4"/>
          <p:cNvSpPr/>
          <p:nvPr/>
        </p:nvSpPr>
        <p:spPr>
          <a:xfrm>
            <a:off x="3384000" y="2705400"/>
            <a:ext cx="433800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8" name="CustomShape 25"/>
          <p:cNvSpPr/>
          <p:nvPr/>
        </p:nvSpPr>
        <p:spPr>
          <a:xfrm>
            <a:off x="130680" y="3251160"/>
            <a:ext cx="125568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49" name="CustomShape 26"/>
          <p:cNvSpPr/>
          <p:nvPr/>
        </p:nvSpPr>
        <p:spPr>
          <a:xfrm>
            <a:off x="1384920" y="3251160"/>
            <a:ext cx="127872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50" name="CustomShape 27"/>
          <p:cNvSpPr/>
          <p:nvPr/>
        </p:nvSpPr>
        <p:spPr>
          <a:xfrm>
            <a:off x="2663640" y="3250800"/>
            <a:ext cx="1296360" cy="14292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도전과제조회 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내가 푼 문제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화면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결과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풀기화면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9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sp>
        <p:nvSpPr>
          <p:cNvPr id="30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766280" y="0"/>
            <a:ext cx="0" cy="695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352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|  </a:t>
                      </a: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CustomShape 3"/>
          <p:cNvSpPr/>
          <p:nvPr/>
        </p:nvSpPr>
        <p:spPr>
          <a:xfrm>
            <a:off x="4883040" y="5549760"/>
            <a:ext cx="2612880" cy="10785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4"/>
          <p:cNvSpPr/>
          <p:nvPr/>
        </p:nvSpPr>
        <p:spPr>
          <a:xfrm>
            <a:off x="5684400" y="5697720"/>
            <a:ext cx="160812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4883040" y="5292000"/>
            <a:ext cx="2612880" cy="2563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7268400" y="5369400"/>
            <a:ext cx="105480" cy="10224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7"/>
          <p:cNvSpPr/>
          <p:nvPr/>
        </p:nvSpPr>
        <p:spPr>
          <a:xfrm>
            <a:off x="5108400" y="5735520"/>
            <a:ext cx="428760" cy="42732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8" hidden="1"/>
          <p:cNvSpPr/>
          <p:nvPr/>
        </p:nvSpPr>
        <p:spPr>
          <a:xfrm>
            <a:off x="5075640" y="5735520"/>
            <a:ext cx="494280" cy="42732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9" hidden="1"/>
          <p:cNvSpPr/>
          <p:nvPr/>
        </p:nvSpPr>
        <p:spPr>
          <a:xfrm>
            <a:off x="5107320" y="5735520"/>
            <a:ext cx="430560" cy="42732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0" hidden="1"/>
          <p:cNvSpPr/>
          <p:nvPr/>
        </p:nvSpPr>
        <p:spPr>
          <a:xfrm>
            <a:off x="5107320" y="5734440"/>
            <a:ext cx="430560" cy="4287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1"/>
          <p:cNvSpPr/>
          <p:nvPr/>
        </p:nvSpPr>
        <p:spPr>
          <a:xfrm>
            <a:off x="6665760" y="623916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2" name="CustomShape 12" hidden="1"/>
          <p:cNvSpPr/>
          <p:nvPr/>
        </p:nvSpPr>
        <p:spPr>
          <a:xfrm>
            <a:off x="5801400" y="639144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3" name="CustomShape 13" hidden="1"/>
          <p:cNvSpPr/>
          <p:nvPr/>
        </p:nvSpPr>
        <p:spPr>
          <a:xfrm>
            <a:off x="5027400" y="639144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7778880" y="316080"/>
            <a:ext cx="2125800" cy="654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퍼블리싱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lang="en-US" sz="980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색,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폰트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크기로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구분될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수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있도록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16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/>
          </a:p>
        </p:txBody>
      </p:sp>
      <p:sp>
        <p:nvSpPr>
          <p:cNvPr id="17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77888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752240" y="316080"/>
            <a:ext cx="2148480" cy="654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980" b="1" spc="-1" dirty="0">
                <a:solidFill>
                  <a:srgbClr val="000000"/>
                </a:solidFill>
                <a:latin typeface="맑은 고딕"/>
                <a:ea typeface="맑은 고딕"/>
              </a:rPr>
              <a:t>단원 리스트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각 </a:t>
            </a:r>
            <a:r>
              <a:rPr lang="ko-KR" alt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단원별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리스트 및 진행도 현황을     표시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80" b="1" spc="-1" dirty="0">
                <a:solidFill>
                  <a:srgbClr val="000000"/>
                </a:solidFill>
                <a:latin typeface="맑은 고딕"/>
                <a:ea typeface="맑은 고딕"/>
              </a:rPr>
              <a:t>단원 표시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980" spc="-1" dirty="0">
                <a:solidFill>
                  <a:srgbClr val="000000"/>
                </a:solidFill>
                <a:latin typeface="맑은 고딕"/>
                <a:ea typeface="맑은 고딕"/>
              </a:rPr>
              <a:t>목록 </a:t>
            </a:r>
            <a:r>
              <a:rPr lang="ko-KR" altLang="en-US" sz="980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980" spc="-1" dirty="0">
                <a:solidFill>
                  <a:srgbClr val="000000"/>
                </a:solidFill>
                <a:latin typeface="맑은 고딕"/>
                <a:ea typeface="맑은 고딕"/>
              </a:rPr>
              <a:t>단원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호출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글을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클릭하면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해당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504000" y="1465939"/>
            <a:ext cx="7055640" cy="107319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</a:rPr>
              <a:t>단원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</a:rPr>
              <a:t>리스트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굴림"/>
              </a:rPr>
              <a:t>및 </a:t>
            </a:r>
            <a:r>
              <a:rPr lang="ko-KR" altLang="en-US" spc="-1" dirty="0">
                <a:solidFill>
                  <a:srgbClr val="000000"/>
                </a:solidFill>
                <a:latin typeface="굴림"/>
              </a:rPr>
              <a:t>진행도 현황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4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 dirty="0">
                <a:latin typeface="굴림"/>
              </a:rPr>
              <a:t>메인1</a:t>
            </a:r>
          </a:p>
        </p:txBody>
      </p:sp>
      <p:sp>
        <p:nvSpPr>
          <p:cNvPr id="15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793848" y="-99392"/>
            <a:ext cx="0" cy="695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0388" y="2810929"/>
            <a:ext cx="7061511" cy="41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Java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00" y="4885448"/>
            <a:ext cx="7040160" cy="41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CSS&amp;HTML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128" y="5304736"/>
            <a:ext cx="7046032" cy="354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Java Servlet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8129" y="5659368"/>
            <a:ext cx="7046031" cy="361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Spring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8129" y="6021288"/>
            <a:ext cx="7046031" cy="4450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MyBatis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CustomShape 22"/>
          <p:cNvSpPr/>
          <p:nvPr/>
        </p:nvSpPr>
        <p:spPr>
          <a:xfrm>
            <a:off x="7185248" y="2947760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2"/>
          <p:cNvSpPr/>
          <p:nvPr/>
        </p:nvSpPr>
        <p:spPr>
          <a:xfrm>
            <a:off x="7185248" y="5022279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7185248" y="5409239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7185248" y="5767515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7185248" y="6170976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직사각형 1"/>
          <p:cNvSpPr/>
          <p:nvPr/>
        </p:nvSpPr>
        <p:spPr>
          <a:xfrm>
            <a:off x="504000" y="3230217"/>
            <a:ext cx="7055640" cy="16552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1.1 </a:t>
            </a:r>
            <a:r>
              <a:rPr lang="ko-KR" altLang="en-US" sz="1200" dirty="0">
                <a:solidFill>
                  <a:schemeClr val="tx1"/>
                </a:solidFill>
              </a:rPr>
              <a:t>자바란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1.2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역사</a:t>
            </a:r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      1.3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특징</a:t>
            </a:r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      1.4 JVM(Java Virtual Machine)</a:t>
            </a: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altLang="ko-KR" sz="1200" spc="-1" dirty="0">
              <a:latin typeface="굴림"/>
            </a:endParaRPr>
          </a:p>
          <a:p>
            <a:r>
              <a:rPr lang="en-US" altLang="ko-KR" sz="1200" spc="-1" dirty="0">
                <a:latin typeface="굴림"/>
              </a:rPr>
              <a:t>  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     2.2 Java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altLang="ko-KR" sz="1200" spc="-1" dirty="0">
              <a:latin typeface="굴림"/>
            </a:endParaRPr>
          </a:p>
          <a:p>
            <a:endParaRPr lang="en-US" altLang="ko-KR" sz="1200" spc="-1" dirty="0">
              <a:latin typeface="굴림"/>
            </a:endParaRPr>
          </a:p>
          <a:p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endParaRPr lang="en-US" altLang="ko-KR" sz="1200" spc="-1" dirty="0">
              <a:latin typeface="굴림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CustomShape 21"/>
          <p:cNvSpPr/>
          <p:nvPr/>
        </p:nvSpPr>
        <p:spPr>
          <a:xfrm>
            <a:off x="490388" y="2539129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" name="CustomShape 8"/>
          <p:cNvSpPr/>
          <p:nvPr/>
        </p:nvSpPr>
        <p:spPr>
          <a:xfrm>
            <a:off x="1764788" y="2539128"/>
            <a:ext cx="1460020" cy="268115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4592960" y="2539129"/>
            <a:ext cx="1490424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" name="CustomShape 10"/>
          <p:cNvSpPr/>
          <p:nvPr/>
        </p:nvSpPr>
        <p:spPr>
          <a:xfrm>
            <a:off x="3224808" y="2539129"/>
            <a:ext cx="1368152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" name="CustomShape 13"/>
          <p:cNvSpPr/>
          <p:nvPr/>
        </p:nvSpPr>
        <p:spPr>
          <a:xfrm>
            <a:off x="6083384" y="2539129"/>
            <a:ext cx="1476256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" name="CustomShape 22"/>
          <p:cNvSpPr/>
          <p:nvPr/>
        </p:nvSpPr>
        <p:spPr>
          <a:xfrm>
            <a:off x="1568624" y="2673185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22"/>
          <p:cNvSpPr/>
          <p:nvPr/>
        </p:nvSpPr>
        <p:spPr>
          <a:xfrm>
            <a:off x="3080792" y="267502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2"/>
          <p:cNvSpPr/>
          <p:nvPr/>
        </p:nvSpPr>
        <p:spPr>
          <a:xfrm>
            <a:off x="4376936" y="265216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222120" y="267502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Words>2084</Words>
  <Application>Microsoft Office PowerPoint</Application>
  <PresentationFormat>A4 용지(210x297mm)</PresentationFormat>
  <Paragraphs>753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HY헤드라인M</vt:lpstr>
      <vt:lpstr>Monotype Sorts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314</cp:revision>
  <dcterms:created xsi:type="dcterms:W3CDTF">2017-12-19T02:35:40Z</dcterms:created>
  <dcterms:modified xsi:type="dcterms:W3CDTF">2020-03-05T03:57:56Z</dcterms:modified>
</cp:coreProperties>
</file>