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60" r:id="rId3"/>
    <p:sldId id="292" r:id="rId4"/>
    <p:sldId id="261" r:id="rId5"/>
    <p:sldId id="296" r:id="rId6"/>
    <p:sldId id="301" r:id="rId7"/>
    <p:sldId id="295" r:id="rId8"/>
    <p:sldId id="302" r:id="rId9"/>
    <p:sldId id="303" r:id="rId10"/>
    <p:sldId id="294" r:id="rId11"/>
    <p:sldId id="299" r:id="rId12"/>
    <p:sldId id="311" r:id="rId13"/>
    <p:sldId id="312" r:id="rId14"/>
    <p:sldId id="308" r:id="rId15"/>
    <p:sldId id="309" r:id="rId16"/>
    <p:sldId id="293" r:id="rId17"/>
    <p:sldId id="310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E61126-54F1-4688-B4B2-9754D404EA5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2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1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988840"/>
            <a:ext cx="633670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 err="1">
                <a:solidFill>
                  <a:schemeClr val="bg1"/>
                </a:solidFill>
              </a:rPr>
              <a:t>Algo</a:t>
            </a:r>
            <a:endParaRPr lang="en-US" altLang="ko-KR" sz="6600" b="1" kern="0" dirty="0">
              <a:solidFill>
                <a:schemeClr val="bg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chemeClr val="bg1"/>
                </a:solidFill>
              </a:rPr>
              <a:t>온라인 코딩 실습 웹 사이트</a:t>
            </a:r>
            <a:endParaRPr lang="ko-KR" altLang="en-US" sz="9900" kern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792" y="5589240"/>
            <a:ext cx="38164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박용민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김현욱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허은열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이유동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신재웅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127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0817" y="271681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Administrator\Desktop\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6" y="692696"/>
            <a:ext cx="8689082" cy="57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56040" y="271800"/>
            <a:ext cx="658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DB설계</a:t>
            </a:r>
            <a:endParaRPr lang="en-US" sz="1200" b="0" strike="noStrike" spc="-1">
              <a:latin typeface="맑은 고딕"/>
            </a:endParaRPr>
          </a:p>
        </p:txBody>
      </p:sp>
      <p:pic>
        <p:nvPicPr>
          <p:cNvPr id="3075" name="Picture 3" descr="C:\Users\Administrator\Desktop\final-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272760" cy="58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0817" y="271681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strator\Desktop\튜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" y="764704"/>
            <a:ext cx="8309666" cy="525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" y="3717032"/>
            <a:ext cx="8343900" cy="275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2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역할분담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prstClr val="white"/>
                </a:solidFill>
              </a:rPr>
              <a:t>Algo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220572" y="836712"/>
            <a:ext cx="8640720" cy="5676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101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114001" y="5650622"/>
            <a:ext cx="486562" cy="851483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prstClr val="white"/>
                </a:solidFill>
              </a:rPr>
              <a:t>역할 분담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pic>
        <p:nvPicPr>
          <p:cNvPr id="1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116006" y="5661247"/>
            <a:ext cx="486562" cy="851483"/>
          </a:xfrm>
          <a:prstGeom prst="rect">
            <a:avLst/>
          </a:prstGeom>
          <a:noFill/>
        </p:spPr>
      </p:pic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587956" y="5659983"/>
            <a:ext cx="486562" cy="851483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608324" y="5650622"/>
            <a:ext cx="486562" cy="851483"/>
          </a:xfrm>
          <a:prstGeom prst="rect">
            <a:avLst/>
          </a:prstGeom>
          <a:noFill/>
        </p:spPr>
      </p:pic>
      <p:pic>
        <p:nvPicPr>
          <p:cNvPr id="2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097920" y="5650622"/>
            <a:ext cx="486562" cy="851483"/>
          </a:xfrm>
          <a:prstGeom prst="rect">
            <a:avLst/>
          </a:prstGeom>
          <a:noFill/>
        </p:spPr>
      </p:pic>
      <p:sp>
        <p:nvSpPr>
          <p:cNvPr id="23" name="CustomShape 4"/>
          <p:cNvSpPr/>
          <p:nvPr/>
        </p:nvSpPr>
        <p:spPr>
          <a:xfrm>
            <a:off x="631056" y="1715730"/>
            <a:ext cx="201600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박용민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sz="1400" b="1" strike="noStrike" spc="-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진행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업무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점검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코딩이론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학습구현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마무리문제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24" name="CustomShape 7"/>
          <p:cNvSpPr/>
          <p:nvPr/>
        </p:nvSpPr>
        <p:spPr>
          <a:xfrm>
            <a:off x="3321696" y="1715730"/>
            <a:ext cx="2304000" cy="22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</a:rPr>
              <a:t>김현욱</a:t>
            </a:r>
            <a:endParaRPr lang="en-US" sz="1400" b="1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DB설계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및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랭킹시스템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테스트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케이스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작성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27" name="CustomShape 8"/>
          <p:cNvSpPr/>
          <p:nvPr/>
        </p:nvSpPr>
        <p:spPr>
          <a:xfrm>
            <a:off x="6304296" y="1715730"/>
            <a:ext cx="2016000" cy="179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</a:rPr>
              <a:t>허은열</a:t>
            </a:r>
            <a:endParaRPr lang="en-US" sz="1400" b="1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도전문제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조회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코드편집기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기능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과제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내용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확인</a:t>
            </a: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28" name="CustomShape 9"/>
          <p:cNvSpPr/>
          <p:nvPr/>
        </p:nvSpPr>
        <p:spPr>
          <a:xfrm>
            <a:off x="631056" y="4024410"/>
            <a:ext cx="201600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</a:rPr>
              <a:t>이유동</a:t>
            </a:r>
            <a:endParaRPr lang="en-US" sz="1400" b="1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회원관리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탈퇴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문의게시판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29" name="CustomShape 10"/>
          <p:cNvSpPr/>
          <p:nvPr/>
        </p:nvSpPr>
        <p:spPr>
          <a:xfrm>
            <a:off x="3249696" y="4024410"/>
            <a:ext cx="2016000" cy="13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</a:rPr>
              <a:t>신재웅</a:t>
            </a:r>
            <a:endParaRPr lang="en-US" sz="1400" b="1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회원관리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400" b="0" strike="noStrike" spc="-1" dirty="0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</a:rPr>
              <a:t>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맑은 고딕"/>
              </a:rPr>
              <a:t>가입,해지,변경</a:t>
            </a:r>
            <a:endParaRPr lang="en-US" sz="14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56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개발일정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3"/>
          <a:stretch/>
        </p:blipFill>
        <p:spPr>
          <a:xfrm>
            <a:off x="216000" y="648000"/>
            <a:ext cx="8712000" cy="59760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318960" y="271800"/>
            <a:ext cx="733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개발일정</a:t>
            </a:r>
            <a:endParaRPr lang="en-US" sz="1200" b="0" strike="noStrike" spc="-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4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</a:rPr>
              <a:t>ALGO PROJECT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49168"/>
            <a:ext cx="853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01   02   03   04   05   06</a:t>
            </a:r>
            <a:endParaRPr lang="ko-KR" altLang="en-US" sz="4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7504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038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228184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36512" y="356372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추진배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7241" y="356372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목적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3563724"/>
            <a:ext cx="136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목표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3910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역할분담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6464" y="3563724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4035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65721" y="3573016"/>
            <a:ext cx="112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개발일정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69076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추진배경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추진배경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1988840"/>
            <a:ext cx="800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1/ Coding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학습의 막연함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292494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2/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온라인 코딩테스트 채용방식의 유행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27" name="Picture 2" descr="확대이미지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58364"/>
            <a:ext cx="2356212" cy="170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2951820" y="4509120"/>
            <a:ext cx="2592288" cy="1286860"/>
            <a:chOff x="1641523" y="2769009"/>
            <a:chExt cx="8532287" cy="3054032"/>
          </a:xfrm>
        </p:grpSpPr>
        <p:pic>
          <p:nvPicPr>
            <p:cNvPr id="29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15" y="4130276"/>
            <a:ext cx="2465146" cy="1712763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</a:rPr>
              <a:t>목</a:t>
            </a:r>
            <a:r>
              <a:rPr lang="ko-KR" altLang="en-US" sz="6600" b="1" spc="-150" dirty="0">
                <a:solidFill>
                  <a:schemeClr val="bg1"/>
                </a:solidFill>
              </a:rPr>
              <a:t>적</a:t>
            </a:r>
            <a:endParaRPr lang="en-US" altLang="ko-KR" sz="66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3019599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prstClr val="white"/>
                </a:solidFill>
              </a:rPr>
              <a:t>자바 코딩학습환경 제공</a:t>
            </a:r>
            <a:endParaRPr lang="en-US" altLang="ko-KR" sz="44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prstClr val="white"/>
                </a:solidFill>
              </a:rPr>
              <a:t>1/ Test</a:t>
            </a:r>
            <a:r>
              <a:rPr lang="ko-KR" altLang="en-US" sz="2800" b="1" spc="-150" dirty="0" smtClean="0">
                <a:solidFill>
                  <a:prstClr val="white"/>
                </a:solidFill>
              </a:rPr>
              <a:t>를 통해서 스스로 진척도를 체크할 수 있는 자바 학습환경</a:t>
            </a:r>
            <a:endParaRPr lang="en-US" altLang="ko-KR" sz="28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b="1" spc="-150">
                <a:solidFill>
                  <a:prstClr val="white"/>
                </a:solidFill>
              </a:defRPr>
            </a:lvl1pPr>
          </a:lstStyle>
          <a:p>
            <a:r>
              <a:rPr lang="en-US" altLang="ko-KR" dirty="0" smtClean="0"/>
              <a:t>2/ </a:t>
            </a:r>
            <a:r>
              <a:rPr lang="ko-KR" altLang="en-US" dirty="0" smtClean="0"/>
              <a:t>사용자가 실행결과를 확인할 수 있는 인터페이스 및 랭킹 시스템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357301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정답유무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>
                <a:solidFill>
                  <a:prstClr val="white"/>
                </a:solidFill>
              </a:rPr>
              <a:t>제출시간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메모리사용량 기</a:t>
            </a:r>
            <a:r>
              <a:rPr lang="ko-KR" altLang="en-US" sz="2000" b="1" spc="-150" dirty="0">
                <a:solidFill>
                  <a:prstClr val="white"/>
                </a:solidFill>
              </a:rPr>
              <a:t>준</a:t>
            </a:r>
            <a:r>
              <a:rPr lang="en-US" altLang="ko-KR" sz="2000" b="1" spc="-150" dirty="0" smtClean="0">
                <a:solidFill>
                  <a:prstClr val="white"/>
                </a:solidFill>
              </a:rPr>
              <a:t>)</a:t>
            </a:r>
            <a:endParaRPr lang="ko-KR" altLang="en-US" sz="2000" b="1" spc="-15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262</Words>
  <Application>Microsoft Office PowerPoint</Application>
  <PresentationFormat>화면 슬라이드 쇼(4:3)</PresentationFormat>
  <Paragraphs>111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Administrator</cp:lastModifiedBy>
  <cp:revision>88</cp:revision>
  <dcterms:created xsi:type="dcterms:W3CDTF">2016-11-03T20:47:04Z</dcterms:created>
  <dcterms:modified xsi:type="dcterms:W3CDTF">2020-02-24T04:45:32Z</dcterms:modified>
</cp:coreProperties>
</file>