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9"/>
  </p:notesMasterIdLst>
  <p:sldIdLst>
    <p:sldId id="257" r:id="rId4"/>
    <p:sldId id="260" r:id="rId5"/>
    <p:sldId id="292" r:id="rId6"/>
    <p:sldId id="261" r:id="rId7"/>
    <p:sldId id="296" r:id="rId8"/>
    <p:sldId id="301" r:id="rId9"/>
    <p:sldId id="295" r:id="rId10"/>
    <p:sldId id="302" r:id="rId11"/>
    <p:sldId id="303" r:id="rId12"/>
    <p:sldId id="265" r:id="rId13"/>
    <p:sldId id="294" r:id="rId14"/>
    <p:sldId id="299" r:id="rId15"/>
    <p:sldId id="293" r:id="rId16"/>
    <p:sldId id="298" r:id="rId17"/>
    <p:sldId id="289" r:id="rId18"/>
    <p:sldId id="274" r:id="rId19"/>
    <p:sldId id="267" r:id="rId20"/>
    <p:sldId id="264" r:id="rId21"/>
    <p:sldId id="258" r:id="rId22"/>
    <p:sldId id="288" r:id="rId23"/>
    <p:sldId id="300" r:id="rId24"/>
    <p:sldId id="269" r:id="rId25"/>
    <p:sldId id="262" r:id="rId26"/>
    <p:sldId id="297" r:id="rId27"/>
    <p:sldId id="259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  <a:endParaRPr lang="ko-KR" altLang="en-US" spc="0" dirty="0" smtClean="0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 smtClean="0"/>
            <a:t>Subject </a:t>
          </a:r>
          <a:endParaRPr lang="en-US" altLang="ko-KR" b="1" spc="0" dirty="0" smtClean="0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 smtClean="0"/>
            <a:t>내용을 입력하세요</a:t>
          </a:r>
          <a:endParaRPr lang="ko-KR" altLang="en-US" b="1" spc="0" dirty="0" smtClean="0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 smtClean="0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 err="1" smtClean="0"/>
            <a:t>ㅇㅈㅇㅈㅇㅈㅇㅈㅇㅈㅇ</a:t>
          </a:r>
          <a:endParaRPr lang="ko-KR" altLang="en-US" b="1" spc="0" dirty="0" smtClean="0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ko-KR" altLang="en-US" b="1" spc="0" dirty="0" err="1" smtClean="0"/>
            <a:t>실습가능한</a:t>
          </a:r>
          <a:r>
            <a:rPr lang="ko-KR" altLang="en-US" b="1" spc="0" dirty="0" smtClean="0"/>
            <a:t> 페이지</a:t>
          </a:r>
          <a:endParaRPr lang="ko-KR" altLang="en-US" b="1" spc="0" dirty="0" smtClean="0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ko-KR" altLang="en-US" b="1" spc="0" dirty="0" err="1" smtClean="0"/>
            <a:t>ㅇㅈㅇㅈㅇㅈㅇㅈㅇ</a:t>
          </a:r>
          <a:endParaRPr lang="ko-KR" altLang="en-US" b="1" spc="0" dirty="0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ko-KR" altLang="en-US" b="1" spc="0" dirty="0" smtClean="0"/>
            <a:t>학습자료 제공</a:t>
          </a:r>
          <a:endParaRPr lang="ko-KR" altLang="en-US" b="1" spc="0" dirty="0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 smtClean="0"/>
            <a:t>소제목을 입력하세요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 smtClean="0"/>
            <a:t>소제목을 입력하세요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 smtClean="0"/>
            <a:t> </a:t>
          </a:r>
          <a:r>
            <a:rPr lang="ko-KR" altLang="en-US" b="1" dirty="0" smtClean="0"/>
            <a:t>내용을 입력하세요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 smtClean="0"/>
            <a:t>  </a:t>
          </a:r>
          <a:r>
            <a:rPr lang="ko-KR" altLang="en-US" b="1" dirty="0" smtClean="0"/>
            <a:t>내용을 입력하세요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1" dirty="0" smtClean="0"/>
            <a:t> </a:t>
          </a:r>
          <a:r>
            <a:rPr lang="ko-KR" altLang="en-US" b="1" dirty="0" smtClean="0"/>
            <a:t>내용을 입력하세요</a:t>
          </a:r>
          <a:endParaRPr lang="ko-KR" altLang="en-US" dirty="0"/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en-US" altLang="ko-KR" b="1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E61C8F2B-CE70-43C2-8374-F58534C4112B}" srcId="{8DE0AC77-8284-4E9F-8BAA-56F90931C058}" destId="{A29DBE91-7DAC-49BB-A4DE-44A206F45F22}" srcOrd="3" destOrd="0" parTransId="{6B115BCA-E687-4C82-9B4E-3071D916F89E}" sibTransId="{3A69A711-D3A9-4A98-A4F7-9D297BCEB203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81F15A00-9B83-45AC-A4B0-16D3557F0CD5}" type="presOf" srcId="{A29DBE91-7DAC-49BB-A4DE-44A206F45F22}" destId="{7B5FABF5-F038-4493-9853-9EE72ED15887}" srcOrd="0" destOrd="3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 smtClean="0"/>
            <a:t>소제목을 입력하세요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 smtClean="0"/>
            <a:t>소제목을 입력하세요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 smtClean="0"/>
            <a:t> </a:t>
          </a:r>
          <a:r>
            <a:rPr lang="ko-KR" altLang="en-US" b="1" dirty="0" smtClean="0"/>
            <a:t>내용을 입력하세요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 smtClean="0"/>
            <a:t>  </a:t>
          </a:r>
          <a:r>
            <a:rPr lang="ko-KR" altLang="en-US" b="1" dirty="0" smtClean="0"/>
            <a:t>내용을 입력하세요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1" dirty="0" smtClean="0"/>
            <a:t> </a:t>
          </a:r>
          <a:r>
            <a:rPr lang="ko-KR" altLang="en-US" b="1" dirty="0" smtClean="0"/>
            <a:t>내용을 입력하세요</a:t>
          </a:r>
          <a:endParaRPr lang="ko-KR" altLang="en-US" dirty="0"/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en-US" altLang="ko-KR" b="1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BF2D8941-44AB-4D87-B08A-9A1C971509F3}" type="presOf" srcId="{37F55DF3-3573-441E-988D-A26B3A8835BC}" destId="{7B5FABF5-F038-4493-9853-9EE72ED15887}" srcOrd="0" destOrd="1" presId="urn:microsoft.com/office/officeart/2005/8/layout/vList2"/>
    <dgm:cxn modelId="{7DDB4129-D97B-4392-8336-4AA7DE7FA982}" type="presOf" srcId="{0A728E47-8596-4AC3-9733-5EB5F79BC2FF}" destId="{1BF8E976-FB6D-4F3E-929E-7096ED7134CB}" srcOrd="0" destOrd="1" presId="urn:microsoft.com/office/officeart/2005/8/layout/vList2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5865FD07-FDCF-42CD-9137-B965D13700B6}" type="presOf" srcId="{A29DBE91-7DAC-49BB-A4DE-44A206F45F22}" destId="{7B5FABF5-F038-4493-9853-9EE72ED15887}" srcOrd="0" destOrd="3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AC918E0C-1502-47C1-8877-A824D39A590E}" type="presOf" srcId="{CD4A76C2-0967-4032-9E9C-36AEC9551777}" destId="{DCA69EE7-7518-452A-9B05-6BBFE7933FCF}" srcOrd="0" destOrd="0" presId="urn:microsoft.com/office/officeart/2005/8/layout/vList2"/>
    <dgm:cxn modelId="{E61C8F2B-CE70-43C2-8374-F58534C4112B}" srcId="{8DE0AC77-8284-4E9F-8BAA-56F90931C058}" destId="{A29DBE91-7DAC-49BB-A4DE-44A206F45F22}" srcOrd="3" destOrd="0" parTransId="{6B115BCA-E687-4C82-9B4E-3071D916F89E}" sibTransId="{3A69A711-D3A9-4A98-A4F7-9D297BCEB203}"/>
    <dgm:cxn modelId="{1D4405E4-31E7-4E64-A98B-7A86D7620659}" type="presOf" srcId="{1C572361-EB8B-44DF-A21E-3FEF48ABFEF3}" destId="{6FB7898E-F165-4628-8189-1548D03B0D8C}" srcOrd="0" destOrd="0" presId="urn:microsoft.com/office/officeart/2005/8/layout/vList2"/>
    <dgm:cxn modelId="{6355DA6A-E1D2-45DF-B171-F460693C2F3F}" type="presOf" srcId="{8DE0AC77-8284-4E9F-8BAA-56F90931C058}" destId="{36883D07-F9FA-453F-B443-43457B442261}" srcOrd="0" destOrd="0" presId="urn:microsoft.com/office/officeart/2005/8/layout/vList2"/>
    <dgm:cxn modelId="{9D9DBA3D-28B8-43A9-A41A-A7FB38C663D1}" type="presOf" srcId="{A3326A00-4586-4F5E-BF73-98DB78AB97E6}" destId="{7B5FABF5-F038-4493-9853-9EE72ED15887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23ADF90D-AD28-4F9F-BA0A-C805EA48D6E4}" type="presOf" srcId="{9A3F9818-FCBB-4955-9A0A-1A572A137B7C}" destId="{1BF8E976-FB6D-4F3E-929E-7096ED7134CB}" srcOrd="0" destOrd="0" presId="urn:microsoft.com/office/officeart/2005/8/layout/vList2"/>
    <dgm:cxn modelId="{D1A23EC5-CEDE-496E-B464-3345BF4DADA6}" type="presOf" srcId="{0AC2A721-5E78-4601-87C8-018DF74DD5A6}" destId="{7B5FABF5-F038-4493-9853-9EE72ED15887}" srcOrd="0" destOrd="2" presId="urn:microsoft.com/office/officeart/2005/8/layout/vList2"/>
    <dgm:cxn modelId="{2FF937EA-EDB6-4D37-BA24-088131A74E93}" type="presParOf" srcId="{6FB7898E-F165-4628-8189-1548D03B0D8C}" destId="{36883D07-F9FA-453F-B443-43457B442261}" srcOrd="0" destOrd="0" presId="urn:microsoft.com/office/officeart/2005/8/layout/vList2"/>
    <dgm:cxn modelId="{4CCF4BFD-540C-4BB5-9A6A-189AE65797EF}" type="presParOf" srcId="{6FB7898E-F165-4628-8189-1548D03B0D8C}" destId="{7B5FABF5-F038-4493-9853-9EE72ED15887}" srcOrd="1" destOrd="0" presId="urn:microsoft.com/office/officeart/2005/8/layout/vList2"/>
    <dgm:cxn modelId="{FF8BCDF9-F725-4715-A683-7E5F27E8AC76}" type="presParOf" srcId="{6FB7898E-F165-4628-8189-1548D03B0D8C}" destId="{DCA69EE7-7518-452A-9B05-6BBFE7933FCF}" srcOrd="2" destOrd="0" presId="urn:microsoft.com/office/officeart/2005/8/layout/vList2"/>
    <dgm:cxn modelId="{52621ADC-34DA-4E84-8388-6EDA523655E0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 smtClean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 smtClean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 smtClean="0"/>
            <a:t>Subject </a:t>
          </a:r>
        </a:p>
        <a:p>
          <a:pPr latinLnBrk="1"/>
          <a:r>
            <a:rPr lang="en-US" altLang="ko-KR" b="1" spc="0" dirty="0" smtClean="0"/>
            <a:t>Subject</a:t>
          </a:r>
          <a:endParaRPr lang="ko-KR" altLang="en-US" spc="0" dirty="0" smtClean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ko-KR" altLang="en-US" b="1" spc="0" dirty="0" smtClean="0"/>
            <a:t>내용을 입력하세요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 smtClean="0"/>
            <a:t>내용을 입력하세요</a:t>
          </a:r>
          <a:endParaRPr lang="ko-KR" altLang="en-US" b="1" spc="0" dirty="0" smtClean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  <a:endParaRPr lang="ko-KR" altLang="en-US" spc="0" dirty="0" smtClean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 smtClean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60AE7A0E-0BA8-46B5-8C3A-AB6804048673}" type="presOf" srcId="{0F58A6F1-2A75-46E4-B454-B341342FA5FB}" destId="{86A961B4-81A6-4386-9A79-8FC1FF3B4763}" srcOrd="0" destOrd="0" presId="urn:microsoft.com/office/officeart/2005/8/layout/vList5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EAFB69D2-B284-4618-BE88-62522F287AAC}" type="presOf" srcId="{ECD6E1E3-A8BF-4F39-B4F2-45CE940F2FF6}" destId="{F84BF070-0916-463F-A778-9C5D3B8EA536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AE300C0C-4479-4D9A-944F-1EB1B665B046}" type="presOf" srcId="{47BBF670-AF21-4D87-A81D-C69370AF9D27}" destId="{889090AD-663B-4ED0-A45A-A9C709CE8D63}" srcOrd="0" destOrd="0" presId="urn:microsoft.com/office/officeart/2005/8/layout/vList5"/>
    <dgm:cxn modelId="{F5DDB0E7-D2A0-48B7-BA49-5C5F5141F7B5}" type="presOf" srcId="{F5CCF786-460E-4857-85C5-86C62B45F0E1}" destId="{1352640B-BD9A-4EB6-9204-F6D0955D4FA3}" srcOrd="0" destOrd="0" presId="urn:microsoft.com/office/officeart/2005/8/layout/vList5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26DC4F13-620B-40FC-AD2E-9BC20D605D05}" type="presOf" srcId="{9D640C39-F218-497F-955C-E4E1DB65799C}" destId="{B99CF148-F226-427D-8253-0FCF5DEE009B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01346467-F8BE-4667-BF1E-4C0D58CE1ACE}" type="presOf" srcId="{877AC949-F131-4921-8CF4-B93A246D6EF1}" destId="{D59B156A-B76E-465B-AC78-6FFB87E3D610}" srcOrd="0" destOrd="0" presId="urn:microsoft.com/office/officeart/2005/8/layout/vList5"/>
    <dgm:cxn modelId="{8A772828-83D3-4F80-BE9E-6F2D85F8E6DF}" type="presOf" srcId="{31049312-047E-45D7-B692-5D8F2F782C2D}" destId="{6AF1F34B-3789-4E8A-BEA8-9F61609F3056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CF6BF0A8-4F91-4419-9864-E56B652314CF}" type="presOf" srcId="{D9CCD4CE-91E4-4FA1-B0D1-959FD7B2F9A8}" destId="{0058D970-AB5F-4005-955F-6389A8C86A2B}" srcOrd="0" destOrd="0" presId="urn:microsoft.com/office/officeart/2005/8/layout/vList5"/>
    <dgm:cxn modelId="{9204366A-F66C-4406-B157-3E76D23CEA64}" type="presOf" srcId="{9F6DFEE3-D181-446B-8E15-ECA983BB33B6}" destId="{1352640B-BD9A-4EB6-9204-F6D0955D4FA3}" srcOrd="0" destOrd="1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6D67A8E5-1631-40C8-9E87-B2B3C34CE9D1}" type="presOf" srcId="{0F832752-6AC3-40D9-BC0E-B2B205FF2058}" destId="{52CE7F3C-B24D-43C6-A33A-C1F200B79BDA}" srcOrd="0" destOrd="0" presId="urn:microsoft.com/office/officeart/2005/8/layout/vList5"/>
    <dgm:cxn modelId="{3B846AD4-95FA-4885-A164-D8BFEAF18109}" type="presParOf" srcId="{6AF1F34B-3789-4E8A-BEA8-9F61609F3056}" destId="{F794D62A-2C33-4A66-A79A-364AF375C5C5}" srcOrd="0" destOrd="0" presId="urn:microsoft.com/office/officeart/2005/8/layout/vList5"/>
    <dgm:cxn modelId="{696AF45E-2A46-4586-A12F-D6D03826D51F}" type="presParOf" srcId="{F794D62A-2C33-4A66-A79A-364AF375C5C5}" destId="{D59B156A-B76E-465B-AC78-6FFB87E3D610}" srcOrd="0" destOrd="0" presId="urn:microsoft.com/office/officeart/2005/8/layout/vList5"/>
    <dgm:cxn modelId="{E6C9860F-2C42-4D33-87DD-894D42126098}" type="presParOf" srcId="{F794D62A-2C33-4A66-A79A-364AF375C5C5}" destId="{889090AD-663B-4ED0-A45A-A9C709CE8D63}" srcOrd="1" destOrd="0" presId="urn:microsoft.com/office/officeart/2005/8/layout/vList5"/>
    <dgm:cxn modelId="{C75E9816-5EE6-45D0-A8A4-D25C0C44F805}" type="presParOf" srcId="{6AF1F34B-3789-4E8A-BEA8-9F61609F3056}" destId="{48BBE096-6973-4AF5-AFD0-5DD9EE14E241}" srcOrd="1" destOrd="0" presId="urn:microsoft.com/office/officeart/2005/8/layout/vList5"/>
    <dgm:cxn modelId="{5639E7DF-2130-48F3-8C58-6636F59148D3}" type="presParOf" srcId="{6AF1F34B-3789-4E8A-BEA8-9F61609F3056}" destId="{B6B67390-CF29-4D7A-B7AB-D49EE2CE4BB8}" srcOrd="2" destOrd="0" presId="urn:microsoft.com/office/officeart/2005/8/layout/vList5"/>
    <dgm:cxn modelId="{46028E7C-75A0-490A-87AF-0147BE5AFD87}" type="presParOf" srcId="{B6B67390-CF29-4D7A-B7AB-D49EE2CE4BB8}" destId="{52CE7F3C-B24D-43C6-A33A-C1F200B79BDA}" srcOrd="0" destOrd="0" presId="urn:microsoft.com/office/officeart/2005/8/layout/vList5"/>
    <dgm:cxn modelId="{CAB68365-93F7-49C2-818F-8471F2F63877}" type="presParOf" srcId="{B6B67390-CF29-4D7A-B7AB-D49EE2CE4BB8}" destId="{F84BF070-0916-463F-A778-9C5D3B8EA536}" srcOrd="1" destOrd="0" presId="urn:microsoft.com/office/officeart/2005/8/layout/vList5"/>
    <dgm:cxn modelId="{B8554BB5-E444-492A-8513-FFAC53F09149}" type="presParOf" srcId="{6AF1F34B-3789-4E8A-BEA8-9F61609F3056}" destId="{F57007AC-203B-4415-B094-065A8A19AFA3}" srcOrd="3" destOrd="0" presId="urn:microsoft.com/office/officeart/2005/8/layout/vList5"/>
    <dgm:cxn modelId="{330B1808-C373-4FE1-93DD-38280134740B}" type="presParOf" srcId="{6AF1F34B-3789-4E8A-BEA8-9F61609F3056}" destId="{B5870118-EBC8-417E-AD57-33E5652597E2}" srcOrd="4" destOrd="0" presId="urn:microsoft.com/office/officeart/2005/8/layout/vList5"/>
    <dgm:cxn modelId="{80945C9D-97DE-4DB5-ADD0-341253089F0E}" type="presParOf" srcId="{B5870118-EBC8-417E-AD57-33E5652597E2}" destId="{0058D970-AB5F-4005-955F-6389A8C86A2B}" srcOrd="0" destOrd="0" presId="urn:microsoft.com/office/officeart/2005/8/layout/vList5"/>
    <dgm:cxn modelId="{6B69F166-F2DA-42F8-9E3E-89AEE70EED54}" type="presParOf" srcId="{B5870118-EBC8-417E-AD57-33E5652597E2}" destId="{1352640B-BD9A-4EB6-9204-F6D0955D4FA3}" srcOrd="1" destOrd="0" presId="urn:microsoft.com/office/officeart/2005/8/layout/vList5"/>
    <dgm:cxn modelId="{B569C08E-4F03-4631-A984-025FA7BB8EED}" type="presParOf" srcId="{6AF1F34B-3789-4E8A-BEA8-9F61609F3056}" destId="{8D524900-3572-44FB-8113-9FC220498D48}" srcOrd="5" destOrd="0" presId="urn:microsoft.com/office/officeart/2005/8/layout/vList5"/>
    <dgm:cxn modelId="{C46D87E2-6C85-4B0C-8349-26B4DBDB1721}" type="presParOf" srcId="{6AF1F34B-3789-4E8A-BEA8-9F61609F3056}" destId="{5E00FF94-2EAC-49EE-849D-EE4F753D0D98}" srcOrd="6" destOrd="0" presId="urn:microsoft.com/office/officeart/2005/8/layout/vList5"/>
    <dgm:cxn modelId="{EFDF7046-FA2B-4F8F-A26B-8D479457A790}" type="presParOf" srcId="{5E00FF94-2EAC-49EE-849D-EE4F753D0D98}" destId="{86A961B4-81A6-4386-9A79-8FC1FF3B4763}" srcOrd="0" destOrd="0" presId="urn:microsoft.com/office/officeart/2005/8/layout/vList5"/>
    <dgm:cxn modelId="{9BADDBFC-F07F-4BB5-B058-901CDE6FD515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700" b="1" kern="1200" spc="0" dirty="0" smtClean="0"/>
            <a:t> </a:t>
          </a:r>
          <a:r>
            <a:rPr lang="ko-KR" altLang="en-US" sz="2700" b="1" kern="1200" spc="0" dirty="0" err="1" smtClean="0"/>
            <a:t>ㅇㅈㅇㅈㅇㅈㅇㅈㅇ</a:t>
          </a:r>
          <a:endParaRPr lang="ko-KR" altLang="en-US" sz="2700" b="1" kern="1200" spc="0" dirty="0"/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1" kern="1200" spc="0" dirty="0" smtClean="0"/>
            <a:t>학습자료 제공</a:t>
          </a:r>
          <a:endParaRPr lang="ko-KR" altLang="en-US" sz="21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700" b="1" kern="1200" spc="0" dirty="0" err="1" smtClean="0"/>
            <a:t>ㅇㅈㅇㅈㅇㅈㅇㅈㅇㅈㅇ</a:t>
          </a:r>
          <a:endParaRPr lang="ko-KR" altLang="en-US" sz="2700" b="1" kern="1200" spc="0" dirty="0" smtClean="0"/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1" kern="1200" spc="0" dirty="0" err="1" smtClean="0"/>
            <a:t>실습가능한</a:t>
          </a:r>
          <a:r>
            <a:rPr lang="ko-KR" altLang="en-US" sz="2100" b="1" kern="1200" spc="0" dirty="0" smtClean="0"/>
            <a:t> 페이지</a:t>
          </a:r>
          <a:endParaRPr lang="ko-KR" altLang="en-US" sz="2100" b="1" kern="1200" spc="0" dirty="0" smtClean="0"/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700" b="1" kern="1200" dirty="0" smtClean="0"/>
            <a:t>내용을 입력하세요</a:t>
          </a:r>
          <a:endParaRPr lang="ko-KR" altLang="en-US" sz="2700" b="1" kern="1200" spc="0" dirty="0" smtClean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spc="0" dirty="0" smtClean="0"/>
            <a:t>Subject</a:t>
          </a:r>
          <a:endParaRPr lang="ko-KR" altLang="en-US" sz="2100" b="1" kern="1200" spc="0" dirty="0" smtClean="0"/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700" b="1" kern="1200" spc="0" dirty="0" smtClean="0"/>
            <a:t>내용을 입력하세요</a:t>
          </a:r>
          <a:endParaRPr lang="ko-KR" altLang="en-US" sz="2700" kern="1200" spc="0" dirty="0" smtClean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spc="0" dirty="0" smtClean="0"/>
            <a:t>Subject </a:t>
          </a:r>
          <a:endParaRPr lang="en-US" altLang="ko-KR" sz="2100" b="1" kern="1200" spc="0" dirty="0" smtClean="0"/>
        </a:p>
      </dsp:txBody>
      <dsp:txXfrm>
        <a:off x="47756" y="3131425"/>
        <a:ext cx="2401603" cy="882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2826"/>
          <a:ext cx="7488832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소제목을 입력하세요</a:t>
          </a:r>
          <a:endParaRPr lang="ko-KR" altLang="en-US" sz="1600" kern="1200" dirty="0"/>
        </a:p>
      </dsp:txBody>
      <dsp:txXfrm>
        <a:off x="24502" y="57328"/>
        <a:ext cx="7439828" cy="452926"/>
      </dsp:txXfrm>
    </dsp:sp>
    <dsp:sp modelId="{7B5FABF5-F038-4493-9853-9EE72ED15887}">
      <dsp:nvSpPr>
        <dsp:cNvPr id="0" name=""/>
        <dsp:cNvSpPr/>
      </dsp:nvSpPr>
      <dsp:spPr>
        <a:xfrm>
          <a:off x="0" y="534756"/>
          <a:ext cx="7488832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 smtClean="0"/>
            <a:t> </a:t>
          </a:r>
          <a:r>
            <a:rPr lang="ko-KR" altLang="en-US" sz="1200" b="1" kern="1200" dirty="0" smtClean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smtClean="0"/>
            <a:t> </a:t>
          </a:r>
          <a:r>
            <a:rPr lang="ko-KR" altLang="en-US" sz="1200" b="1" kern="1200" smtClean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smtClean="0"/>
            <a:t> </a:t>
          </a:r>
          <a:r>
            <a:rPr lang="ko-KR" altLang="en-US" sz="1200" b="1" kern="1200" smtClean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 smtClean="0"/>
            <a:t> </a:t>
          </a:r>
          <a:r>
            <a:rPr lang="ko-KR" altLang="en-US" sz="1200" b="1" kern="1200" dirty="0" smtClean="0"/>
            <a:t>내용을 입력하세요</a:t>
          </a:r>
          <a:endParaRPr lang="ko-KR" altLang="en-US" sz="1200" kern="1200" dirty="0"/>
        </a:p>
      </dsp:txBody>
      <dsp:txXfrm>
        <a:off x="0" y="534756"/>
        <a:ext cx="7488832" cy="1159200"/>
      </dsp:txXfrm>
    </dsp:sp>
    <dsp:sp modelId="{DCA69EE7-7518-452A-9B05-6BBFE7933FCF}">
      <dsp:nvSpPr>
        <dsp:cNvPr id="0" name=""/>
        <dsp:cNvSpPr/>
      </dsp:nvSpPr>
      <dsp:spPr>
        <a:xfrm>
          <a:off x="0" y="1693956"/>
          <a:ext cx="7488832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소제목을 입력하세요</a:t>
          </a:r>
          <a:endParaRPr lang="en-US" altLang="ko-KR" sz="1600" b="1" kern="1200" dirty="0"/>
        </a:p>
      </dsp:txBody>
      <dsp:txXfrm>
        <a:off x="24502" y="1718458"/>
        <a:ext cx="7439828" cy="452926"/>
      </dsp:txXfrm>
    </dsp:sp>
    <dsp:sp modelId="{1BF8E976-FB6D-4F3E-929E-7096ED7134CB}">
      <dsp:nvSpPr>
        <dsp:cNvPr id="0" name=""/>
        <dsp:cNvSpPr/>
      </dsp:nvSpPr>
      <dsp:spPr>
        <a:xfrm>
          <a:off x="0" y="2195886"/>
          <a:ext cx="748883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 smtClean="0"/>
            <a:t>  </a:t>
          </a:r>
          <a:r>
            <a:rPr lang="ko-KR" altLang="en-US" sz="1200" b="1" kern="1200" dirty="0" smtClean="0"/>
            <a:t>내용을 입력하세요</a:t>
          </a:r>
          <a:endParaRPr lang="en-US" altLang="ko-KR" sz="1200" b="1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smtClean="0"/>
            <a:t> </a:t>
          </a:r>
          <a:r>
            <a:rPr lang="ko-KR" altLang="en-US" sz="1200" b="1" kern="1200" smtClean="0"/>
            <a:t>내용을 입력하세요</a:t>
          </a:r>
          <a:endParaRPr lang="en-US" altLang="ko-KR" sz="1200" b="1" kern="1200" dirty="0"/>
        </a:p>
      </dsp:txBody>
      <dsp:txXfrm>
        <a:off x="0" y="2195886"/>
        <a:ext cx="7488832" cy="579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2826"/>
          <a:ext cx="7488832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소제목을 입력하세요</a:t>
          </a:r>
          <a:endParaRPr lang="ko-KR" altLang="en-US" sz="1600" kern="1200" dirty="0"/>
        </a:p>
      </dsp:txBody>
      <dsp:txXfrm>
        <a:off x="24502" y="57328"/>
        <a:ext cx="7439828" cy="452926"/>
      </dsp:txXfrm>
    </dsp:sp>
    <dsp:sp modelId="{7B5FABF5-F038-4493-9853-9EE72ED15887}">
      <dsp:nvSpPr>
        <dsp:cNvPr id="0" name=""/>
        <dsp:cNvSpPr/>
      </dsp:nvSpPr>
      <dsp:spPr>
        <a:xfrm>
          <a:off x="0" y="534756"/>
          <a:ext cx="7488832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 smtClean="0"/>
            <a:t> </a:t>
          </a:r>
          <a:r>
            <a:rPr lang="ko-KR" altLang="en-US" sz="1200" b="1" kern="1200" dirty="0" smtClean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smtClean="0"/>
            <a:t> </a:t>
          </a:r>
          <a:r>
            <a:rPr lang="ko-KR" altLang="en-US" sz="1200" b="1" kern="1200" smtClean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smtClean="0"/>
            <a:t> </a:t>
          </a:r>
          <a:r>
            <a:rPr lang="ko-KR" altLang="en-US" sz="1200" b="1" kern="1200" smtClean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 smtClean="0"/>
            <a:t> </a:t>
          </a:r>
          <a:r>
            <a:rPr lang="ko-KR" altLang="en-US" sz="1200" b="1" kern="1200" dirty="0" smtClean="0"/>
            <a:t>내용을 입력하세요</a:t>
          </a:r>
          <a:endParaRPr lang="ko-KR" altLang="en-US" sz="1200" kern="1200" dirty="0"/>
        </a:p>
      </dsp:txBody>
      <dsp:txXfrm>
        <a:off x="0" y="534756"/>
        <a:ext cx="7488832" cy="1159200"/>
      </dsp:txXfrm>
    </dsp:sp>
    <dsp:sp modelId="{DCA69EE7-7518-452A-9B05-6BBFE7933FCF}">
      <dsp:nvSpPr>
        <dsp:cNvPr id="0" name=""/>
        <dsp:cNvSpPr/>
      </dsp:nvSpPr>
      <dsp:spPr>
        <a:xfrm>
          <a:off x="0" y="1693956"/>
          <a:ext cx="7488832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소제목을 입력하세요</a:t>
          </a:r>
          <a:endParaRPr lang="en-US" altLang="ko-KR" sz="1600" b="1" kern="1200" dirty="0"/>
        </a:p>
      </dsp:txBody>
      <dsp:txXfrm>
        <a:off x="24502" y="1718458"/>
        <a:ext cx="7439828" cy="452926"/>
      </dsp:txXfrm>
    </dsp:sp>
    <dsp:sp modelId="{1BF8E976-FB6D-4F3E-929E-7096ED7134CB}">
      <dsp:nvSpPr>
        <dsp:cNvPr id="0" name=""/>
        <dsp:cNvSpPr/>
      </dsp:nvSpPr>
      <dsp:spPr>
        <a:xfrm>
          <a:off x="0" y="2195886"/>
          <a:ext cx="748883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 smtClean="0"/>
            <a:t>  </a:t>
          </a:r>
          <a:r>
            <a:rPr lang="ko-KR" altLang="en-US" sz="1200" b="1" kern="1200" dirty="0" smtClean="0"/>
            <a:t>내용을 입력하세요</a:t>
          </a:r>
          <a:endParaRPr lang="en-US" altLang="ko-KR" sz="1200" b="1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smtClean="0"/>
            <a:t> </a:t>
          </a:r>
          <a:r>
            <a:rPr lang="ko-KR" altLang="en-US" sz="1200" b="1" kern="1200" smtClean="0"/>
            <a:t>내용을 입력하세요</a:t>
          </a:r>
          <a:endParaRPr lang="en-US" altLang="ko-KR" sz="1200" b="1" kern="1200" dirty="0"/>
        </a:p>
      </dsp:txBody>
      <dsp:txXfrm>
        <a:off x="0" y="2195886"/>
        <a:ext cx="7488832" cy="579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spc="0" dirty="0" smtClean="0"/>
            <a:t> </a:t>
          </a:r>
          <a:r>
            <a:rPr lang="ko-KR" altLang="en-US" sz="1400" b="1" kern="1200" spc="0" dirty="0" smtClean="0"/>
            <a:t>내용을 입력하세요</a:t>
          </a:r>
          <a:endParaRPr lang="ko-KR" altLang="en-US" sz="1400" b="1" kern="1200" spc="0" dirty="0"/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spc="0" dirty="0" smtClean="0"/>
            <a:t>내용을 입력하세요</a:t>
          </a:r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b="1" kern="1200" spc="0" dirty="0" smtClean="0"/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내용을 입력하세요</a:t>
          </a:r>
          <a:endParaRPr lang="ko-KR" altLang="en-US" sz="1400" b="1" kern="1200" spc="0" dirty="0" smtClean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dirty="0" smtClean="0"/>
            <a:t>http://minheeblog.tistory.com/category/PPT</a:t>
          </a:r>
          <a:endParaRPr lang="ko-KR" altLang="en-US" sz="1400" b="1" kern="1200" dirty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b="1" kern="1200" spc="0" dirty="0" smtClean="0"/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spc="0" dirty="0" smtClean="0"/>
            <a:t>내용을 입력하세요</a:t>
          </a:r>
          <a:endParaRPr lang="ko-KR" altLang="en-US" sz="1400" kern="1200" spc="0" dirty="0" smtClean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 </a:t>
          </a:r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kern="1200" spc="0" dirty="0" smtClean="0"/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2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16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26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010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01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528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03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41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47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74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37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49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71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80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280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985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171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0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475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07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021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2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6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3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3652" y="2564904"/>
            <a:ext cx="6336704" cy="9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schemeClr val="bg1"/>
                </a:solidFill>
              </a:rPr>
              <a:t>Online Coding Practice</a:t>
            </a:r>
            <a:endParaRPr lang="en-US" altLang="ko-KR" sz="4400" b="1" kern="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3792" y="5589240"/>
            <a:ext cx="381642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박용민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김현욱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허은열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이유동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신재웅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1412776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조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1804" y="3789040"/>
            <a:ext cx="360040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schemeClr val="bg1"/>
                </a:solidFill>
              </a:rPr>
              <a:t>온라인 코딩 실습 웹 사이트</a:t>
            </a:r>
            <a:endParaRPr lang="ko-KR" altLang="en-US" sz="96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536489153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Online Coding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Pratice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목표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5547" y="1010204"/>
            <a:ext cx="6092906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교육 시스템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3212976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</a:rPr>
              <a:t>DB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설계</a:t>
            </a:r>
            <a:endParaRPr lang="en-US" altLang="ko-KR" sz="4400" b="1" spc="-15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Online Coding Practice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6612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조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1231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242810" cy="535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70817" y="271681"/>
            <a:ext cx="628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DB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설계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40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3212976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개발일정</a:t>
            </a:r>
            <a:endParaRPr lang="en-US" altLang="ko-KR" sz="4400" b="1" spc="-15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Online Coding Practice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6612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조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3212976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역할분담</a:t>
            </a:r>
            <a:endParaRPr lang="en-US" altLang="ko-KR" sz="4400" b="1" spc="-15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Online Coding Practice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6612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조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8114001" y="5650622"/>
            <a:ext cx="486562" cy="851483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657353" y="2117322"/>
            <a:ext cx="20162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dirty="0" smtClean="0"/>
              <a:t>박용민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조장</a:t>
            </a:r>
            <a:r>
              <a:rPr lang="en-US" altLang="ko-KR" sz="1400" dirty="0" smtClean="0"/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/>
              <a:t>- DB</a:t>
            </a:r>
            <a:r>
              <a:rPr lang="ko-KR" altLang="en-US" sz="1400" dirty="0"/>
              <a:t>설계 및 구현</a:t>
            </a:r>
            <a:endParaRPr lang="en-US" altLang="ko-KR" sz="1400" dirty="0"/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게시판 </a:t>
            </a:r>
            <a:r>
              <a:rPr lang="en-US" altLang="ko-KR" sz="1400" dirty="0" smtClean="0"/>
              <a:t>&amp;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구현</a:t>
            </a:r>
            <a:endParaRPr lang="en-US" altLang="ko-KR" sz="1400" dirty="0" smtClean="0"/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dirty="0" smtClean="0"/>
              <a:t>관리자 페이지 구현</a:t>
            </a:r>
            <a:endParaRPr lang="en-US" altLang="ko-KR" sz="1400" dirty="0" smtClean="0"/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400" dirty="0" smtClean="0"/>
              <a:t>PPT </a:t>
            </a:r>
            <a:r>
              <a:rPr lang="ko-KR" altLang="en-US" sz="1400" dirty="0" smtClean="0"/>
              <a:t>발표</a:t>
            </a:r>
            <a:endParaRPr lang="en-US" altLang="ko-KR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역할 분담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역할 분담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645" y="1380278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116006" y="5661247"/>
            <a:ext cx="486562" cy="851483"/>
          </a:xfrm>
          <a:prstGeom prst="rect">
            <a:avLst/>
          </a:prstGeom>
          <a:noFill/>
        </p:spPr>
      </p:pic>
      <p:pic>
        <p:nvPicPr>
          <p:cNvPr id="1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7587956" y="5659983"/>
            <a:ext cx="486562" cy="851483"/>
          </a:xfrm>
          <a:prstGeom prst="rect">
            <a:avLst/>
          </a:prstGeom>
          <a:noFill/>
        </p:spPr>
      </p:pic>
      <p:pic>
        <p:nvPicPr>
          <p:cNvPr id="2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608324" y="5650622"/>
            <a:ext cx="486562" cy="851483"/>
          </a:xfrm>
          <a:prstGeom prst="rect">
            <a:avLst/>
          </a:prstGeom>
          <a:noFill/>
        </p:spPr>
      </p:pic>
      <p:pic>
        <p:nvPicPr>
          <p:cNvPr id="21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7097920" y="5650622"/>
            <a:ext cx="486562" cy="851483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347864" y="2117322"/>
            <a:ext cx="2304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dirty="0" smtClean="0"/>
              <a:t>김현욱</a:t>
            </a:r>
            <a:endParaRPr lang="en-US" altLang="ko-KR" sz="1400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/>
              <a:t>- DB</a:t>
            </a:r>
            <a:r>
              <a:rPr lang="ko-KR" altLang="en-US" sz="1400" dirty="0" smtClean="0"/>
              <a:t>설계 및 구현</a:t>
            </a:r>
            <a:endParaRPr lang="en-US" altLang="ko-KR" sz="1400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관리자페이지구현</a:t>
            </a:r>
            <a:endParaRPr lang="en-US" altLang="ko-KR" sz="1400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Junit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테스트 케이스 작성</a:t>
            </a:r>
            <a:endParaRPr lang="en-US" altLang="ko-KR" sz="1400" dirty="0" smtClean="0"/>
          </a:p>
          <a:p>
            <a:pPr fontAlgn="base">
              <a:lnSpc>
                <a:spcPct val="200000"/>
              </a:lnSpc>
            </a:pP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330544" y="2117322"/>
            <a:ext cx="20162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dirty="0" smtClean="0"/>
              <a:t>허은열</a:t>
            </a:r>
            <a:endParaRPr lang="en-US" altLang="ko-KR" sz="1400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화면 디자인 및 구현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회원가입 구현</a:t>
            </a:r>
            <a:endParaRPr lang="en-US" altLang="ko-KR" sz="1400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/>
              <a:t>-</a:t>
            </a:r>
            <a:r>
              <a:rPr lang="ko-KR" altLang="en-US" sz="1400" dirty="0" smtClean="0"/>
              <a:t>게시판 </a:t>
            </a:r>
            <a:r>
              <a:rPr lang="en-US" altLang="ko-KR" sz="1400" dirty="0" smtClean="0"/>
              <a:t>&amp;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구현</a:t>
            </a:r>
            <a:endParaRPr lang="en-US" altLang="ko-KR" sz="1400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/>
              <a:t>- PPT </a:t>
            </a:r>
            <a:r>
              <a:rPr lang="ko-KR" altLang="en-US" sz="1400" dirty="0" smtClean="0"/>
              <a:t>제작 </a:t>
            </a:r>
            <a:endParaRPr lang="en-US" altLang="ko-KR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57353" y="4417554"/>
            <a:ext cx="2016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dirty="0" smtClean="0"/>
              <a:t>이유동</a:t>
            </a:r>
            <a:endParaRPr lang="en-US" altLang="ko-KR" sz="1400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자료조</a:t>
            </a:r>
            <a:r>
              <a:rPr lang="ko-KR" altLang="en-US" sz="1400" dirty="0"/>
              <a:t>사</a:t>
            </a:r>
            <a:endParaRPr lang="en-US" altLang="ko-KR" sz="1400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아이디어 제공</a:t>
            </a:r>
            <a:endParaRPr lang="en-US" altLang="ko-KR" sz="1400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/>
              <a:t>- 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75856" y="4509120"/>
            <a:ext cx="2016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dirty="0" smtClean="0"/>
              <a:t>신재웅</a:t>
            </a:r>
            <a:endParaRPr lang="en-US" altLang="ko-KR" sz="1400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자료조사</a:t>
            </a:r>
            <a:endParaRPr lang="en-US" altLang="ko-KR" sz="1400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테스</a:t>
            </a:r>
            <a:r>
              <a:rPr lang="ko-KR" altLang="en-US" sz="1400" dirty="0"/>
              <a:t>트</a:t>
            </a:r>
            <a:endParaRPr lang="en-US" altLang="ko-KR" sz="1400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보</a:t>
            </a:r>
            <a:r>
              <a:rPr lang="ko-KR" altLang="en-US" sz="1400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6666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</a:t>
            </a:r>
            <a:r>
              <a:rPr lang="ko-KR" altLang="en-US" b="1" dirty="0" err="1" smtClean="0"/>
              <a:t>소재목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 smtClean="0"/>
              <a:t>“</a:t>
            </a:r>
            <a:r>
              <a:rPr lang="ko-KR" altLang="en-US" sz="1600" b="1" dirty="0" err="1" smtClean="0"/>
              <a:t>피피티</a:t>
            </a:r>
            <a:r>
              <a:rPr lang="en-US" altLang="ko-KR" sz="1600" b="1" dirty="0" smtClean="0"/>
              <a:t>”</a:t>
            </a:r>
            <a:r>
              <a:rPr lang="ko-KR" altLang="en-US" sz="1600" b="1" dirty="0" smtClean="0"/>
              <a:t>을 만들기는 너무나 귀찮은 일이다</a:t>
            </a:r>
            <a:r>
              <a:rPr lang="en-US" altLang="ko-KR" sz="1600" b="1" dirty="0" smtClean="0"/>
              <a:t>.</a:t>
            </a:r>
            <a:endParaRPr lang="ko-KR" altLang="en-US" sz="1400" spc="-150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①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②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③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④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1) </a:t>
            </a:r>
            <a:r>
              <a:rPr lang="ko-KR" altLang="en-US" b="1" dirty="0" smtClean="0"/>
              <a:t>소제목을 입력하세요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>
              <a:lnSpc>
                <a:spcPct val="200000"/>
              </a:lnSpc>
            </a:pPr>
            <a:r>
              <a:rPr lang="en-US" altLang="ko-KR" b="1" dirty="0" smtClean="0"/>
              <a:t>2) </a:t>
            </a:r>
            <a:r>
              <a:rPr lang="ko-KR" altLang="en-US" b="1" dirty="0" smtClean="0"/>
              <a:t>소제목을 입력하세요</a:t>
            </a:r>
            <a:endParaRPr lang="ko-KR" altLang="en-US" dirty="0">
              <a:solidFill>
                <a:schemeClr val="tx2"/>
              </a:solidFill>
            </a:endParaRPr>
          </a:p>
          <a:p>
            <a:pPr fontAlgn="base"/>
            <a:r>
              <a:rPr lang="en-US" altLang="ko-KR" b="1" dirty="0" smtClean="0"/>
              <a:t>	</a:t>
            </a:r>
            <a:r>
              <a:rPr lang="ko-KR" altLang="en-US" b="1" dirty="0" smtClean="0"/>
              <a:t>→ 내용을 입력하세요</a:t>
            </a:r>
            <a:endParaRPr lang="ko-KR" altLang="en-US" dirty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1)  </a:t>
            </a:r>
            <a:r>
              <a:rPr lang="ko-KR" altLang="en-US" b="1" spc="-150" dirty="0" smtClean="0"/>
              <a:t>소제목을 입력하세요</a:t>
            </a:r>
            <a:endParaRPr lang="ko-KR" altLang="en-US" b="1" spc="-150" dirty="0"/>
          </a:p>
        </p:txBody>
      </p:sp>
      <p:pic>
        <p:nvPicPr>
          <p:cNvPr id="1741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5004048" y="2474894"/>
            <a:ext cx="576064" cy="1008112"/>
          </a:xfrm>
          <a:prstGeom prst="rect">
            <a:avLst/>
          </a:prstGeom>
          <a:noFill/>
        </p:spPr>
      </p:pic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084168" y="2618910"/>
            <a:ext cx="462909" cy="810090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5652120" y="2690918"/>
            <a:ext cx="360040" cy="5760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2771800" y="2762926"/>
            <a:ext cx="370327" cy="648072"/>
          </a:xfrm>
          <a:prstGeom prst="rect">
            <a:avLst/>
          </a:prstGeom>
          <a:noFill/>
        </p:spPr>
      </p:pic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553601" y="2474894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3717032"/>
            <a:ext cx="5976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 smtClean="0"/>
              <a:t>내용을 입력하세요</a:t>
            </a:r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내용을 입력하세요</a:t>
            </a:r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내용을 입력하세요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1)  </a:t>
            </a:r>
            <a:r>
              <a:rPr lang="ko-KR" altLang="en-US" b="1" spc="-150" dirty="0" smtClean="0"/>
              <a:t>소제목을 입력하세요</a:t>
            </a:r>
            <a:endParaRPr lang="ko-KR" altLang="en-US" b="1" spc="-150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 smtClean="0"/>
              <a:t>“</a:t>
            </a:r>
            <a:r>
              <a:rPr lang="ko-KR" altLang="en-US" sz="2000" b="1" spc="-150" dirty="0" err="1" smtClean="0"/>
              <a:t>민희블로그</a:t>
            </a:r>
            <a:r>
              <a:rPr lang="en-US" altLang="ko-KR" sz="2000" b="1" spc="-150" dirty="0" smtClean="0"/>
              <a:t>”</a:t>
            </a:r>
            <a:r>
              <a:rPr lang="ko-KR" altLang="en-US" sz="2000" spc="-150" dirty="0" smtClean="0"/>
              <a:t>는 심플한 피피티를 얻을 수 있는 좋은 </a:t>
            </a:r>
            <a:r>
              <a:rPr lang="ko-KR" altLang="en-US" sz="2000" spc="-150" dirty="0" err="1" smtClean="0"/>
              <a:t>블로그</a:t>
            </a:r>
            <a:r>
              <a:rPr lang="ko-KR" altLang="en-US" sz="2000" spc="-150" dirty="0" smtClean="0"/>
              <a:t> 이다</a:t>
            </a:r>
            <a:r>
              <a:rPr lang="en-US" altLang="ko-KR" sz="2000" spc="-150" dirty="0" smtClean="0"/>
              <a:t>.</a:t>
            </a:r>
            <a:endParaRPr lang="ko-KR" altLang="en-US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2699792" y="4005064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r>
              <a:rPr lang="ko-KR" altLang="en-US" sz="1400" dirty="0" smtClean="0"/>
              <a:t>내용을 입력하세요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/>
              <a:t>예</a:t>
            </a:r>
            <a:r>
              <a:rPr lang="en-US" altLang="ko-KR" sz="1400" spc="-150" dirty="0" smtClean="0"/>
              <a:t>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 smtClean="0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 smtClean="0"/>
              <a:t>그냥 최대한 단순하게 표현을 하도록 한다</a:t>
            </a:r>
            <a:r>
              <a:rPr lang="en-US" altLang="ko-KR" sz="1600" spc="-150" dirty="0" smtClean="0"/>
              <a:t>.</a:t>
            </a:r>
          </a:p>
          <a:p>
            <a:pPr fontAlgn="base"/>
            <a:r>
              <a:rPr lang="ko-KR" altLang="en-US" sz="1600" spc="-150" dirty="0" smtClean="0"/>
              <a:t>색은 </a:t>
            </a:r>
            <a:r>
              <a:rPr lang="en-US" altLang="ko-KR" sz="1600" spc="-150" dirty="0" smtClean="0"/>
              <a:t>4</a:t>
            </a:r>
            <a:r>
              <a:rPr lang="ko-KR" altLang="en-US" sz="1600" spc="-150" dirty="0" smtClean="0"/>
              <a:t>가지 이상을 사용하지 않는 것이  바람직하다고 생각한다</a:t>
            </a:r>
            <a:r>
              <a:rPr lang="en-US" altLang="ko-KR" sz="1600" spc="-150" dirty="0" smtClean="0"/>
              <a:t>.</a:t>
            </a:r>
            <a:endParaRPr lang="ko-KR" altLang="en-US" sz="1600" spc="-150" dirty="0" smtClean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내용을 입력하세요</a:t>
            </a:r>
            <a:endParaRPr lang="en-US" altLang="ko-KR" dirty="0" smtClean="0"/>
          </a:p>
          <a:p>
            <a:r>
              <a:rPr lang="en-US" altLang="ko-KR" dirty="0" smtClean="0"/>
              <a:t>http://minheeblog.tistory.com/category/PPT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385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추진배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경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57606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목적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목표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</a:rPr>
              <a:t>DB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설계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개발일정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1) </a:t>
            </a:r>
            <a:r>
              <a:rPr lang="ko-KR" altLang="en-US" b="1" dirty="0" smtClean="0"/>
              <a:t>소제목을 입력하세요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>
              <a:lnSpc>
                <a:spcPct val="200000"/>
              </a:lnSpc>
            </a:pPr>
            <a:r>
              <a:rPr lang="en-US" altLang="ko-KR" b="1" dirty="0" smtClean="0"/>
              <a:t>2) </a:t>
            </a:r>
            <a:r>
              <a:rPr lang="ko-KR" altLang="en-US" b="1" dirty="0" smtClean="0"/>
              <a:t>소제목을 입력하세요</a:t>
            </a:r>
            <a:endParaRPr lang="ko-KR" altLang="en-US" dirty="0">
              <a:solidFill>
                <a:schemeClr val="tx2"/>
              </a:solidFill>
            </a:endParaRPr>
          </a:p>
          <a:p>
            <a:pPr fontAlgn="base"/>
            <a:r>
              <a:rPr lang="en-US" altLang="ko-KR" b="1" dirty="0" smtClean="0"/>
              <a:t>	</a:t>
            </a:r>
            <a:r>
              <a:rPr lang="ko-KR" altLang="en-US" b="1" dirty="0" smtClean="0"/>
              <a:t>→ 내용을 입력하세요</a:t>
            </a:r>
            <a:endParaRPr lang="ko-KR" altLang="en-US" dirty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 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심플한 </a:t>
            </a:r>
            <a:r>
              <a:rPr lang="ko-KR" altLang="en-US" b="1" spc="-150" dirty="0" err="1" smtClean="0">
                <a:solidFill>
                  <a:schemeClr val="tx2"/>
                </a:solidFill>
              </a:rPr>
              <a:t>피피티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 만들기는 무엇인가  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36315" y="1412776"/>
            <a:ext cx="95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 dirty="0" smtClean="0"/>
              <a:t>표 제목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917136"/>
          <a:ext cx="7992888" cy="3739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/>
                <a:gridCol w="6249266"/>
              </a:tblGrid>
              <a:tr h="1927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범주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5376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15162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/>
                <a:gridCol w="893204"/>
                <a:gridCol w="1368152"/>
                <a:gridCol w="1296144"/>
                <a:gridCol w="1152128"/>
                <a:gridCol w="2016224"/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http://minheeblog.tistory.com/category/PPT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</a:rPr>
              <a:t>소제목을 입력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</a:t>
            </a:r>
            <a:r>
              <a:rPr lang="ko-KR" altLang="en-US" b="1" dirty="0" err="1" smtClean="0"/>
              <a:t>소재목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 smtClean="0"/>
              <a:t>“</a:t>
            </a:r>
            <a:r>
              <a:rPr lang="ko-KR" altLang="en-US" sz="1600" b="1" dirty="0" err="1" smtClean="0"/>
              <a:t>피피티</a:t>
            </a:r>
            <a:r>
              <a:rPr lang="en-US" altLang="ko-KR" sz="1600" b="1" dirty="0" smtClean="0"/>
              <a:t>”</a:t>
            </a:r>
            <a:r>
              <a:rPr lang="ko-KR" altLang="en-US" sz="1600" b="1" dirty="0" smtClean="0"/>
              <a:t>을 만들기는 너무나 귀찮은 일이다</a:t>
            </a:r>
            <a:r>
              <a:rPr lang="en-US" altLang="ko-KR" sz="1600" b="1" dirty="0" smtClean="0"/>
              <a:t>.</a:t>
            </a:r>
            <a:endParaRPr lang="ko-KR" altLang="en-US" sz="1400" spc="-150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①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②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③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④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636912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66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추진배경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Online Coding Practice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6612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조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Online Coding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Pratice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126876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코딩에 대한 높은 관심</a:t>
            </a:r>
            <a:endParaRPr lang="ko-KR" altLang="en-US" sz="3200" b="1" spc="-15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402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추진배경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36" y="220486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코딩에 대한 막연함과 높은 학습 진입 장벽</a:t>
            </a:r>
            <a:endParaRPr lang="ko-KR" altLang="en-US" sz="3200" b="1" spc="-15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536" y="3212976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IT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기업 채용방식은 온라인 코딩테스트 대세</a:t>
            </a:r>
            <a:endParaRPr lang="ko-KR" altLang="en-US" sz="3200" b="1" spc="-15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pic>
        <p:nvPicPr>
          <p:cNvPr id="27" name="Picture 2" descr="확대이미지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58364"/>
            <a:ext cx="2356212" cy="170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1ED3FD44-E4ED-41D8-AD0A-C40F5B152B86}"/>
              </a:ext>
            </a:extLst>
          </p:cNvPr>
          <p:cNvGrpSpPr/>
          <p:nvPr/>
        </p:nvGrpSpPr>
        <p:grpSpPr>
          <a:xfrm>
            <a:off x="2951820" y="4509120"/>
            <a:ext cx="2592288" cy="1286860"/>
            <a:chOff x="1641523" y="2769009"/>
            <a:chExt cx="8532287" cy="3054032"/>
          </a:xfrm>
        </p:grpSpPr>
        <p:pic>
          <p:nvPicPr>
            <p:cNvPr id="29" name="Picture 12" descr="Self-evaluation 이미지 검색결과">
              <a:extLst>
                <a:ext uri="{FF2B5EF4-FFF2-40B4-BE49-F238E27FC236}">
                  <a16:creationId xmlns:a16="http://schemas.microsoft.com/office/drawing/2014/main" xmlns="" id="{55783437-3075-4A0E-B147-A82F72250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523" y="2769009"/>
              <a:ext cx="3485225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8">
              <a:extLst>
                <a:ext uri="{FF2B5EF4-FFF2-40B4-BE49-F238E27FC236}">
                  <a16:creationId xmlns:a16="http://schemas.microsoft.com/office/drawing/2014/main" xmlns="" id="{22E229D5-692D-493C-B48F-4E940E679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748" y="2769009"/>
              <a:ext cx="5047062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" name="Picture 2" descr="프로그래머, 프로그래밍, 코드, 일, 컴퓨터, 인터넷, 기술, 코딩, 키보드, 노트북, 온라인">
            <a:extLst>
              <a:ext uri="{FF2B5EF4-FFF2-40B4-BE49-F238E27FC236}">
                <a16:creationId xmlns:a16="http://schemas.microsoft.com/office/drawing/2014/main" xmlns="" id="{88459E38-CC78-4D13-86D7-895922A5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715" y="4130276"/>
            <a:ext cx="2465146" cy="1712763"/>
          </a:xfrm>
          <a:prstGeom prst="rect">
            <a:avLst/>
          </a:prstGeom>
          <a:noFill/>
          <a:effectLst>
            <a:outerShdw blurRad="203200" sx="106000" sy="106000" algn="ctr" rotWithShape="0">
              <a:srgbClr val="CFD8D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609036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-150" dirty="0" smtClean="0">
                <a:solidFill>
                  <a:schemeClr val="bg1"/>
                </a:solidFill>
              </a:rPr>
              <a:t>목</a:t>
            </a:r>
            <a:r>
              <a:rPr lang="ko-KR" altLang="en-US" sz="6600" b="1" spc="-150" dirty="0">
                <a:solidFill>
                  <a:schemeClr val="bg1"/>
                </a:solidFill>
              </a:rPr>
              <a:t>적</a:t>
            </a:r>
            <a:endParaRPr lang="en-US" altLang="ko-KR" sz="6600" b="1" spc="-15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Online Coding Practice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6612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조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636912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prstClr val="white"/>
                </a:solidFill>
              </a:rPr>
              <a:t>초보자에게 자바 코딩학습환경 제공</a:t>
            </a:r>
            <a:endParaRPr lang="en-US" altLang="ko-KR" sz="4400" b="1" spc="-150" dirty="0" smtClean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1F497D">
                    <a:lumMod val="50000"/>
                  </a:srgbClr>
                </a:solidFill>
              </a:rPr>
              <a:t>Online Coding Practice</a:t>
            </a:r>
            <a:endParaRPr lang="ko-KR" altLang="en-US" sz="1400" b="1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6612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1</a:t>
            </a:r>
            <a:r>
              <a:rPr lang="ko-KR" altLang="en-US" b="1" dirty="0" smtClean="0">
                <a:solidFill>
                  <a:prstClr val="white"/>
                </a:solidFill>
              </a:rPr>
              <a:t>조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633454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66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목표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Online Coding Practice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6612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조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636912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prstClr val="white"/>
                </a:solidFill>
              </a:rPr>
              <a:t>1/ </a:t>
            </a:r>
            <a:r>
              <a:rPr lang="ko-KR" altLang="en-US" sz="2800" b="1" spc="-150" dirty="0" smtClean="0">
                <a:solidFill>
                  <a:prstClr val="white"/>
                </a:solidFill>
              </a:rPr>
              <a:t>퀴즈를 통해서 스스로 진척도를 체크할 수 있는 자바 학습환경</a:t>
            </a:r>
            <a:endParaRPr lang="en-US" altLang="ko-KR" sz="2800" b="1" spc="-150" dirty="0" smtClean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1F497D">
                    <a:lumMod val="50000"/>
                  </a:srgbClr>
                </a:solidFill>
              </a:rPr>
              <a:t>Online Coding Practice</a:t>
            </a:r>
            <a:endParaRPr lang="ko-KR" altLang="en-US" sz="1400" b="1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6612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1</a:t>
            </a:r>
            <a:r>
              <a:rPr lang="ko-KR" altLang="en-US" b="1" dirty="0" smtClean="0">
                <a:solidFill>
                  <a:prstClr val="white"/>
                </a:solidFill>
              </a:rPr>
              <a:t>조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66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636912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 b="1" spc="-150">
                <a:solidFill>
                  <a:prstClr val="white"/>
                </a:solidFill>
              </a:defRPr>
            </a:lvl1pPr>
          </a:lstStyle>
          <a:p>
            <a:r>
              <a:rPr lang="en-US" altLang="ko-KR" dirty="0" smtClean="0"/>
              <a:t>2/ </a:t>
            </a:r>
            <a:r>
              <a:rPr lang="ko-KR" altLang="en-US" dirty="0" smtClean="0"/>
              <a:t>사용자가 실행결과를 확인할 수 있는 인터페이스 및 랭킹 시스템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1F497D">
                    <a:lumMod val="50000"/>
                  </a:srgbClr>
                </a:solidFill>
              </a:rPr>
              <a:t>Online Coding Practice</a:t>
            </a:r>
            <a:endParaRPr lang="ko-KR" altLang="en-US" sz="1400" b="1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6612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1</a:t>
            </a:r>
            <a:r>
              <a:rPr lang="ko-KR" altLang="en-US" b="1" dirty="0" smtClean="0">
                <a:solidFill>
                  <a:prstClr val="white"/>
                </a:solidFill>
              </a:rPr>
              <a:t>조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5736" y="3573016"/>
            <a:ext cx="38876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solidFill>
                  <a:prstClr val="white"/>
                </a:solidFill>
              </a:rPr>
              <a:t>(</a:t>
            </a:r>
            <a:r>
              <a:rPr lang="ko-KR" altLang="en-US" sz="2000" b="1" spc="-150" dirty="0">
                <a:solidFill>
                  <a:prstClr val="white"/>
                </a:solidFill>
              </a:rPr>
              <a:t>정답유무</a:t>
            </a:r>
            <a:r>
              <a:rPr lang="en-US" altLang="ko-KR" sz="2000" b="1" spc="-150" dirty="0">
                <a:solidFill>
                  <a:prstClr val="white"/>
                </a:solidFill>
              </a:rPr>
              <a:t>, </a:t>
            </a:r>
            <a:r>
              <a:rPr lang="ko-KR" altLang="en-US" sz="2000" b="1" spc="-150" dirty="0">
                <a:solidFill>
                  <a:prstClr val="white"/>
                </a:solidFill>
              </a:rPr>
              <a:t>제출시간</a:t>
            </a:r>
            <a:r>
              <a:rPr lang="en-US" altLang="ko-KR" sz="2000" b="1" spc="-150" dirty="0">
                <a:solidFill>
                  <a:prstClr val="white"/>
                </a:solidFill>
              </a:rPr>
              <a:t>, </a:t>
            </a:r>
            <a:r>
              <a:rPr lang="ko-KR" altLang="en-US" sz="2000" b="1" spc="-150" dirty="0">
                <a:solidFill>
                  <a:prstClr val="white"/>
                </a:solidFill>
              </a:rPr>
              <a:t>메모리사용량</a:t>
            </a:r>
            <a:r>
              <a:rPr lang="en-US" altLang="ko-KR" sz="2000" b="1" spc="-150" dirty="0">
                <a:solidFill>
                  <a:prstClr val="white"/>
                </a:solidFill>
              </a:rPr>
              <a:t>)</a:t>
            </a:r>
            <a:endParaRPr lang="ko-KR" altLang="en-US" sz="2000" b="1" spc="-1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739</Words>
  <Application>Microsoft Office PowerPoint</Application>
  <PresentationFormat>화면 슬라이드 쇼(4:3)</PresentationFormat>
  <Paragraphs>342</Paragraphs>
  <Slides>25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Administrator</cp:lastModifiedBy>
  <cp:revision>33</cp:revision>
  <dcterms:created xsi:type="dcterms:W3CDTF">2016-11-03T20:47:04Z</dcterms:created>
  <dcterms:modified xsi:type="dcterms:W3CDTF">2020-02-21T09:26:46Z</dcterms:modified>
</cp:coreProperties>
</file>