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0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8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2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3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7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6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1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B9FF-0C2A-4869-9D02-06B170154A54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6ED3-B5ED-4279-AF1C-4E95A802D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27089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실세계</a:t>
            </a:r>
            <a:endParaRPr lang="en-US" altLang="ko-KR" dirty="0" smtClean="0"/>
          </a:p>
          <a:p>
            <a:r>
              <a:rPr lang="ko-KR" altLang="en-US" dirty="0" smtClean="0"/>
              <a:t>객체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79712" y="303208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88946" y="2276872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추상화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2708920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80112" y="303208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9346" y="22768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err="1"/>
              <a:t>화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0272" y="2708920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가상세계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689346" y="32129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49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7544" y="395987"/>
            <a:ext cx="3816424" cy="2447771"/>
            <a:chOff x="467544" y="395987"/>
            <a:chExt cx="3816424" cy="2447771"/>
          </a:xfrm>
        </p:grpSpPr>
        <p:sp>
          <p:nvSpPr>
            <p:cNvPr id="4" name="직사각형 3"/>
            <p:cNvSpPr/>
            <p:nvPr/>
          </p:nvSpPr>
          <p:spPr>
            <a:xfrm>
              <a:off x="467544" y="972051"/>
              <a:ext cx="3816424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제조사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배기량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색상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String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7544" y="395987"/>
              <a:ext cx="3816424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자동차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7544" y="1907654"/>
              <a:ext cx="3816424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달린다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(speed : Integer) : void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멈추다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 : void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라디오를켠다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 : void</a:t>
              </a: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44008" y="395987"/>
            <a:ext cx="2808312" cy="2447771"/>
            <a:chOff x="4644008" y="395987"/>
            <a:chExt cx="2808312" cy="2447771"/>
          </a:xfrm>
        </p:grpSpPr>
        <p:sp>
          <p:nvSpPr>
            <p:cNvPr id="7" name="직사각형 6"/>
            <p:cNvSpPr/>
            <p:nvPr/>
          </p:nvSpPr>
          <p:spPr>
            <a:xfrm>
              <a:off x="4644008" y="972051"/>
              <a:ext cx="2808312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maker : String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cc : String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color : String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4008" y="395987"/>
              <a:ext cx="2808312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4008" y="1907654"/>
              <a:ext cx="2808312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run(speed : Integer) 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stop() 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+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turnOnRadio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554145" y="3474304"/>
            <a:ext cx="1872208" cy="1280774"/>
            <a:chOff x="4716016" y="3301969"/>
            <a:chExt cx="1872208" cy="1280774"/>
          </a:xfrm>
        </p:grpSpPr>
        <p:sp>
          <p:nvSpPr>
            <p:cNvPr id="10" name="직사각형 9"/>
            <p:cNvSpPr/>
            <p:nvPr/>
          </p:nvSpPr>
          <p:spPr>
            <a:xfrm>
              <a:off x="4716016" y="3301969"/>
              <a:ext cx="1872208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CarMain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16016" y="3878033"/>
              <a:ext cx="1872208" cy="234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16016" y="4114691"/>
              <a:ext cx="1872208" cy="468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+ main()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80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</cp:revision>
  <dcterms:created xsi:type="dcterms:W3CDTF">2019-11-06T02:08:07Z</dcterms:created>
  <dcterms:modified xsi:type="dcterms:W3CDTF">2019-11-06T06:42:12Z</dcterms:modified>
</cp:coreProperties>
</file>