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C921-F3A1-4A25-AD62-AC8C16D2916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F03A-4B18-4E8F-A53B-35F2331BE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79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C921-F3A1-4A25-AD62-AC8C16D2916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F03A-4B18-4E8F-A53B-35F2331BE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87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C921-F3A1-4A25-AD62-AC8C16D2916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F03A-4B18-4E8F-A53B-35F2331BE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0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C921-F3A1-4A25-AD62-AC8C16D2916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F03A-4B18-4E8F-A53B-35F2331BE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35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C921-F3A1-4A25-AD62-AC8C16D2916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F03A-4B18-4E8F-A53B-35F2331BE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39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C921-F3A1-4A25-AD62-AC8C16D2916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F03A-4B18-4E8F-A53B-35F2331BE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6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C921-F3A1-4A25-AD62-AC8C16D2916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F03A-4B18-4E8F-A53B-35F2331BE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03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C921-F3A1-4A25-AD62-AC8C16D2916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F03A-4B18-4E8F-A53B-35F2331BE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6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C921-F3A1-4A25-AD62-AC8C16D2916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F03A-4B18-4E8F-A53B-35F2331BE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54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C921-F3A1-4A25-AD62-AC8C16D2916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F03A-4B18-4E8F-A53B-35F2331BE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91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C921-F3A1-4A25-AD62-AC8C16D2916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F03A-4B18-4E8F-A53B-35F2331BE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26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CC921-F3A1-4A25-AD62-AC8C16D2916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8F03A-4B18-4E8F-A53B-35F2331BE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76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734148" y="1052736"/>
            <a:ext cx="8136904" cy="44958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547664" y="1916832"/>
            <a:ext cx="2088232" cy="2520280"/>
            <a:chOff x="2627784" y="2204864"/>
            <a:chExt cx="2088232" cy="252028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627784" y="2204864"/>
              <a:ext cx="0" cy="25202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716016" y="2204864"/>
              <a:ext cx="0" cy="25202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627784" y="4725144"/>
              <a:ext cx="20882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2227738" y="465313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139952" y="1916832"/>
            <a:ext cx="4392488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972154" y="465313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334079" y="2638653"/>
            <a:ext cx="24321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577296" y="2638653"/>
            <a:ext cx="24321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820513" y="2638653"/>
            <a:ext cx="24321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63730" y="2638653"/>
            <a:ext cx="24321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306947" y="2638653"/>
            <a:ext cx="24321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334079" y="3682769"/>
            <a:ext cx="24321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577296" y="3682769"/>
            <a:ext cx="24321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820513" y="3682769"/>
            <a:ext cx="24321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3730" y="3682769"/>
            <a:ext cx="24321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306947" y="3682769"/>
            <a:ext cx="24321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964052" y="3178713"/>
            <a:ext cx="24321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207269" y="3178713"/>
            <a:ext cx="24321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991586" y="2926685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0x200</a:t>
            </a:r>
            <a:endParaRPr lang="ko-KR" alt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991586" y="3944089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0x300</a:t>
            </a:r>
            <a:endParaRPr lang="ko-KR" alt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991586" y="2204865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arr</a:t>
            </a:r>
            <a:r>
              <a:rPr lang="en-US" altLang="ko-KR" sz="1200" dirty="0" smtClean="0"/>
              <a:t>[0][0]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64288" y="2204864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arr</a:t>
            </a:r>
            <a:r>
              <a:rPr lang="en-US" altLang="ko-KR" sz="1200" dirty="0" smtClean="0"/>
              <a:t>[0][5]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361235" y="2422629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7406243" y="2422629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10631" y="3544269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0x100</a:t>
            </a:r>
            <a:endParaRPr lang="ko-KR" altLang="en-US" sz="1200" b="1" dirty="0"/>
          </a:p>
        </p:txBody>
      </p:sp>
      <p:sp>
        <p:nvSpPr>
          <p:cNvPr id="40" name="직사각형 39"/>
          <p:cNvSpPr/>
          <p:nvPr/>
        </p:nvSpPr>
        <p:spPr>
          <a:xfrm>
            <a:off x="1619672" y="4042809"/>
            <a:ext cx="1944216" cy="322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0x100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꺾인 연결선 41"/>
          <p:cNvCxnSpPr>
            <a:stCxn id="27" idx="0"/>
            <a:endCxn id="15" idx="1"/>
          </p:cNvCxnSpPr>
          <p:nvPr/>
        </p:nvCxnSpPr>
        <p:spPr>
          <a:xfrm rot="5400000" flipH="1" flipV="1">
            <a:off x="5511848" y="2356482"/>
            <a:ext cx="396044" cy="1248418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28" idx="2"/>
            <a:endCxn id="22" idx="1"/>
          </p:cNvCxnSpPr>
          <p:nvPr/>
        </p:nvCxnSpPr>
        <p:spPr>
          <a:xfrm rot="16200000" flipH="1">
            <a:off x="5651458" y="3144164"/>
            <a:ext cx="360040" cy="1005201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40" idx="3"/>
            <a:endCxn id="27" idx="1"/>
          </p:cNvCxnSpPr>
          <p:nvPr/>
        </p:nvCxnSpPr>
        <p:spPr>
          <a:xfrm flipV="1">
            <a:off x="3563888" y="3322729"/>
            <a:ext cx="1400164" cy="881228"/>
          </a:xfrm>
          <a:prstGeom prst="bentConnector3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2491" y="868070"/>
            <a:ext cx="13163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991586" y="3203684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arr</a:t>
            </a:r>
            <a:r>
              <a:rPr lang="en-US" altLang="ko-KR" sz="1200" dirty="0" smtClean="0"/>
              <a:t>[1][0]</a:t>
            </a: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6361235" y="342144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64288" y="3193983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arr</a:t>
            </a:r>
            <a:r>
              <a:rPr lang="en-US" altLang="ko-KR" sz="1200" dirty="0" smtClean="0"/>
              <a:t>[1][5]</a:t>
            </a: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7406243" y="341174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43162" y="1258643"/>
            <a:ext cx="294664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3399"/>
                </a:solidFill>
              </a:rPr>
              <a:t>int</a:t>
            </a:r>
            <a:r>
              <a:rPr lang="en-US" altLang="ko-KR" dirty="0" smtClean="0"/>
              <a:t> [][]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</a:t>
            </a:r>
            <a:r>
              <a:rPr lang="en-US" altLang="ko-KR" b="1" dirty="0" smtClean="0">
                <a:solidFill>
                  <a:srgbClr val="FF0000"/>
                </a:solidFill>
              </a:rPr>
              <a:t>new</a:t>
            </a:r>
            <a:r>
              <a:rPr lang="en-US" altLang="ko-KR" dirty="0" smtClean="0"/>
              <a:t> </a:t>
            </a:r>
            <a:r>
              <a:rPr lang="en-US" altLang="ko-KR" b="1" dirty="0" err="1" smtClean="0">
                <a:solidFill>
                  <a:srgbClr val="FF3399"/>
                </a:solidFill>
              </a:rPr>
              <a:t>int</a:t>
            </a:r>
            <a:r>
              <a:rPr lang="en-US" altLang="ko-KR" dirty="0" smtClean="0"/>
              <a:t>[2][5];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3933056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arr</a:t>
            </a:r>
            <a:endParaRPr lang="ko-KR" altLang="en-US" sz="240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331640" y="4201634"/>
            <a:ext cx="215522" cy="2323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66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4148" y="1052736"/>
            <a:ext cx="8136904" cy="44958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043608" y="1916832"/>
            <a:ext cx="1080120" cy="2520280"/>
            <a:chOff x="2627784" y="2204864"/>
            <a:chExt cx="2088232" cy="2520280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2627784" y="2204864"/>
              <a:ext cx="0" cy="25202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4716016" y="2204864"/>
              <a:ext cx="0" cy="25202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627784" y="4725144"/>
              <a:ext cx="20882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219626" y="465313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771800" y="1916832"/>
            <a:ext cx="5760640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72154" y="465313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334079" y="2228595"/>
            <a:ext cx="24321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577296" y="2228595"/>
            <a:ext cx="24321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334078" y="2935497"/>
            <a:ext cx="24321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577295" y="2935497"/>
            <a:ext cx="24321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820512" y="2935497"/>
            <a:ext cx="24321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334079" y="3645024"/>
            <a:ext cx="24321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577296" y="3645024"/>
            <a:ext cx="24321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820513" y="3645024"/>
            <a:ext cx="24321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63730" y="3645024"/>
            <a:ext cx="24321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306947" y="3645024"/>
            <a:ext cx="24321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991586" y="2516627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0x200</a:t>
            </a:r>
            <a:endParaRPr lang="ko-KR" alt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91586" y="3944089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0x400</a:t>
            </a:r>
            <a:endParaRPr lang="ko-KR" alt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131840" y="3750601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0x100</a:t>
            </a:r>
            <a:endParaRPr lang="ko-KR" altLang="en-US" sz="1200" b="1" dirty="0"/>
          </a:p>
        </p:txBody>
      </p:sp>
      <p:sp>
        <p:nvSpPr>
          <p:cNvPr id="31" name="직사각형 30"/>
          <p:cNvSpPr/>
          <p:nvPr/>
        </p:nvSpPr>
        <p:spPr>
          <a:xfrm>
            <a:off x="1080854" y="4042809"/>
            <a:ext cx="1005628" cy="322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0x100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2" name="꺾인 연결선 31"/>
          <p:cNvCxnSpPr>
            <a:stCxn id="22" idx="0"/>
            <a:endCxn id="12" idx="1"/>
          </p:cNvCxnSpPr>
          <p:nvPr/>
        </p:nvCxnSpPr>
        <p:spPr>
          <a:xfrm flipV="1">
            <a:off x="3419873" y="2372611"/>
            <a:ext cx="2914206" cy="706902"/>
          </a:xfrm>
          <a:prstGeom prst="bentConnector3">
            <a:avLst>
              <a:gd name="adj1" fmla="val 37271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23" idx="0"/>
            <a:endCxn id="14" idx="1"/>
          </p:cNvCxnSpPr>
          <p:nvPr/>
        </p:nvCxnSpPr>
        <p:spPr>
          <a:xfrm flipV="1">
            <a:off x="3419873" y="3079513"/>
            <a:ext cx="2914205" cy="24321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31" idx="3"/>
            <a:endCxn id="22" idx="1"/>
          </p:cNvCxnSpPr>
          <p:nvPr/>
        </p:nvCxnSpPr>
        <p:spPr>
          <a:xfrm flipV="1">
            <a:off x="2086482" y="2957904"/>
            <a:ext cx="1189375" cy="1246053"/>
          </a:xfrm>
          <a:prstGeom prst="bentConnector4">
            <a:avLst>
              <a:gd name="adj1" fmla="val 44888"/>
              <a:gd name="adj2" fmla="val 120144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48597" y="868070"/>
            <a:ext cx="16514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비정방형 배열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 rot="5400000">
            <a:off x="2911031" y="3178713"/>
            <a:ext cx="729651" cy="288032"/>
            <a:chOff x="4964052" y="3178713"/>
            <a:chExt cx="729651" cy="288032"/>
          </a:xfrm>
        </p:grpSpPr>
        <p:sp>
          <p:nvSpPr>
            <p:cNvPr id="22" name="직사각형 21"/>
            <p:cNvSpPr/>
            <p:nvPr/>
          </p:nvSpPr>
          <p:spPr>
            <a:xfrm>
              <a:off x="4964052" y="3178713"/>
              <a:ext cx="243217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07269" y="3178713"/>
              <a:ext cx="243217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450486" y="3178713"/>
              <a:ext cx="243217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991586" y="3267270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0x300</a:t>
            </a:r>
            <a:endParaRPr lang="ko-KR" altLang="en-US" sz="1200" b="1" dirty="0"/>
          </a:p>
        </p:txBody>
      </p:sp>
      <p:cxnSp>
        <p:nvCxnSpPr>
          <p:cNvPr id="51" name="꺾인 연결선 50"/>
          <p:cNvCxnSpPr>
            <a:stCxn id="44" idx="0"/>
            <a:endCxn id="17" idx="1"/>
          </p:cNvCxnSpPr>
          <p:nvPr/>
        </p:nvCxnSpPr>
        <p:spPr>
          <a:xfrm>
            <a:off x="3419873" y="3565947"/>
            <a:ext cx="2914206" cy="22309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19828" y="1334060"/>
            <a:ext cx="282000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3399"/>
                </a:solidFill>
              </a:rPr>
              <a:t>int</a:t>
            </a:r>
            <a:r>
              <a:rPr lang="en-US" altLang="ko-KR" dirty="0" smtClean="0"/>
              <a:t> [][]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</a:t>
            </a:r>
            <a:r>
              <a:rPr lang="en-US" altLang="ko-KR" b="1" dirty="0" smtClean="0">
                <a:solidFill>
                  <a:srgbClr val="FF0000"/>
                </a:solidFill>
              </a:rPr>
              <a:t>new</a:t>
            </a:r>
            <a:r>
              <a:rPr lang="en-US" altLang="ko-KR" dirty="0" smtClean="0"/>
              <a:t> </a:t>
            </a:r>
            <a:r>
              <a:rPr lang="en-US" altLang="ko-KR" b="1" dirty="0" err="1" smtClean="0">
                <a:solidFill>
                  <a:srgbClr val="FF3399"/>
                </a:solidFill>
              </a:rPr>
              <a:t>int</a:t>
            </a:r>
            <a:r>
              <a:rPr lang="en-US" altLang="ko-KR" dirty="0" smtClean="0"/>
              <a:t>[3][];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4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4148" y="1052736"/>
            <a:ext cx="8136904" cy="47525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043608" y="2167133"/>
            <a:ext cx="1080120" cy="2520280"/>
            <a:chOff x="2627784" y="2204864"/>
            <a:chExt cx="2088232" cy="2520280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2627784" y="2204864"/>
              <a:ext cx="0" cy="25202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4716016" y="2204864"/>
              <a:ext cx="0" cy="25202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627784" y="4725144"/>
              <a:ext cx="20882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219626" y="490343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771800" y="2167133"/>
            <a:ext cx="5760640" cy="2920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991235" y="529191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grpSp>
        <p:nvGrpSpPr>
          <p:cNvPr id="79" name="그룹 78"/>
          <p:cNvGrpSpPr/>
          <p:nvPr/>
        </p:nvGrpSpPr>
        <p:grpSpPr>
          <a:xfrm>
            <a:off x="4974175" y="2477980"/>
            <a:ext cx="486434" cy="288032"/>
            <a:chOff x="4749641" y="2276872"/>
            <a:chExt cx="486434" cy="288032"/>
          </a:xfrm>
        </p:grpSpPr>
        <p:sp>
          <p:nvSpPr>
            <p:cNvPr id="12" name="직사각형 11"/>
            <p:cNvSpPr/>
            <p:nvPr/>
          </p:nvSpPr>
          <p:spPr>
            <a:xfrm>
              <a:off x="4749641" y="2276872"/>
              <a:ext cx="243217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992858" y="2276872"/>
              <a:ext cx="243217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4974175" y="3466119"/>
            <a:ext cx="486434" cy="288032"/>
            <a:chOff x="4983286" y="2996952"/>
            <a:chExt cx="486434" cy="288032"/>
          </a:xfrm>
        </p:grpSpPr>
        <p:sp>
          <p:nvSpPr>
            <p:cNvPr id="14" name="직사각형 13"/>
            <p:cNvSpPr/>
            <p:nvPr/>
          </p:nvSpPr>
          <p:spPr>
            <a:xfrm>
              <a:off x="4983286" y="2996952"/>
              <a:ext cx="243217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226503" y="2996952"/>
              <a:ext cx="243217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4974175" y="4454257"/>
            <a:ext cx="486434" cy="288032"/>
            <a:chOff x="5055294" y="3861048"/>
            <a:chExt cx="486434" cy="288032"/>
          </a:xfrm>
        </p:grpSpPr>
        <p:sp>
          <p:nvSpPr>
            <p:cNvPr id="17" name="직사각형 16"/>
            <p:cNvSpPr/>
            <p:nvPr/>
          </p:nvSpPr>
          <p:spPr>
            <a:xfrm>
              <a:off x="5055294" y="3861048"/>
              <a:ext cx="243217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298511" y="3861048"/>
              <a:ext cx="243217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1080854" y="4293110"/>
            <a:ext cx="1005628" cy="322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2" name="꺾인 연결선 31"/>
          <p:cNvCxnSpPr>
            <a:stCxn id="22" idx="0"/>
            <a:endCxn id="12" idx="1"/>
          </p:cNvCxnSpPr>
          <p:nvPr/>
        </p:nvCxnSpPr>
        <p:spPr>
          <a:xfrm flipV="1">
            <a:off x="3419871" y="2621996"/>
            <a:ext cx="1554304" cy="76609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23" idx="0"/>
            <a:endCxn id="14" idx="1"/>
          </p:cNvCxnSpPr>
          <p:nvPr/>
        </p:nvCxnSpPr>
        <p:spPr>
          <a:xfrm flipV="1">
            <a:off x="3419871" y="3610135"/>
            <a:ext cx="1554304" cy="2117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31" idx="3"/>
            <a:endCxn id="22" idx="1"/>
          </p:cNvCxnSpPr>
          <p:nvPr/>
        </p:nvCxnSpPr>
        <p:spPr>
          <a:xfrm flipV="1">
            <a:off x="2086482" y="3266485"/>
            <a:ext cx="1189373" cy="1187773"/>
          </a:xfrm>
          <a:prstGeom prst="bentConnector4">
            <a:avLst>
              <a:gd name="adj1" fmla="val 44888"/>
              <a:gd name="adj2" fmla="val 121133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47702" y="868070"/>
            <a:ext cx="13163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 rot="5400000">
            <a:off x="2911029" y="3487294"/>
            <a:ext cx="729651" cy="288032"/>
            <a:chOff x="4964052" y="3178713"/>
            <a:chExt cx="729651" cy="288032"/>
          </a:xfrm>
        </p:grpSpPr>
        <p:sp>
          <p:nvSpPr>
            <p:cNvPr id="22" name="직사각형 21"/>
            <p:cNvSpPr/>
            <p:nvPr/>
          </p:nvSpPr>
          <p:spPr>
            <a:xfrm>
              <a:off x="4964052" y="3178713"/>
              <a:ext cx="243217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07269" y="3178713"/>
              <a:ext cx="243217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450486" y="3178713"/>
              <a:ext cx="243217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1" name="꺾인 연결선 50"/>
          <p:cNvCxnSpPr>
            <a:stCxn id="44" idx="0"/>
            <a:endCxn id="17" idx="1"/>
          </p:cNvCxnSpPr>
          <p:nvPr/>
        </p:nvCxnSpPr>
        <p:spPr>
          <a:xfrm>
            <a:off x="3419871" y="3874528"/>
            <a:ext cx="1554304" cy="72374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7091632" y="2239141"/>
            <a:ext cx="972869" cy="288032"/>
            <a:chOff x="7092280" y="1988840"/>
            <a:chExt cx="972869" cy="288032"/>
          </a:xfrm>
        </p:grpSpPr>
        <p:sp>
          <p:nvSpPr>
            <p:cNvPr id="16" name="직사각형 15"/>
            <p:cNvSpPr/>
            <p:nvPr/>
          </p:nvSpPr>
          <p:spPr>
            <a:xfrm>
              <a:off x="7092280" y="1988840"/>
              <a:ext cx="243217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335498" y="1988840"/>
              <a:ext cx="243217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578715" y="1988840"/>
              <a:ext cx="243217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821932" y="1988840"/>
              <a:ext cx="243217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7090336" y="3218449"/>
            <a:ext cx="974488" cy="288032"/>
            <a:chOff x="7092280" y="2780928"/>
            <a:chExt cx="974488" cy="288032"/>
          </a:xfrm>
        </p:grpSpPr>
        <p:sp>
          <p:nvSpPr>
            <p:cNvPr id="19" name="직사각형 18"/>
            <p:cNvSpPr/>
            <p:nvPr/>
          </p:nvSpPr>
          <p:spPr>
            <a:xfrm>
              <a:off x="7092280" y="2780928"/>
              <a:ext cx="243217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335497" y="2780928"/>
              <a:ext cx="243217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78714" y="2780928"/>
              <a:ext cx="243217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823551" y="2780928"/>
              <a:ext cx="243217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7090984" y="2728795"/>
            <a:ext cx="972869" cy="288032"/>
            <a:chOff x="7092280" y="2417157"/>
            <a:chExt cx="972869" cy="288032"/>
          </a:xfrm>
        </p:grpSpPr>
        <p:sp>
          <p:nvSpPr>
            <p:cNvPr id="40" name="직사각형 39"/>
            <p:cNvSpPr/>
            <p:nvPr/>
          </p:nvSpPr>
          <p:spPr>
            <a:xfrm>
              <a:off x="7092280" y="2417157"/>
              <a:ext cx="243217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335498" y="2417157"/>
              <a:ext cx="243217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578715" y="2417157"/>
              <a:ext cx="243217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821932" y="2417157"/>
              <a:ext cx="243217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7091307" y="3708103"/>
            <a:ext cx="974488" cy="288032"/>
            <a:chOff x="7092280" y="3209245"/>
            <a:chExt cx="974488" cy="288032"/>
          </a:xfrm>
        </p:grpSpPr>
        <p:sp>
          <p:nvSpPr>
            <p:cNvPr id="41" name="직사각형 40"/>
            <p:cNvSpPr/>
            <p:nvPr/>
          </p:nvSpPr>
          <p:spPr>
            <a:xfrm>
              <a:off x="7092280" y="3209245"/>
              <a:ext cx="243217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335497" y="3209245"/>
              <a:ext cx="243217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578714" y="3209245"/>
              <a:ext cx="243217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823551" y="3209245"/>
              <a:ext cx="243217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7092280" y="4197757"/>
            <a:ext cx="974488" cy="288032"/>
            <a:chOff x="7092280" y="3573016"/>
            <a:chExt cx="974488" cy="288032"/>
          </a:xfrm>
        </p:grpSpPr>
        <p:sp>
          <p:nvSpPr>
            <p:cNvPr id="52" name="직사각형 51"/>
            <p:cNvSpPr/>
            <p:nvPr/>
          </p:nvSpPr>
          <p:spPr>
            <a:xfrm>
              <a:off x="7092280" y="3573016"/>
              <a:ext cx="243217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335497" y="3573016"/>
              <a:ext cx="243217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578714" y="3573016"/>
              <a:ext cx="243217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823551" y="3573016"/>
              <a:ext cx="243217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7090661" y="4687413"/>
            <a:ext cx="974488" cy="288032"/>
            <a:chOff x="7092280" y="4077072"/>
            <a:chExt cx="974488" cy="288032"/>
          </a:xfrm>
        </p:grpSpPr>
        <p:sp>
          <p:nvSpPr>
            <p:cNvPr id="56" name="직사각형 55"/>
            <p:cNvSpPr/>
            <p:nvPr/>
          </p:nvSpPr>
          <p:spPr>
            <a:xfrm>
              <a:off x="7092280" y="4077072"/>
              <a:ext cx="243217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335497" y="4077072"/>
              <a:ext cx="243217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578714" y="4077072"/>
              <a:ext cx="243217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823551" y="4077072"/>
              <a:ext cx="243217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0" name="꺾인 연결선 59"/>
          <p:cNvCxnSpPr>
            <a:stCxn id="12" idx="0"/>
            <a:endCxn id="16" idx="1"/>
          </p:cNvCxnSpPr>
          <p:nvPr/>
        </p:nvCxnSpPr>
        <p:spPr>
          <a:xfrm rot="5400000" flipH="1" flipV="1">
            <a:off x="6046297" y="1432645"/>
            <a:ext cx="94823" cy="1995848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13" idx="2"/>
            <a:endCxn id="40" idx="1"/>
          </p:cNvCxnSpPr>
          <p:nvPr/>
        </p:nvCxnSpPr>
        <p:spPr>
          <a:xfrm rot="16200000" flipH="1">
            <a:off x="6161593" y="1943419"/>
            <a:ext cx="106799" cy="1751983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14" idx="0"/>
            <a:endCxn id="19" idx="1"/>
          </p:cNvCxnSpPr>
          <p:nvPr/>
        </p:nvCxnSpPr>
        <p:spPr>
          <a:xfrm rot="5400000" flipH="1" flipV="1">
            <a:off x="6041233" y="2417016"/>
            <a:ext cx="103654" cy="1994552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15" idx="2"/>
            <a:endCxn id="41" idx="1"/>
          </p:cNvCxnSpPr>
          <p:nvPr/>
        </p:nvCxnSpPr>
        <p:spPr>
          <a:xfrm rot="16200000" flipH="1">
            <a:off x="6166170" y="2926982"/>
            <a:ext cx="97968" cy="1752306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7" idx="0"/>
            <a:endCxn id="52" idx="1"/>
          </p:cNvCxnSpPr>
          <p:nvPr/>
        </p:nvCxnSpPr>
        <p:spPr>
          <a:xfrm rot="5400000" flipH="1" flipV="1">
            <a:off x="6037790" y="3399767"/>
            <a:ext cx="112484" cy="1996496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18" idx="2"/>
            <a:endCxn id="56" idx="1"/>
          </p:cNvCxnSpPr>
          <p:nvPr/>
        </p:nvCxnSpPr>
        <p:spPr>
          <a:xfrm rot="16200000" flipH="1">
            <a:off x="6170261" y="3911029"/>
            <a:ext cx="89140" cy="1751660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19828" y="1484784"/>
            <a:ext cx="333136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3399"/>
                </a:solidFill>
              </a:rPr>
              <a:t>int</a:t>
            </a:r>
            <a:r>
              <a:rPr lang="en-US" altLang="ko-KR" dirty="0" smtClean="0"/>
              <a:t> [][][]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</a:t>
            </a:r>
            <a:r>
              <a:rPr lang="en-US" altLang="ko-KR" b="1" dirty="0" smtClean="0">
                <a:solidFill>
                  <a:srgbClr val="FF0000"/>
                </a:solidFill>
              </a:rPr>
              <a:t>new</a:t>
            </a:r>
            <a:r>
              <a:rPr lang="en-US" altLang="ko-KR" dirty="0" smtClean="0"/>
              <a:t> </a:t>
            </a:r>
            <a:r>
              <a:rPr lang="en-US" altLang="ko-KR" b="1" dirty="0" err="1" smtClean="0">
                <a:solidFill>
                  <a:srgbClr val="FF3399"/>
                </a:solidFill>
              </a:rPr>
              <a:t>int</a:t>
            </a:r>
            <a:r>
              <a:rPr lang="en-US" altLang="ko-KR" dirty="0" smtClean="0"/>
              <a:t>[3][2][4];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420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734148" y="1052736"/>
            <a:ext cx="8136904" cy="44958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907704" y="1916832"/>
            <a:ext cx="2088232" cy="2520280"/>
            <a:chOff x="2627784" y="2204864"/>
            <a:chExt cx="2088232" cy="252028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627784" y="2204864"/>
              <a:ext cx="0" cy="25202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716016" y="2204864"/>
              <a:ext cx="0" cy="25202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627784" y="4725144"/>
              <a:ext cx="20882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2587778" y="465313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499992" y="1916832"/>
            <a:ext cx="4032448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972154" y="465313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979712" y="4042809"/>
            <a:ext cx="1944216" cy="322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0x100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꺾인 연결선 47"/>
          <p:cNvCxnSpPr>
            <a:stCxn id="40" idx="3"/>
            <a:endCxn id="27" idx="1"/>
          </p:cNvCxnSpPr>
          <p:nvPr/>
        </p:nvCxnSpPr>
        <p:spPr>
          <a:xfrm flipV="1">
            <a:off x="3923928" y="3159576"/>
            <a:ext cx="2503430" cy="1044381"/>
          </a:xfrm>
          <a:prstGeom prst="bentConnector3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2491" y="868070"/>
            <a:ext cx="13163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차원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43162" y="1258643"/>
            <a:ext cx="277191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3399"/>
                </a:solidFill>
              </a:rPr>
              <a:t>int</a:t>
            </a:r>
            <a:r>
              <a:rPr lang="en-US" altLang="ko-KR" dirty="0" smtClean="0"/>
              <a:t> </a:t>
            </a:r>
            <a:r>
              <a:rPr lang="en-US" altLang="ko-KR" dirty="0" smtClean="0"/>
              <a:t>[] array </a:t>
            </a:r>
            <a:r>
              <a:rPr lang="en-US" altLang="ko-KR" dirty="0" smtClean="0"/>
              <a:t>= </a:t>
            </a:r>
            <a:r>
              <a:rPr lang="en-US" altLang="ko-KR" b="1" dirty="0" smtClean="0">
                <a:solidFill>
                  <a:srgbClr val="FF0000"/>
                </a:solidFill>
              </a:rPr>
              <a:t>new</a:t>
            </a:r>
            <a:r>
              <a:rPr lang="en-US" altLang="ko-KR" dirty="0" smtClean="0"/>
              <a:t> </a:t>
            </a:r>
            <a:r>
              <a:rPr lang="en-US" altLang="ko-KR" b="1" dirty="0" err="1" smtClean="0">
                <a:solidFill>
                  <a:srgbClr val="FF3399"/>
                </a:solidFill>
              </a:rPr>
              <a:t>int</a:t>
            </a:r>
            <a:r>
              <a:rPr lang="en-US" altLang="ko-KR" dirty="0" smtClean="0"/>
              <a:t>[2];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3933056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array</a:t>
            </a:r>
            <a:endParaRPr lang="ko-KR" altLang="en-US" sz="240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620174" y="4201634"/>
            <a:ext cx="215522" cy="2323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5844453" y="2650293"/>
            <a:ext cx="1391843" cy="683542"/>
            <a:chOff x="4792068" y="1938318"/>
            <a:chExt cx="1391843" cy="683542"/>
          </a:xfrm>
        </p:grpSpPr>
        <p:sp>
          <p:nvSpPr>
            <p:cNvPr id="39" name="TextBox 38"/>
            <p:cNvSpPr txBox="1"/>
            <p:nvPr/>
          </p:nvSpPr>
          <p:spPr>
            <a:xfrm>
              <a:off x="4792068" y="2204864"/>
              <a:ext cx="627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0x100</a:t>
              </a:r>
              <a:endParaRPr lang="ko-KR" altLang="en-US" sz="1200" b="1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5372622" y="1938318"/>
              <a:ext cx="423514" cy="683542"/>
              <a:chOff x="5372622" y="1938318"/>
              <a:chExt cx="423514" cy="683542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5374973" y="2273341"/>
                <a:ext cx="395620" cy="3485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372622" y="1938318"/>
                <a:ext cx="423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[0]</a:t>
                </a:r>
                <a:endParaRPr lang="ko-KR" altLang="en-US" sz="1600" dirty="0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5760397" y="1938318"/>
              <a:ext cx="423514" cy="683542"/>
              <a:chOff x="5372622" y="1938318"/>
              <a:chExt cx="423514" cy="683542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5374973" y="2273341"/>
                <a:ext cx="395620" cy="3485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372622" y="1938318"/>
                <a:ext cx="423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[1]</a:t>
                </a:r>
                <a:endParaRPr lang="ko-KR" altLang="en-US" sz="1600" dirty="0"/>
              </a:p>
            </p:txBody>
          </p:sp>
        </p:grpSp>
      </p:grpSp>
      <p:cxnSp>
        <p:nvCxnSpPr>
          <p:cNvPr id="24" name="구부러진 연결선 23"/>
          <p:cNvCxnSpPr>
            <a:endCxn id="40" idx="0"/>
          </p:cNvCxnSpPr>
          <p:nvPr/>
        </p:nvCxnSpPr>
        <p:spPr>
          <a:xfrm rot="16200000" flipH="1">
            <a:off x="1186342" y="2277330"/>
            <a:ext cx="2414833" cy="1116124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 27"/>
          <p:cNvCxnSpPr>
            <a:stCxn id="41" idx="3"/>
            <a:endCxn id="39" idx="0"/>
          </p:cNvCxnSpPr>
          <p:nvPr/>
        </p:nvCxnSpPr>
        <p:spPr>
          <a:xfrm>
            <a:off x="3715075" y="1443309"/>
            <a:ext cx="2442926" cy="1473530"/>
          </a:xfrm>
          <a:prstGeom prst="curvedConnector2">
            <a:avLst/>
          </a:prstGeom>
          <a:ln w="254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32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>
          <a:xfrm>
            <a:off x="4670684" y="2956305"/>
            <a:ext cx="1357217" cy="808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590843" y="300728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[0]</a:t>
            </a:r>
            <a:endParaRPr lang="ko-KR" altLang="en-US" sz="1600" dirty="0"/>
          </a:p>
        </p:txBody>
      </p:sp>
      <p:sp>
        <p:nvSpPr>
          <p:cNvPr id="91" name="TextBox 90"/>
          <p:cNvSpPr txBox="1"/>
          <p:nvPr/>
        </p:nvSpPr>
        <p:spPr>
          <a:xfrm>
            <a:off x="4590843" y="3333449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[1]</a:t>
            </a:r>
            <a:endParaRPr lang="ko-KR" altLang="en-US" sz="1600" dirty="0"/>
          </a:p>
        </p:txBody>
      </p:sp>
      <p:sp>
        <p:nvSpPr>
          <p:cNvPr id="50" name="직사각형 49"/>
          <p:cNvSpPr/>
          <p:nvPr/>
        </p:nvSpPr>
        <p:spPr>
          <a:xfrm>
            <a:off x="734148" y="1052736"/>
            <a:ext cx="8136904" cy="44958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907704" y="1916832"/>
            <a:ext cx="2088232" cy="2520280"/>
            <a:chOff x="2627784" y="2204864"/>
            <a:chExt cx="2088232" cy="252028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627784" y="2204864"/>
              <a:ext cx="0" cy="25202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716016" y="2204864"/>
              <a:ext cx="0" cy="25202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627784" y="4725144"/>
              <a:ext cx="20882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2587778" y="465313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499992" y="1916832"/>
            <a:ext cx="4032448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972154" y="465313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979712" y="4042809"/>
            <a:ext cx="1944216" cy="322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0x100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꺾인 연결선 47"/>
          <p:cNvCxnSpPr>
            <a:stCxn id="40" idx="3"/>
            <a:endCxn id="56" idx="0"/>
          </p:cNvCxnSpPr>
          <p:nvPr/>
        </p:nvCxnSpPr>
        <p:spPr>
          <a:xfrm flipV="1">
            <a:off x="3923928" y="3015412"/>
            <a:ext cx="1538392" cy="1188545"/>
          </a:xfrm>
          <a:prstGeom prst="bentConnector4">
            <a:avLst>
              <a:gd name="adj1" fmla="val 33430"/>
              <a:gd name="adj2" fmla="val 119234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2491" y="868070"/>
            <a:ext cx="13163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43162" y="1258643"/>
            <a:ext cx="334080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FF3399"/>
                </a:solidFill>
              </a:rPr>
              <a:t>int</a:t>
            </a:r>
            <a:r>
              <a:rPr lang="en-US" altLang="ko-KR" dirty="0" smtClean="0"/>
              <a:t> </a:t>
            </a:r>
            <a:r>
              <a:rPr lang="en-US" altLang="ko-KR" dirty="0" smtClean="0"/>
              <a:t>[] array </a:t>
            </a:r>
            <a:r>
              <a:rPr lang="en-US" altLang="ko-KR" dirty="0" smtClean="0"/>
              <a:t>= </a:t>
            </a:r>
            <a:r>
              <a:rPr lang="en-US" altLang="ko-KR" b="1" dirty="0" smtClean="0">
                <a:solidFill>
                  <a:srgbClr val="FF0000"/>
                </a:solidFill>
              </a:rPr>
              <a:t>new</a:t>
            </a:r>
            <a:r>
              <a:rPr lang="en-US" altLang="ko-KR" dirty="0" smtClean="0"/>
              <a:t> </a:t>
            </a:r>
            <a:r>
              <a:rPr lang="en-US" altLang="ko-KR" b="1" dirty="0" err="1" smtClean="0">
                <a:solidFill>
                  <a:srgbClr val="FF3399"/>
                </a:solidFill>
              </a:rPr>
              <a:t>int</a:t>
            </a:r>
            <a:r>
              <a:rPr lang="en-US" altLang="ko-KR" dirty="0" smtClean="0"/>
              <a:t>[2][3];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3933056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array</a:t>
            </a:r>
            <a:endParaRPr lang="ko-KR" altLang="en-US" sz="240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620174" y="4201634"/>
            <a:ext cx="215522" cy="2323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6680174" y="2308522"/>
            <a:ext cx="1780258" cy="683542"/>
            <a:chOff x="4792068" y="1938318"/>
            <a:chExt cx="1780258" cy="683542"/>
          </a:xfrm>
        </p:grpSpPr>
        <p:sp>
          <p:nvSpPr>
            <p:cNvPr id="39" name="TextBox 38"/>
            <p:cNvSpPr txBox="1"/>
            <p:nvPr/>
          </p:nvSpPr>
          <p:spPr>
            <a:xfrm>
              <a:off x="4792068" y="2204864"/>
              <a:ext cx="627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0x200</a:t>
              </a:r>
              <a:endParaRPr lang="ko-KR" altLang="en-US" sz="1200" b="1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5372622" y="1938318"/>
              <a:ext cx="423514" cy="683542"/>
              <a:chOff x="5372622" y="1938318"/>
              <a:chExt cx="423514" cy="683542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5374973" y="2273341"/>
                <a:ext cx="395620" cy="3485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372622" y="1938318"/>
                <a:ext cx="423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[0]</a:t>
                </a:r>
                <a:endParaRPr lang="ko-KR" altLang="en-US" sz="1600" dirty="0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5760397" y="1938318"/>
              <a:ext cx="811929" cy="683542"/>
              <a:chOff x="5372622" y="1938318"/>
              <a:chExt cx="811929" cy="683542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5374973" y="2273341"/>
                <a:ext cx="395620" cy="3485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372622" y="1938318"/>
                <a:ext cx="423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[1]</a:t>
                </a:r>
                <a:endParaRPr lang="ko-KR" altLang="en-US" sz="1600" dirty="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5763388" y="2273341"/>
                <a:ext cx="395620" cy="3485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761037" y="1938318"/>
                <a:ext cx="423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[2]</a:t>
                </a:r>
                <a:endParaRPr lang="ko-KR" altLang="en-US" sz="1600" dirty="0"/>
              </a:p>
            </p:txBody>
          </p:sp>
        </p:grpSp>
      </p:grpSp>
      <p:grpSp>
        <p:nvGrpSpPr>
          <p:cNvPr id="35" name="그룹 34"/>
          <p:cNvGrpSpPr/>
          <p:nvPr/>
        </p:nvGrpSpPr>
        <p:grpSpPr>
          <a:xfrm>
            <a:off x="6680174" y="3359267"/>
            <a:ext cx="1780258" cy="683542"/>
            <a:chOff x="4792068" y="1938318"/>
            <a:chExt cx="1780258" cy="683542"/>
          </a:xfrm>
        </p:grpSpPr>
        <p:sp>
          <p:nvSpPr>
            <p:cNvPr id="36" name="TextBox 35"/>
            <p:cNvSpPr txBox="1"/>
            <p:nvPr/>
          </p:nvSpPr>
          <p:spPr>
            <a:xfrm>
              <a:off x="4792068" y="2204864"/>
              <a:ext cx="627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0x300</a:t>
              </a:r>
              <a:endParaRPr lang="ko-KR" altLang="en-US" sz="1200" b="1" dirty="0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5372622" y="1938318"/>
              <a:ext cx="423514" cy="683542"/>
              <a:chOff x="5372622" y="1938318"/>
              <a:chExt cx="423514" cy="683542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5374973" y="2273341"/>
                <a:ext cx="395620" cy="3485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372622" y="1938318"/>
                <a:ext cx="423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[0]</a:t>
                </a:r>
                <a:endParaRPr lang="ko-KR" altLang="en-US" sz="1600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5760397" y="1938318"/>
              <a:ext cx="811929" cy="683542"/>
              <a:chOff x="5372622" y="1938318"/>
              <a:chExt cx="811929" cy="683542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5374973" y="2273341"/>
                <a:ext cx="395620" cy="3485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372622" y="1938318"/>
                <a:ext cx="423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[1]</a:t>
                </a:r>
                <a:endParaRPr lang="ko-KR" altLang="en-US" sz="1600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5763388" y="2273341"/>
                <a:ext cx="395620" cy="3485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761037" y="1938318"/>
                <a:ext cx="423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[2]</a:t>
                </a:r>
                <a:endParaRPr lang="ko-KR" altLang="en-US" sz="1600" dirty="0"/>
              </a:p>
            </p:txBody>
          </p:sp>
        </p:grpSp>
      </p:grpSp>
      <p:sp>
        <p:nvSpPr>
          <p:cNvPr id="52" name="직사각형 51"/>
          <p:cNvSpPr/>
          <p:nvPr/>
        </p:nvSpPr>
        <p:spPr>
          <a:xfrm>
            <a:off x="4952485" y="3351045"/>
            <a:ext cx="1019669" cy="322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0x300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52485" y="3015412"/>
            <a:ext cx="1019669" cy="322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0x200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62319" y="2708920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0x100</a:t>
            </a:r>
            <a:endParaRPr lang="ko-KR" altLang="en-US" sz="1200" b="1" dirty="0"/>
          </a:p>
        </p:txBody>
      </p:sp>
      <p:cxnSp>
        <p:nvCxnSpPr>
          <p:cNvPr id="58" name="꺾인 연결선 57"/>
          <p:cNvCxnSpPr>
            <a:stCxn id="56" idx="3"/>
            <a:endCxn id="27" idx="1"/>
          </p:cNvCxnSpPr>
          <p:nvPr/>
        </p:nvCxnSpPr>
        <p:spPr>
          <a:xfrm flipV="1">
            <a:off x="5972154" y="2817805"/>
            <a:ext cx="1290925" cy="35875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2" idx="3"/>
            <a:endCxn id="46" idx="1"/>
          </p:cNvCxnSpPr>
          <p:nvPr/>
        </p:nvCxnSpPr>
        <p:spPr>
          <a:xfrm>
            <a:off x="5972154" y="3512193"/>
            <a:ext cx="1290925" cy="35635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/>
          <p:nvPr/>
        </p:nvCxnSpPr>
        <p:spPr>
          <a:xfrm rot="16200000" flipH="1">
            <a:off x="1222345" y="2313334"/>
            <a:ext cx="2414833" cy="1044115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구부러진 연결선 61"/>
          <p:cNvCxnSpPr>
            <a:stCxn id="70" idx="2"/>
            <a:endCxn id="57" idx="0"/>
          </p:cNvCxnSpPr>
          <p:nvPr/>
        </p:nvCxnSpPr>
        <p:spPr>
          <a:xfrm rot="16200000" flipH="1">
            <a:off x="4063487" y="996540"/>
            <a:ext cx="1048762" cy="2375998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2947818" y="1268760"/>
            <a:ext cx="904102" cy="391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구부러진 연결선 77"/>
          <p:cNvCxnSpPr>
            <a:stCxn id="70" idx="3"/>
            <a:endCxn id="39" idx="0"/>
          </p:cNvCxnSpPr>
          <p:nvPr/>
        </p:nvCxnSpPr>
        <p:spPr>
          <a:xfrm>
            <a:off x="3851920" y="1464459"/>
            <a:ext cx="3141802" cy="1110609"/>
          </a:xfrm>
          <a:prstGeom prst="curvedConnector2">
            <a:avLst/>
          </a:prstGeom>
          <a:ln w="254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구부러진 연결선 85"/>
          <p:cNvCxnSpPr>
            <a:stCxn id="70" idx="3"/>
            <a:endCxn id="36" idx="0"/>
          </p:cNvCxnSpPr>
          <p:nvPr/>
        </p:nvCxnSpPr>
        <p:spPr>
          <a:xfrm>
            <a:off x="3851920" y="1464459"/>
            <a:ext cx="3141802" cy="2161354"/>
          </a:xfrm>
          <a:prstGeom prst="curvedConnector2">
            <a:avLst/>
          </a:prstGeom>
          <a:ln w="254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80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70684" y="2956305"/>
            <a:ext cx="1357217" cy="808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34148" y="1052736"/>
            <a:ext cx="8136904" cy="44958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499992" y="1916832"/>
            <a:ext cx="4032448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999347" y="465313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012491" y="868070"/>
            <a:ext cx="13163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43162" y="2771639"/>
            <a:ext cx="334080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FF3399"/>
                </a:solidFill>
              </a:rPr>
              <a:t>int</a:t>
            </a:r>
            <a:r>
              <a:rPr lang="en-US" altLang="ko-KR" dirty="0" smtClean="0"/>
              <a:t> </a:t>
            </a:r>
            <a:r>
              <a:rPr lang="en-US" altLang="ko-KR" dirty="0" smtClean="0"/>
              <a:t>[] array </a:t>
            </a:r>
            <a:r>
              <a:rPr lang="en-US" altLang="ko-KR" dirty="0" smtClean="0"/>
              <a:t>= </a:t>
            </a:r>
            <a:r>
              <a:rPr lang="en-US" altLang="ko-KR" b="1" dirty="0" smtClean="0">
                <a:solidFill>
                  <a:srgbClr val="FF0000"/>
                </a:solidFill>
              </a:rPr>
              <a:t>new</a:t>
            </a:r>
            <a:r>
              <a:rPr lang="en-US" altLang="ko-KR" dirty="0" smtClean="0"/>
              <a:t> </a:t>
            </a:r>
            <a:r>
              <a:rPr lang="en-US" altLang="ko-KR" b="1" dirty="0" err="1" smtClean="0">
                <a:solidFill>
                  <a:srgbClr val="FF3399"/>
                </a:solidFill>
              </a:rPr>
              <a:t>int</a:t>
            </a:r>
            <a:r>
              <a:rPr lang="en-US" altLang="ko-KR" dirty="0" smtClean="0"/>
              <a:t>[2][3];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6680174" y="2308522"/>
            <a:ext cx="1780258" cy="683542"/>
            <a:chOff x="4792068" y="1938318"/>
            <a:chExt cx="1780258" cy="683542"/>
          </a:xfrm>
        </p:grpSpPr>
        <p:sp>
          <p:nvSpPr>
            <p:cNvPr id="39" name="TextBox 38"/>
            <p:cNvSpPr txBox="1"/>
            <p:nvPr/>
          </p:nvSpPr>
          <p:spPr>
            <a:xfrm>
              <a:off x="4792068" y="2204864"/>
              <a:ext cx="627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0x200</a:t>
              </a:r>
              <a:endParaRPr lang="ko-KR" altLang="en-US" sz="1200" b="1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5372622" y="1938318"/>
              <a:ext cx="423514" cy="683542"/>
              <a:chOff x="5372622" y="1938318"/>
              <a:chExt cx="423514" cy="683542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5374973" y="2273341"/>
                <a:ext cx="395620" cy="3485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372622" y="1938318"/>
                <a:ext cx="423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[0]</a:t>
                </a:r>
                <a:endParaRPr lang="ko-KR" altLang="en-US" sz="1600" dirty="0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5760397" y="1938318"/>
              <a:ext cx="811929" cy="683542"/>
              <a:chOff x="5372622" y="1938318"/>
              <a:chExt cx="811929" cy="683542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5374973" y="2273341"/>
                <a:ext cx="395620" cy="3485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372622" y="1938318"/>
                <a:ext cx="423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[1]</a:t>
                </a:r>
                <a:endParaRPr lang="ko-KR" altLang="en-US" sz="1600" dirty="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5763388" y="2273341"/>
                <a:ext cx="395620" cy="3485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761037" y="1938318"/>
                <a:ext cx="423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[2]</a:t>
                </a:r>
                <a:endParaRPr lang="ko-KR" altLang="en-US" sz="1600" dirty="0"/>
              </a:p>
            </p:txBody>
          </p:sp>
        </p:grpSp>
      </p:grpSp>
      <p:grpSp>
        <p:nvGrpSpPr>
          <p:cNvPr id="35" name="그룹 34"/>
          <p:cNvGrpSpPr/>
          <p:nvPr/>
        </p:nvGrpSpPr>
        <p:grpSpPr>
          <a:xfrm>
            <a:off x="6680174" y="3359267"/>
            <a:ext cx="1780258" cy="683542"/>
            <a:chOff x="4792068" y="1938318"/>
            <a:chExt cx="1780258" cy="683542"/>
          </a:xfrm>
        </p:grpSpPr>
        <p:sp>
          <p:nvSpPr>
            <p:cNvPr id="36" name="TextBox 35"/>
            <p:cNvSpPr txBox="1"/>
            <p:nvPr/>
          </p:nvSpPr>
          <p:spPr>
            <a:xfrm>
              <a:off x="4792068" y="2204864"/>
              <a:ext cx="627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0x300</a:t>
              </a:r>
              <a:endParaRPr lang="ko-KR" altLang="en-US" sz="1200" b="1" dirty="0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5372622" y="1938318"/>
              <a:ext cx="423514" cy="683542"/>
              <a:chOff x="5372622" y="1938318"/>
              <a:chExt cx="423514" cy="683542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5374973" y="2273341"/>
                <a:ext cx="395620" cy="3485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372622" y="1938318"/>
                <a:ext cx="423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[0]</a:t>
                </a:r>
                <a:endParaRPr lang="ko-KR" altLang="en-US" sz="1600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5760397" y="1938318"/>
              <a:ext cx="811929" cy="683542"/>
              <a:chOff x="5372622" y="1938318"/>
              <a:chExt cx="811929" cy="683542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5374973" y="2273341"/>
                <a:ext cx="395620" cy="3485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372622" y="1938318"/>
                <a:ext cx="423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[1]</a:t>
                </a:r>
                <a:endParaRPr lang="ko-KR" altLang="en-US" sz="1600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5763388" y="2273341"/>
                <a:ext cx="395620" cy="3485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761037" y="1938318"/>
                <a:ext cx="423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[2]</a:t>
                </a:r>
                <a:endParaRPr lang="ko-KR" altLang="en-US" sz="1600" dirty="0"/>
              </a:p>
            </p:txBody>
          </p:sp>
        </p:grpSp>
      </p:grpSp>
      <p:sp>
        <p:nvSpPr>
          <p:cNvPr id="52" name="직사각형 51"/>
          <p:cNvSpPr/>
          <p:nvPr/>
        </p:nvSpPr>
        <p:spPr>
          <a:xfrm>
            <a:off x="4952485" y="3351045"/>
            <a:ext cx="1019669" cy="322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0x300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52485" y="3015412"/>
            <a:ext cx="1019669" cy="322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0x200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56" idx="3"/>
            <a:endCxn id="27" idx="1"/>
          </p:cNvCxnSpPr>
          <p:nvPr/>
        </p:nvCxnSpPr>
        <p:spPr>
          <a:xfrm flipV="1">
            <a:off x="5972154" y="2817805"/>
            <a:ext cx="1290925" cy="35875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2" idx="3"/>
            <a:endCxn id="46" idx="1"/>
          </p:cNvCxnSpPr>
          <p:nvPr/>
        </p:nvCxnSpPr>
        <p:spPr>
          <a:xfrm>
            <a:off x="5972154" y="3512193"/>
            <a:ext cx="1290925" cy="35635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2947818" y="1268760"/>
            <a:ext cx="904102" cy="391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590843" y="300728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[0]</a:t>
            </a:r>
            <a:endParaRPr lang="ko-KR" alt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4590843" y="3333449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[1]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6062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/>
          <p:cNvSpPr/>
          <p:nvPr/>
        </p:nvSpPr>
        <p:spPr>
          <a:xfrm>
            <a:off x="4438919" y="2708920"/>
            <a:ext cx="1357217" cy="1170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4359078" y="2759897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[0]</a:t>
            </a:r>
            <a:endParaRPr lang="ko-KR" alt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4359078" y="3086064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[1]</a:t>
            </a:r>
            <a:endParaRPr lang="ko-KR" altLang="en-US" sz="1600" dirty="0"/>
          </a:p>
        </p:txBody>
      </p:sp>
      <p:sp>
        <p:nvSpPr>
          <p:cNvPr id="50" name="직사각형 49"/>
          <p:cNvSpPr/>
          <p:nvPr/>
        </p:nvSpPr>
        <p:spPr>
          <a:xfrm>
            <a:off x="734148" y="1052736"/>
            <a:ext cx="8136904" cy="44958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763688" y="2958830"/>
            <a:ext cx="2088232" cy="1829029"/>
            <a:chOff x="2627784" y="2204864"/>
            <a:chExt cx="2088232" cy="252028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627784" y="2204864"/>
              <a:ext cx="0" cy="25202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716016" y="2204864"/>
              <a:ext cx="0" cy="25202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627784" y="4725144"/>
              <a:ext cx="20882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2443762" y="500388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139952" y="1619508"/>
            <a:ext cx="4392488" cy="316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972154" y="5003884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835696" y="4393557"/>
            <a:ext cx="1944216" cy="322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0x100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꺾인 연결선 47"/>
          <p:cNvCxnSpPr>
            <a:stCxn id="40" idx="3"/>
            <a:endCxn id="77" idx="0"/>
          </p:cNvCxnSpPr>
          <p:nvPr/>
        </p:nvCxnSpPr>
        <p:spPr>
          <a:xfrm flipV="1">
            <a:off x="3779912" y="2708920"/>
            <a:ext cx="1337616" cy="1845785"/>
          </a:xfrm>
          <a:prstGeom prst="bentConnector4">
            <a:avLst>
              <a:gd name="adj1" fmla="val 38876"/>
              <a:gd name="adj2" fmla="val 112385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91880" y="868070"/>
            <a:ext cx="23214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ko-KR" altLang="en-US" dirty="0" smtClean="0"/>
              <a:t>비정방형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43162" y="1436583"/>
            <a:ext cx="283675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FF3399"/>
                </a:solidFill>
              </a:rPr>
              <a:t>int</a:t>
            </a:r>
            <a:r>
              <a:rPr lang="en-US" altLang="ko-KR" dirty="0" smtClean="0"/>
              <a:t> </a:t>
            </a:r>
            <a:r>
              <a:rPr lang="en-US" altLang="ko-KR" dirty="0" smtClean="0"/>
              <a:t>[] array </a:t>
            </a:r>
            <a:r>
              <a:rPr lang="en-US" altLang="ko-KR" dirty="0" smtClean="0"/>
              <a:t>= </a:t>
            </a:r>
            <a:r>
              <a:rPr lang="en-US" altLang="ko-KR" b="1" dirty="0" smtClean="0">
                <a:solidFill>
                  <a:srgbClr val="FF0000"/>
                </a:solidFill>
              </a:rPr>
              <a:t>new</a:t>
            </a:r>
            <a:r>
              <a:rPr lang="en-US" altLang="ko-KR" dirty="0" smtClean="0"/>
              <a:t> </a:t>
            </a:r>
            <a:r>
              <a:rPr lang="en-US" altLang="ko-KR" b="1" dirty="0" err="1" smtClean="0">
                <a:solidFill>
                  <a:srgbClr val="FF3399"/>
                </a:solidFill>
              </a:rPr>
              <a:t>int</a:t>
            </a:r>
            <a:r>
              <a:rPr lang="en-US" altLang="ko-KR" dirty="0" smtClean="0"/>
              <a:t>[3][];</a:t>
            </a:r>
          </a:p>
          <a:p>
            <a:r>
              <a:rPr lang="en-US" altLang="ko-KR" dirty="0" smtClean="0"/>
              <a:t>array[0] </a:t>
            </a:r>
            <a:r>
              <a:rPr lang="en-US" altLang="ko-KR" dirty="0"/>
              <a:t>= </a:t>
            </a:r>
            <a:r>
              <a:rPr lang="en-US" altLang="ko-KR" b="1" dirty="0">
                <a:solidFill>
                  <a:srgbClr val="FF0000"/>
                </a:solidFill>
              </a:rPr>
              <a:t>new</a:t>
            </a:r>
            <a:r>
              <a:rPr lang="en-US" altLang="ko-KR" dirty="0"/>
              <a:t> </a:t>
            </a:r>
            <a:r>
              <a:rPr lang="en-US" altLang="ko-KR" b="1" dirty="0" err="1" smtClean="0">
                <a:solidFill>
                  <a:srgbClr val="FF3399"/>
                </a:solidFill>
              </a:rPr>
              <a:t>int</a:t>
            </a:r>
            <a:r>
              <a:rPr lang="en-US" altLang="ko-KR" dirty="0" smtClean="0"/>
              <a:t>[2];</a:t>
            </a:r>
            <a:endParaRPr lang="ko-KR" altLang="en-US" dirty="0"/>
          </a:p>
          <a:p>
            <a:r>
              <a:rPr lang="en-US" altLang="ko-KR" dirty="0"/>
              <a:t>a</a:t>
            </a:r>
            <a:r>
              <a:rPr lang="en-US" altLang="ko-KR" dirty="0" smtClean="0"/>
              <a:t>rray[1] </a:t>
            </a:r>
            <a:r>
              <a:rPr lang="en-US" altLang="ko-KR" dirty="0"/>
              <a:t>= </a:t>
            </a:r>
            <a:r>
              <a:rPr lang="en-US" altLang="ko-KR" b="1" dirty="0">
                <a:solidFill>
                  <a:srgbClr val="FF0000"/>
                </a:solidFill>
              </a:rPr>
              <a:t>new</a:t>
            </a:r>
            <a:r>
              <a:rPr lang="en-US" altLang="ko-KR" dirty="0"/>
              <a:t> </a:t>
            </a:r>
            <a:r>
              <a:rPr lang="en-US" altLang="ko-KR" b="1" dirty="0" err="1" smtClean="0">
                <a:solidFill>
                  <a:srgbClr val="FF3399"/>
                </a:solidFill>
              </a:rPr>
              <a:t>int</a:t>
            </a:r>
            <a:r>
              <a:rPr lang="en-US" altLang="ko-KR" dirty="0" smtClean="0"/>
              <a:t>[4];</a:t>
            </a:r>
            <a:endParaRPr lang="ko-KR" altLang="en-US" dirty="0"/>
          </a:p>
          <a:p>
            <a:r>
              <a:rPr lang="en-US" altLang="ko-KR" dirty="0"/>
              <a:t>a</a:t>
            </a:r>
            <a:r>
              <a:rPr lang="en-US" altLang="ko-KR" dirty="0" smtClean="0"/>
              <a:t>rray[2] </a:t>
            </a:r>
            <a:r>
              <a:rPr lang="en-US" altLang="ko-KR" dirty="0"/>
              <a:t>= </a:t>
            </a:r>
            <a:r>
              <a:rPr lang="en-US" altLang="ko-KR" b="1" dirty="0">
                <a:solidFill>
                  <a:srgbClr val="FF0000"/>
                </a:solidFill>
              </a:rPr>
              <a:t>new</a:t>
            </a:r>
            <a:r>
              <a:rPr lang="en-US" altLang="ko-KR" dirty="0"/>
              <a:t> </a:t>
            </a:r>
            <a:r>
              <a:rPr lang="en-US" altLang="ko-KR" b="1" dirty="0" err="1" smtClean="0">
                <a:solidFill>
                  <a:srgbClr val="FF3399"/>
                </a:solidFill>
              </a:rPr>
              <a:t>int</a:t>
            </a:r>
            <a:r>
              <a:rPr lang="en-US" altLang="ko-KR" dirty="0" smtClean="0"/>
              <a:t>[3];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4283804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array</a:t>
            </a:r>
            <a:endParaRPr lang="ko-KR" altLang="en-US" sz="240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476158" y="4552382"/>
            <a:ext cx="215522" cy="2323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6228184" y="2789554"/>
            <a:ext cx="2175878" cy="683542"/>
            <a:chOff x="4792068" y="1938318"/>
            <a:chExt cx="2175878" cy="683542"/>
          </a:xfrm>
        </p:grpSpPr>
        <p:sp>
          <p:nvSpPr>
            <p:cNvPr id="39" name="TextBox 38"/>
            <p:cNvSpPr txBox="1"/>
            <p:nvPr/>
          </p:nvSpPr>
          <p:spPr>
            <a:xfrm>
              <a:off x="4792068" y="2204864"/>
              <a:ext cx="627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0x300</a:t>
              </a:r>
              <a:endParaRPr lang="ko-KR" altLang="en-US" sz="1200" b="1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5372622" y="1938318"/>
              <a:ext cx="423514" cy="683542"/>
              <a:chOff x="5372622" y="1938318"/>
              <a:chExt cx="423514" cy="683542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5374973" y="2273341"/>
                <a:ext cx="395620" cy="3485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372622" y="1938318"/>
                <a:ext cx="423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[0]</a:t>
                </a:r>
                <a:endParaRPr lang="ko-KR" altLang="en-US" sz="1600" dirty="0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5760397" y="1938318"/>
              <a:ext cx="1207549" cy="683542"/>
              <a:chOff x="5372622" y="1938318"/>
              <a:chExt cx="1207549" cy="683542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5374973" y="2273341"/>
                <a:ext cx="395620" cy="3485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372622" y="1938318"/>
                <a:ext cx="423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[1]</a:t>
                </a:r>
                <a:endParaRPr lang="ko-KR" altLang="en-US" sz="1600" dirty="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5763388" y="2273341"/>
                <a:ext cx="395620" cy="3485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761037" y="1938318"/>
                <a:ext cx="423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[2]</a:t>
                </a:r>
                <a:endParaRPr lang="ko-KR" altLang="en-US" sz="1600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6159008" y="2273341"/>
                <a:ext cx="395620" cy="3485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156657" y="1938318"/>
                <a:ext cx="423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[3]</a:t>
                </a:r>
                <a:endParaRPr lang="ko-KR" altLang="en-US" sz="1600" dirty="0"/>
              </a:p>
            </p:txBody>
          </p:sp>
        </p:grpSp>
      </p:grpSp>
      <p:grpSp>
        <p:nvGrpSpPr>
          <p:cNvPr id="35" name="그룹 34"/>
          <p:cNvGrpSpPr/>
          <p:nvPr/>
        </p:nvGrpSpPr>
        <p:grpSpPr>
          <a:xfrm>
            <a:off x="6228184" y="3710015"/>
            <a:ext cx="1780258" cy="683542"/>
            <a:chOff x="4792068" y="1938318"/>
            <a:chExt cx="1780258" cy="683542"/>
          </a:xfrm>
        </p:grpSpPr>
        <p:sp>
          <p:nvSpPr>
            <p:cNvPr id="36" name="TextBox 35"/>
            <p:cNvSpPr txBox="1"/>
            <p:nvPr/>
          </p:nvSpPr>
          <p:spPr>
            <a:xfrm>
              <a:off x="4792068" y="2204864"/>
              <a:ext cx="627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0x400</a:t>
              </a:r>
              <a:endParaRPr lang="ko-KR" altLang="en-US" sz="1200" b="1" dirty="0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5372622" y="1938318"/>
              <a:ext cx="423514" cy="683542"/>
              <a:chOff x="5372622" y="1938318"/>
              <a:chExt cx="423514" cy="683542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5374973" y="2273341"/>
                <a:ext cx="395620" cy="3485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372622" y="1938318"/>
                <a:ext cx="423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[0]</a:t>
                </a:r>
                <a:endParaRPr lang="ko-KR" altLang="en-US" sz="1600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5760397" y="1938318"/>
              <a:ext cx="811929" cy="683542"/>
              <a:chOff x="5372622" y="1938318"/>
              <a:chExt cx="811929" cy="683542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5374973" y="2273341"/>
                <a:ext cx="395620" cy="3485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372622" y="1938318"/>
                <a:ext cx="423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[1]</a:t>
                </a:r>
                <a:endParaRPr lang="ko-KR" altLang="en-US" sz="1600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5763388" y="2273341"/>
                <a:ext cx="395620" cy="3485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761037" y="1938318"/>
                <a:ext cx="423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[2]</a:t>
                </a:r>
                <a:endParaRPr lang="ko-KR" altLang="en-US" sz="1600" dirty="0"/>
              </a:p>
            </p:txBody>
          </p:sp>
        </p:grpSp>
      </p:grpSp>
      <p:sp>
        <p:nvSpPr>
          <p:cNvPr id="52" name="직사각형 51"/>
          <p:cNvSpPr/>
          <p:nvPr/>
        </p:nvSpPr>
        <p:spPr>
          <a:xfrm>
            <a:off x="4716016" y="3135021"/>
            <a:ext cx="1019669" cy="322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0x300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716016" y="2799388"/>
            <a:ext cx="1019669" cy="322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0x200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20072" y="2420888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0x100</a:t>
            </a:r>
            <a:endParaRPr lang="ko-KR" altLang="en-US" sz="1200" b="1" dirty="0"/>
          </a:p>
        </p:txBody>
      </p:sp>
      <p:cxnSp>
        <p:nvCxnSpPr>
          <p:cNvPr id="58" name="꺾인 연결선 57"/>
          <p:cNvCxnSpPr>
            <a:stCxn id="56" idx="3"/>
            <a:endCxn id="69" idx="1"/>
          </p:cNvCxnSpPr>
          <p:nvPr/>
        </p:nvCxnSpPr>
        <p:spPr>
          <a:xfrm flipV="1">
            <a:off x="5735685" y="2354107"/>
            <a:ext cx="1075404" cy="60642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2" idx="3"/>
            <a:endCxn id="27" idx="1"/>
          </p:cNvCxnSpPr>
          <p:nvPr/>
        </p:nvCxnSpPr>
        <p:spPr>
          <a:xfrm>
            <a:off x="5735685" y="3296169"/>
            <a:ext cx="1075404" cy="266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716016" y="3464208"/>
            <a:ext cx="1019669" cy="322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0x400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6228184" y="1844824"/>
            <a:ext cx="1391843" cy="683542"/>
            <a:chOff x="4792068" y="1938318"/>
            <a:chExt cx="1391843" cy="683542"/>
          </a:xfrm>
        </p:grpSpPr>
        <p:sp>
          <p:nvSpPr>
            <p:cNvPr id="62" name="TextBox 61"/>
            <p:cNvSpPr txBox="1"/>
            <p:nvPr/>
          </p:nvSpPr>
          <p:spPr>
            <a:xfrm>
              <a:off x="4792068" y="2204864"/>
              <a:ext cx="627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0x200</a:t>
              </a:r>
              <a:endParaRPr lang="ko-KR" altLang="en-US" sz="1200" b="1" dirty="0"/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5372622" y="1938318"/>
              <a:ext cx="423514" cy="683542"/>
              <a:chOff x="5372622" y="1938318"/>
              <a:chExt cx="423514" cy="683542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5374973" y="2273341"/>
                <a:ext cx="395620" cy="3485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372622" y="1938318"/>
                <a:ext cx="423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[0]</a:t>
                </a:r>
                <a:endParaRPr lang="ko-KR" altLang="en-US" sz="1600" dirty="0"/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5760397" y="1938318"/>
              <a:ext cx="423514" cy="683542"/>
              <a:chOff x="5372622" y="1938318"/>
              <a:chExt cx="423514" cy="683542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5374973" y="2273341"/>
                <a:ext cx="395620" cy="3485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72622" y="1938318"/>
                <a:ext cx="423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[1]</a:t>
                </a:r>
                <a:endParaRPr lang="ko-KR" altLang="en-US" sz="1600" dirty="0"/>
              </a:p>
            </p:txBody>
          </p:sp>
        </p:grpSp>
      </p:grpSp>
      <p:cxnSp>
        <p:nvCxnSpPr>
          <p:cNvPr id="71" name="꺾인 연결선 70"/>
          <p:cNvCxnSpPr>
            <a:stCxn id="60" idx="3"/>
            <a:endCxn id="46" idx="1"/>
          </p:cNvCxnSpPr>
          <p:nvPr/>
        </p:nvCxnSpPr>
        <p:spPr>
          <a:xfrm>
            <a:off x="5735685" y="3625356"/>
            <a:ext cx="1075404" cy="59394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endCxn id="57" idx="0"/>
          </p:cNvCxnSpPr>
          <p:nvPr/>
        </p:nvCxnSpPr>
        <p:spPr>
          <a:xfrm>
            <a:off x="3779912" y="1536467"/>
            <a:ext cx="1753708" cy="884421"/>
          </a:xfrm>
          <a:prstGeom prst="curvedConnector2">
            <a:avLst/>
          </a:prstGeom>
          <a:ln w="254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 73"/>
          <p:cNvCxnSpPr>
            <a:endCxn id="62" idx="0"/>
          </p:cNvCxnSpPr>
          <p:nvPr/>
        </p:nvCxnSpPr>
        <p:spPr>
          <a:xfrm>
            <a:off x="3347864" y="2014101"/>
            <a:ext cx="3193868" cy="97269"/>
          </a:xfrm>
          <a:prstGeom prst="curvedConnector2">
            <a:avLst/>
          </a:prstGeom>
          <a:ln w="1905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구부러진 연결선 74"/>
          <p:cNvCxnSpPr>
            <a:endCxn id="39" idx="0"/>
          </p:cNvCxnSpPr>
          <p:nvPr/>
        </p:nvCxnSpPr>
        <p:spPr>
          <a:xfrm>
            <a:off x="3419500" y="2242504"/>
            <a:ext cx="3122232" cy="813596"/>
          </a:xfrm>
          <a:prstGeom prst="curvedConnector2">
            <a:avLst/>
          </a:prstGeom>
          <a:ln w="1905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 75"/>
          <p:cNvCxnSpPr>
            <a:endCxn id="36" idx="0"/>
          </p:cNvCxnSpPr>
          <p:nvPr/>
        </p:nvCxnSpPr>
        <p:spPr>
          <a:xfrm>
            <a:off x="3419499" y="2482572"/>
            <a:ext cx="3122233" cy="1493989"/>
          </a:xfrm>
          <a:prstGeom prst="curvedConnector2">
            <a:avLst/>
          </a:prstGeom>
          <a:ln w="1905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359078" y="3424618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[2]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37313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273</Words>
  <Application>Microsoft Office PowerPoint</Application>
  <PresentationFormat>화면 슬라이드 쇼(4:3)</PresentationFormat>
  <Paragraphs>121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13</cp:revision>
  <dcterms:created xsi:type="dcterms:W3CDTF">2019-10-30T01:27:10Z</dcterms:created>
  <dcterms:modified xsi:type="dcterms:W3CDTF">2019-11-04T07:20:06Z</dcterms:modified>
</cp:coreProperties>
</file>