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DE93-26C2-4366-B8F9-C37521E6D2A9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D627-72D3-49B6-9339-F05037490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69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DE93-26C2-4366-B8F9-C37521E6D2A9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D627-72D3-49B6-9339-F05037490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99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DE93-26C2-4366-B8F9-C37521E6D2A9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D627-72D3-49B6-9339-F05037490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32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DE93-26C2-4366-B8F9-C37521E6D2A9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D627-72D3-49B6-9339-F05037490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72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DE93-26C2-4366-B8F9-C37521E6D2A9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D627-72D3-49B6-9339-F05037490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45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DE93-26C2-4366-B8F9-C37521E6D2A9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D627-72D3-49B6-9339-F05037490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2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DE93-26C2-4366-B8F9-C37521E6D2A9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D627-72D3-49B6-9339-F05037490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66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DE93-26C2-4366-B8F9-C37521E6D2A9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D627-72D3-49B6-9339-F05037490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89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DE93-26C2-4366-B8F9-C37521E6D2A9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D627-72D3-49B6-9339-F05037490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61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DE93-26C2-4366-B8F9-C37521E6D2A9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D627-72D3-49B6-9339-F05037490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62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DE93-26C2-4366-B8F9-C37521E6D2A9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D627-72D3-49B6-9339-F05037490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08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7DE93-26C2-4366-B8F9-C37521E6D2A9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DD627-72D3-49B6-9339-F05037490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19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780" y="476672"/>
            <a:ext cx="3233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하나의 </a:t>
            </a:r>
            <a:r>
              <a:rPr lang="en-US" altLang="ko-KR" sz="1400" dirty="0" smtClean="0"/>
              <a:t>A</a:t>
            </a:r>
            <a:r>
              <a:rPr lang="ko-KR" altLang="en-US" sz="1400" dirty="0" smtClean="0"/>
              <a:t>는 하나의 </a:t>
            </a:r>
            <a:r>
              <a:rPr lang="en-US" altLang="ko-KR" sz="1400" dirty="0" smtClean="0"/>
              <a:t>B</a:t>
            </a:r>
            <a:r>
              <a:rPr lang="ko-KR" altLang="en-US" sz="1400" dirty="0" smtClean="0"/>
              <a:t>로 구성되어 있</a:t>
            </a:r>
            <a:r>
              <a:rPr lang="ko-KR" altLang="en-US" sz="1400" dirty="0"/>
              <a:t>다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170132" y="62068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6446" y="1340768"/>
            <a:ext cx="3834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하나의 </a:t>
            </a:r>
            <a:r>
              <a:rPr lang="en-US" altLang="ko-KR" sz="1400" dirty="0" smtClean="0"/>
              <a:t>A</a:t>
            </a:r>
            <a:r>
              <a:rPr lang="ko-KR" altLang="en-US" sz="1400" dirty="0" smtClean="0"/>
              <a:t>는 하나의 이상의 </a:t>
            </a:r>
            <a:r>
              <a:rPr lang="en-US" altLang="ko-KR" sz="1400" dirty="0" smtClean="0"/>
              <a:t>B</a:t>
            </a:r>
            <a:r>
              <a:rPr lang="ko-KR" altLang="en-US" sz="1400" dirty="0" smtClean="0"/>
              <a:t>로 구성되어 있</a:t>
            </a:r>
            <a:r>
              <a:rPr lang="ko-KR" altLang="en-US" sz="1400" dirty="0"/>
              <a:t>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6446" y="2276872"/>
            <a:ext cx="3834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하나의 </a:t>
            </a:r>
            <a:r>
              <a:rPr lang="en-US" altLang="ko-KR" sz="1400" dirty="0" smtClean="0"/>
              <a:t>A</a:t>
            </a:r>
            <a:r>
              <a:rPr lang="ko-KR" altLang="en-US" sz="1400" dirty="0" smtClean="0"/>
              <a:t>는 하나의 이하의 </a:t>
            </a:r>
            <a:r>
              <a:rPr lang="en-US" altLang="ko-KR" sz="1400" dirty="0" smtClean="0"/>
              <a:t>B</a:t>
            </a:r>
            <a:r>
              <a:rPr lang="ko-KR" altLang="en-US" sz="1400" dirty="0" smtClean="0"/>
              <a:t>로 구성되어 있</a:t>
            </a:r>
            <a:r>
              <a:rPr lang="ko-KR" altLang="en-US" sz="1400" dirty="0"/>
              <a:t>다</a:t>
            </a: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7497645" y="1710100"/>
            <a:ext cx="216024" cy="14401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7497645" y="1862500"/>
            <a:ext cx="216024" cy="14401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627332" y="1854116"/>
            <a:ext cx="20882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580112" y="2420888"/>
            <a:ext cx="20882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524328" y="2317522"/>
            <a:ext cx="0" cy="18466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7497645" y="2852936"/>
            <a:ext cx="216024" cy="14401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497645" y="3005336"/>
            <a:ext cx="216024" cy="14401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627332" y="3005578"/>
            <a:ext cx="20882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7227902" y="2887736"/>
            <a:ext cx="216024" cy="216403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16446" y="3068960"/>
            <a:ext cx="4355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하나의 </a:t>
            </a:r>
            <a:r>
              <a:rPr lang="en-US" altLang="ko-KR" sz="1400" dirty="0" smtClean="0"/>
              <a:t>A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또는 </a:t>
            </a:r>
            <a:r>
              <a:rPr lang="ko-KR" altLang="en-US" sz="1400" smtClean="0"/>
              <a:t>하나의 </a:t>
            </a:r>
            <a:r>
              <a:rPr lang="ko-KR" altLang="en-US" sz="1400" smtClean="0"/>
              <a:t>이상의 </a:t>
            </a:r>
            <a:r>
              <a:rPr lang="en-US" altLang="ko-KR" sz="1400" dirty="0" smtClean="0"/>
              <a:t>B</a:t>
            </a:r>
            <a:r>
              <a:rPr lang="ko-KR" altLang="en-US" sz="1400" dirty="0" smtClean="0"/>
              <a:t>로 구성되어 있</a:t>
            </a:r>
            <a:r>
              <a:rPr lang="ko-KR" altLang="en-US" sz="1400" dirty="0"/>
              <a:t>다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619671" y="4166502"/>
            <a:ext cx="5688633" cy="1691317"/>
            <a:chOff x="1619671" y="4166502"/>
            <a:chExt cx="5688633" cy="1691317"/>
          </a:xfrm>
        </p:grpSpPr>
        <p:sp>
          <p:nvSpPr>
            <p:cNvPr id="27" name="직사각형 26"/>
            <p:cNvSpPr/>
            <p:nvPr/>
          </p:nvSpPr>
          <p:spPr>
            <a:xfrm>
              <a:off x="1619671" y="4598550"/>
              <a:ext cx="1291731" cy="107460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56545" y="416650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부서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03220" y="4653136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u="sng" dirty="0" smtClean="0"/>
                <a:t>부서번호</a:t>
              </a:r>
              <a:endParaRPr lang="ko-KR" altLang="en-US" u="sng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95782" y="5174614"/>
              <a:ext cx="1384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부서이름</a:t>
              </a:r>
              <a:endParaRPr lang="ko-KR" altLang="en-US" dirty="0"/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1619671" y="5102606"/>
              <a:ext cx="12917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>
            <a:xfrm>
              <a:off x="5016953" y="4598550"/>
              <a:ext cx="1727741" cy="125926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456945" y="416650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직원</a:t>
              </a:r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23669" y="4653136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u="sng" dirty="0" smtClean="0"/>
                <a:t>직</a:t>
              </a:r>
              <a:r>
                <a:rPr lang="ko-KR" altLang="en-US" u="sng" dirty="0"/>
                <a:t>원</a:t>
              </a:r>
              <a:r>
                <a:rPr lang="ko-KR" altLang="en-US" u="sng" dirty="0" smtClean="0"/>
                <a:t>번호</a:t>
              </a:r>
              <a:endParaRPr lang="ko-KR" altLang="en-US" u="sng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12129" y="5119858"/>
              <a:ext cx="20961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직급</a:t>
              </a:r>
              <a:endParaRPr lang="en-US" altLang="ko-KR" dirty="0" smtClean="0"/>
            </a:p>
            <a:p>
              <a:r>
                <a:rPr lang="ko-KR" altLang="en-US" dirty="0" smtClean="0"/>
                <a:t>부서번호</a:t>
              </a:r>
              <a:r>
                <a:rPr lang="en-US" altLang="ko-KR" dirty="0" smtClean="0"/>
                <a:t>(FK)</a:t>
              </a:r>
              <a:endParaRPr lang="ko-KR" altLang="en-US" dirty="0"/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5016954" y="5102606"/>
              <a:ext cx="17277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2864657" y="459855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포함한다</a:t>
              </a:r>
              <a:endParaRPr lang="ko-KR" altLang="en-US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16785" y="531863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소속된다</a:t>
              </a:r>
              <a:endParaRPr lang="ko-KR" altLang="en-US" sz="1600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915783" y="5030598"/>
              <a:ext cx="2109114" cy="296416"/>
              <a:chOff x="3520033" y="5004550"/>
              <a:chExt cx="2109114" cy="296416"/>
            </a:xfrm>
          </p:grpSpPr>
          <p:cxnSp>
            <p:nvCxnSpPr>
              <p:cNvPr id="45" name="직선 연결선 44"/>
              <p:cNvCxnSpPr/>
              <p:nvPr/>
            </p:nvCxnSpPr>
            <p:spPr>
              <a:xfrm flipV="1">
                <a:off x="5409413" y="5004550"/>
                <a:ext cx="216024" cy="14401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5409413" y="5156950"/>
                <a:ext cx="216024" cy="14401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3520033" y="5157192"/>
                <a:ext cx="2109114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타원 47"/>
              <p:cNvSpPr/>
              <p:nvPr/>
            </p:nvSpPr>
            <p:spPr>
              <a:xfrm>
                <a:off x="5139670" y="5039350"/>
                <a:ext cx="216024" cy="216403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>
                <a:off x="5398732" y="5016724"/>
                <a:ext cx="0" cy="27037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3808098" y="5016724"/>
                <a:ext cx="0" cy="27037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타원 51"/>
          <p:cNvSpPr/>
          <p:nvPr/>
        </p:nvSpPr>
        <p:spPr>
          <a:xfrm>
            <a:off x="7227902" y="2317522"/>
            <a:ext cx="216024" cy="216403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/>
          <p:nvPr/>
        </p:nvCxnSpPr>
        <p:spPr>
          <a:xfrm>
            <a:off x="5580112" y="1184339"/>
            <a:ext cx="20882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524328" y="1080973"/>
            <a:ext cx="0" cy="18466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751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50</Words>
  <Application>Microsoft Office PowerPoint</Application>
  <PresentationFormat>화면 슬라이드 쇼(4:3)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5</cp:revision>
  <dcterms:created xsi:type="dcterms:W3CDTF">2019-11-04T00:12:02Z</dcterms:created>
  <dcterms:modified xsi:type="dcterms:W3CDTF">2019-11-04T05:40:14Z</dcterms:modified>
</cp:coreProperties>
</file>