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A9E6-24DE-4F22-9303-A0D31672A59D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4893-BDA7-49D8-87A1-26F6E30D8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1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A9E6-24DE-4F22-9303-A0D31672A59D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4893-BDA7-49D8-87A1-26F6E30D8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07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A9E6-24DE-4F22-9303-A0D31672A59D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4893-BDA7-49D8-87A1-26F6E30D8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9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A9E6-24DE-4F22-9303-A0D31672A59D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4893-BDA7-49D8-87A1-26F6E30D8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0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A9E6-24DE-4F22-9303-A0D31672A59D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4893-BDA7-49D8-87A1-26F6E30D8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66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A9E6-24DE-4F22-9303-A0D31672A59D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4893-BDA7-49D8-87A1-26F6E30D8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A9E6-24DE-4F22-9303-A0D31672A59D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4893-BDA7-49D8-87A1-26F6E30D8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5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A9E6-24DE-4F22-9303-A0D31672A59D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4893-BDA7-49D8-87A1-26F6E30D8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14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A9E6-24DE-4F22-9303-A0D31672A59D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4893-BDA7-49D8-87A1-26F6E30D8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49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A9E6-24DE-4F22-9303-A0D31672A59D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4893-BDA7-49D8-87A1-26F6E30D8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19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A9E6-24DE-4F22-9303-A0D31672A59D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4893-BDA7-49D8-87A1-26F6E30D8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1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EA9E6-24DE-4F22-9303-A0D31672A59D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4893-BDA7-49D8-87A1-26F6E30D8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58936" y="1675118"/>
            <a:ext cx="136815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Shape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672" y="1340768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DrawShape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16387" y="2852936"/>
            <a:ext cx="136815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Shape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64088" y="2852936"/>
            <a:ext cx="136815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Shape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58936" y="4365104"/>
            <a:ext cx="136815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Shape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6" idx="0"/>
            <a:endCxn id="4" idx="2"/>
          </p:cNvCxnSpPr>
          <p:nvPr/>
        </p:nvCxnSpPr>
        <p:spPr>
          <a:xfrm flipV="1">
            <a:off x="3500463" y="2035158"/>
            <a:ext cx="1342549" cy="817778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0"/>
            <a:endCxn id="4" idx="2"/>
          </p:cNvCxnSpPr>
          <p:nvPr/>
        </p:nvCxnSpPr>
        <p:spPr>
          <a:xfrm flipH="1" flipV="1">
            <a:off x="4843012" y="2035158"/>
            <a:ext cx="1205152" cy="81777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8" idx="0"/>
          </p:cNvCxnSpPr>
          <p:nvPr/>
        </p:nvCxnSpPr>
        <p:spPr>
          <a:xfrm flipH="1">
            <a:off x="4843012" y="3212976"/>
            <a:ext cx="1205152" cy="11521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2"/>
            <a:endCxn id="8" idx="0"/>
          </p:cNvCxnSpPr>
          <p:nvPr/>
        </p:nvCxnSpPr>
        <p:spPr>
          <a:xfrm>
            <a:off x="3500463" y="3212976"/>
            <a:ext cx="1342549" cy="11521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354402" y="2035158"/>
            <a:ext cx="326883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354402" y="2297500"/>
            <a:ext cx="32688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8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62260" y="534497"/>
            <a:ext cx="1008112" cy="3909991"/>
            <a:chOff x="2627784" y="2204864"/>
            <a:chExt cx="2088232" cy="252028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627784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4716016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627784" y="4725144"/>
              <a:ext cx="20882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3419872" y="188640"/>
            <a:ext cx="5472608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/>
          <p:cNvSpPr txBox="1"/>
          <p:nvPr/>
        </p:nvSpPr>
        <p:spPr>
          <a:xfrm>
            <a:off x="8244408" y="260648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Heap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215879" y="3641076"/>
            <a:ext cx="899737" cy="69760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407707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/>
              <a:t>DataShape</a:t>
            </a:r>
            <a:endParaRPr lang="ko-KR" altLang="en-US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323528" y="3789040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</a:t>
            </a:r>
            <a:r>
              <a:rPr lang="en-US" altLang="ko-KR" sz="1200" dirty="0" smtClean="0"/>
              <a:t>ain()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215879" y="2852936"/>
            <a:ext cx="899737" cy="69760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9512" y="328893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Point</a:t>
            </a:r>
            <a:endParaRPr lang="ko-KR" altLang="en-US" sz="1100" b="1" dirty="0"/>
          </a:p>
        </p:txBody>
      </p:sp>
      <p:sp>
        <p:nvSpPr>
          <p:cNvPr id="15" name="직사각형 14"/>
          <p:cNvSpPr/>
          <p:nvPr/>
        </p:nvSpPr>
        <p:spPr>
          <a:xfrm>
            <a:off x="323528" y="3000900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getXY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215879" y="2060848"/>
            <a:ext cx="899737" cy="69760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249684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Shape</a:t>
            </a:r>
            <a:endParaRPr lang="ko-KR" altLang="en-US" sz="1100" b="1" dirty="0"/>
          </a:p>
        </p:txBody>
      </p:sp>
      <p:sp>
        <p:nvSpPr>
          <p:cNvPr id="18" name="직사각형 17"/>
          <p:cNvSpPr/>
          <p:nvPr/>
        </p:nvSpPr>
        <p:spPr>
          <a:xfrm>
            <a:off x="323528" y="2208812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draw()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215879" y="1412776"/>
            <a:ext cx="899737" cy="69760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9512" y="184877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Triangle</a:t>
            </a:r>
            <a:endParaRPr lang="ko-KR" altLang="en-US" sz="1100" b="1" dirty="0"/>
          </a:p>
        </p:txBody>
      </p:sp>
      <p:sp>
        <p:nvSpPr>
          <p:cNvPr id="21" name="직사각형 20"/>
          <p:cNvSpPr/>
          <p:nvPr/>
        </p:nvSpPr>
        <p:spPr>
          <a:xfrm>
            <a:off x="323528" y="1560740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draw()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215879" y="666274"/>
            <a:ext cx="899737" cy="69760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9512" y="110227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Circle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323528" y="814238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draw()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90539" y="4473986"/>
            <a:ext cx="101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Method</a:t>
            </a:r>
            <a:br>
              <a:rPr lang="en-US" altLang="ko-KR" dirty="0" smtClean="0"/>
            </a:br>
            <a:r>
              <a:rPr lang="en-US" altLang="ko-KR" dirty="0" smtClean="0"/>
              <a:t>Area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763688" y="534497"/>
            <a:ext cx="1296144" cy="3909991"/>
            <a:chOff x="2627784" y="2204864"/>
            <a:chExt cx="2088232" cy="252028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2627784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4716016" y="2204864"/>
              <a:ext cx="0" cy="25202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627784" y="4725144"/>
              <a:ext cx="20882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2077048" y="447398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864296" y="4060224"/>
            <a:ext cx="1080120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0x400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70685" y="393305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p</a:t>
            </a:r>
            <a:endParaRPr lang="ko-KR" altLang="en-US" sz="24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530725" y="4201634"/>
            <a:ext cx="215522" cy="2323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530725" y="3824751"/>
            <a:ext cx="215522" cy="2323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EB8617C-F1BA-4C69-9C1B-269000A8B56E}"/>
              </a:ext>
            </a:extLst>
          </p:cNvPr>
          <p:cNvSpPr txBox="1"/>
          <p:nvPr/>
        </p:nvSpPr>
        <p:spPr>
          <a:xfrm>
            <a:off x="1170685" y="3588705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t</a:t>
            </a:r>
            <a:endParaRPr lang="ko-KR" altLang="en-US" sz="2400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1530725" y="3419405"/>
            <a:ext cx="215522" cy="2323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EB8617C-F1BA-4C69-9C1B-269000A8B56E}"/>
              </a:ext>
            </a:extLst>
          </p:cNvPr>
          <p:cNvSpPr txBox="1"/>
          <p:nvPr/>
        </p:nvSpPr>
        <p:spPr>
          <a:xfrm>
            <a:off x="1150647" y="3183359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c</a:t>
            </a:r>
            <a:endParaRPr lang="ko-KR" altLang="en-US" sz="2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E133F6C7-F28D-427A-85DB-DC96B09020A9}"/>
              </a:ext>
            </a:extLst>
          </p:cNvPr>
          <p:cNvSpPr/>
          <p:nvPr/>
        </p:nvSpPr>
        <p:spPr>
          <a:xfrm>
            <a:off x="1864296" y="3665926"/>
            <a:ext cx="1080120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0x500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133F6C7-F28D-427A-85DB-DC96B09020A9}"/>
              </a:ext>
            </a:extLst>
          </p:cNvPr>
          <p:cNvSpPr/>
          <p:nvPr/>
        </p:nvSpPr>
        <p:spPr>
          <a:xfrm>
            <a:off x="1864296" y="3267564"/>
            <a:ext cx="1080120" cy="32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0xA00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7565360" y="3800073"/>
            <a:ext cx="1077986" cy="654757"/>
            <a:chOff x="4718150" y="5329656"/>
            <a:chExt cx="1077986" cy="654757"/>
          </a:xfrm>
        </p:grpSpPr>
        <p:sp>
          <p:nvSpPr>
            <p:cNvPr id="41" name="직사각형 40"/>
            <p:cNvSpPr/>
            <p:nvPr/>
          </p:nvSpPr>
          <p:spPr>
            <a:xfrm>
              <a:off x="4862166" y="5357124"/>
              <a:ext cx="933970" cy="6272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203312" y="5579540"/>
              <a:ext cx="501922" cy="1898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140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203312" y="5759322"/>
              <a:ext cx="501922" cy="1898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50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728366" y="5543654"/>
              <a:ext cx="501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x</a:t>
              </a:r>
              <a:endParaRPr lang="ko-KR" altLang="en-US" sz="105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18150" y="5710093"/>
              <a:ext cx="501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y</a:t>
              </a:r>
              <a:endParaRPr lang="ko-KR" altLang="en-US" sz="105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28910" y="5329656"/>
              <a:ext cx="717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Point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565360" y="2935977"/>
            <a:ext cx="1077986" cy="654757"/>
            <a:chOff x="4718150" y="5329656"/>
            <a:chExt cx="1077986" cy="654757"/>
          </a:xfrm>
        </p:grpSpPr>
        <p:sp>
          <p:nvSpPr>
            <p:cNvPr id="48" name="직사각형 47"/>
            <p:cNvSpPr/>
            <p:nvPr/>
          </p:nvSpPr>
          <p:spPr>
            <a:xfrm>
              <a:off x="4862166" y="5368524"/>
              <a:ext cx="933970" cy="6158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203312" y="5579540"/>
              <a:ext cx="501922" cy="1898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203312" y="5759322"/>
              <a:ext cx="501922" cy="1898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100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28366" y="5543654"/>
              <a:ext cx="501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x</a:t>
              </a:r>
              <a:endParaRPr lang="ko-KR" altLang="en-US" sz="105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18150" y="5710093"/>
              <a:ext cx="501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y</a:t>
              </a:r>
              <a:endParaRPr lang="ko-KR" altLang="en-US" sz="105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028910" y="5329656"/>
              <a:ext cx="717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Point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7565360" y="4664169"/>
            <a:ext cx="1077986" cy="654757"/>
            <a:chOff x="4718150" y="5329656"/>
            <a:chExt cx="1077986" cy="654757"/>
          </a:xfrm>
        </p:grpSpPr>
        <p:sp>
          <p:nvSpPr>
            <p:cNvPr id="55" name="직사각형 54"/>
            <p:cNvSpPr/>
            <p:nvPr/>
          </p:nvSpPr>
          <p:spPr>
            <a:xfrm>
              <a:off x="4862166" y="5370869"/>
              <a:ext cx="933970" cy="61354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203312" y="5579540"/>
              <a:ext cx="501922" cy="1898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203312" y="5759322"/>
              <a:ext cx="501922" cy="1898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728366" y="5543654"/>
              <a:ext cx="501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x</a:t>
              </a:r>
              <a:endParaRPr lang="ko-KR" altLang="en-US" sz="105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18150" y="5710093"/>
              <a:ext cx="501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y</a:t>
              </a:r>
              <a:endParaRPr lang="ko-KR" altLang="en-US" sz="105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28910" y="5329656"/>
              <a:ext cx="717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Point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4063796" y="4273334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trike="sngStrike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ko-KR" altLang="en-US" sz="1400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063796" y="4561366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trike="sngStrike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ko-KR" altLang="en-US" sz="1400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063796" y="4849398"/>
            <a:ext cx="1003844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trike="sngStrike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endParaRPr lang="ko-KR" altLang="en-US" sz="1400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68265" y="4248073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[0]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3668265" y="4536105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[1]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3668265" y="4824137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[2]</a:t>
            </a:r>
            <a:endParaRPr lang="ko-KR" altLang="en-US" sz="1600" dirty="0"/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4443524" y="4448394"/>
            <a:ext cx="1667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36509" y="4304129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0x100</a:t>
            </a:r>
            <a:endParaRPr lang="ko-KR" altLang="en-US" sz="1200" b="1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4443524" y="4716174"/>
            <a:ext cx="1667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36509" y="4575377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0x200</a:t>
            </a:r>
            <a:endParaRPr lang="ko-KR" altLang="en-US" sz="1200" b="1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4443524" y="5001799"/>
            <a:ext cx="1667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36509" y="4852376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0x300</a:t>
            </a:r>
            <a:endParaRPr lang="ko-KR" altLang="en-US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582896" y="2697846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0x100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7582896" y="3550542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0x200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7582896" y="4408234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0x300</a:t>
            </a:r>
            <a:endParaRPr lang="ko-KR" altLang="en-US" sz="1200" dirty="0"/>
          </a:p>
        </p:txBody>
      </p:sp>
      <p:cxnSp>
        <p:nvCxnSpPr>
          <p:cNvPr id="76" name="꺾인 연결선 75"/>
          <p:cNvCxnSpPr>
            <a:stCxn id="68" idx="3"/>
            <a:endCxn id="73" idx="1"/>
          </p:cNvCxnSpPr>
          <p:nvPr/>
        </p:nvCxnSpPr>
        <p:spPr>
          <a:xfrm flipV="1">
            <a:off x="5163604" y="2836346"/>
            <a:ext cx="2419292" cy="1606283"/>
          </a:xfrm>
          <a:prstGeom prst="bentConnector3">
            <a:avLst>
              <a:gd name="adj1" fmla="val 88509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70" idx="3"/>
            <a:endCxn id="44" idx="1"/>
          </p:cNvCxnSpPr>
          <p:nvPr/>
        </p:nvCxnSpPr>
        <p:spPr>
          <a:xfrm flipV="1">
            <a:off x="5163604" y="4144876"/>
            <a:ext cx="2411972" cy="569001"/>
          </a:xfrm>
          <a:prstGeom prst="bentConnector3">
            <a:avLst>
              <a:gd name="adj1" fmla="val 95422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72" idx="3"/>
            <a:endCxn id="58" idx="1"/>
          </p:cNvCxnSpPr>
          <p:nvPr/>
        </p:nvCxnSpPr>
        <p:spPr>
          <a:xfrm>
            <a:off x="5163604" y="4990876"/>
            <a:ext cx="2411972" cy="1809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696221" y="4088105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0x400</a:t>
            </a:r>
            <a:endParaRPr lang="ko-KR" altLang="en-US" sz="1200" dirty="0"/>
          </a:p>
        </p:txBody>
      </p:sp>
      <p:cxnSp>
        <p:nvCxnSpPr>
          <p:cNvPr id="80" name="꺾인 연결선 79"/>
          <p:cNvCxnSpPr>
            <a:stCxn id="31" idx="3"/>
            <a:endCxn id="79" idx="1"/>
          </p:cNvCxnSpPr>
          <p:nvPr/>
        </p:nvCxnSpPr>
        <p:spPr>
          <a:xfrm>
            <a:off x="2944416" y="4221372"/>
            <a:ext cx="751805" cy="523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3491880" y="3282482"/>
            <a:ext cx="1665506" cy="578566"/>
            <a:chOff x="4728366" y="5308585"/>
            <a:chExt cx="1067770" cy="578566"/>
          </a:xfrm>
        </p:grpSpPr>
        <p:sp>
          <p:nvSpPr>
            <p:cNvPr id="82" name="직사각형 81"/>
            <p:cNvSpPr/>
            <p:nvPr/>
          </p:nvSpPr>
          <p:spPr>
            <a:xfrm>
              <a:off x="4862166" y="5308585"/>
              <a:ext cx="933970" cy="57856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051056" y="5585778"/>
              <a:ext cx="723140" cy="2104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28366" y="5543654"/>
              <a:ext cx="501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p</a:t>
              </a:r>
              <a:endParaRPr lang="ko-KR" altLang="en-US" sz="105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62166" y="5318623"/>
              <a:ext cx="933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Triangle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4253570" y="2697846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0x500</a:t>
            </a:r>
            <a:endParaRPr lang="ko-KR" altLang="en-US" sz="1200" dirty="0"/>
          </a:p>
        </p:txBody>
      </p:sp>
      <p:grpSp>
        <p:nvGrpSpPr>
          <p:cNvPr id="87" name="그룹 86"/>
          <p:cNvGrpSpPr/>
          <p:nvPr/>
        </p:nvGrpSpPr>
        <p:grpSpPr>
          <a:xfrm>
            <a:off x="3563886" y="2501468"/>
            <a:ext cx="1477878" cy="578566"/>
            <a:chOff x="4673675" y="5308585"/>
            <a:chExt cx="1122461" cy="578566"/>
          </a:xfrm>
        </p:grpSpPr>
        <p:sp>
          <p:nvSpPr>
            <p:cNvPr id="88" name="직사각형 87"/>
            <p:cNvSpPr/>
            <p:nvPr/>
          </p:nvSpPr>
          <p:spPr>
            <a:xfrm>
              <a:off x="4777495" y="5308585"/>
              <a:ext cx="1018641" cy="57856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051056" y="5585778"/>
              <a:ext cx="723140" cy="2104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673675" y="5543654"/>
              <a:ext cx="501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color</a:t>
              </a:r>
              <a:endParaRPr lang="ko-KR" altLang="en-US" sz="105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62166" y="5318623"/>
              <a:ext cx="933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Shape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643216" y="2284408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0x700</a:t>
            </a:r>
            <a:endParaRPr lang="ko-KR" altLang="en-US" sz="1200" dirty="0"/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4376101" y="2897367"/>
            <a:ext cx="1667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454746" y="2753102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/>
              <a:t>0x800</a:t>
            </a:r>
            <a:endParaRPr lang="ko-KR" altLang="en-US" sz="105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971163" y="26743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“black”</a:t>
            </a:r>
            <a:endParaRPr lang="ko-KR" altLang="en-US" sz="12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5829080" y="2509995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0x800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4039001" y="2753102"/>
            <a:ext cx="421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trike="sngStrike" dirty="0" smtClean="0">
                <a:solidFill>
                  <a:schemeClr val="bg1">
                    <a:lumMod val="50000"/>
                  </a:schemeClr>
                </a:solidFill>
              </a:rPr>
              <a:t>null</a:t>
            </a:r>
            <a:endParaRPr lang="ko-KR" altLang="en-US" sz="1050" b="1" strike="sngStrik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8" name="꺾인 연결선 97"/>
          <p:cNvCxnSpPr>
            <a:stCxn id="89" idx="3"/>
            <a:endCxn id="96" idx="1"/>
          </p:cNvCxnSpPr>
          <p:nvPr/>
        </p:nvCxnSpPr>
        <p:spPr>
          <a:xfrm flipV="1">
            <a:off x="5012879" y="2648495"/>
            <a:ext cx="816201" cy="23541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923928" y="3542371"/>
            <a:ext cx="4219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trike="sngStrike" dirty="0" smtClean="0">
                <a:solidFill>
                  <a:schemeClr val="bg1">
                    <a:lumMod val="50000"/>
                  </a:schemeClr>
                </a:solidFill>
              </a:rPr>
              <a:t>null</a:t>
            </a:r>
            <a:endParaRPr lang="ko-KR" altLang="en-US" sz="1050" b="1" strike="sngStrike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5872123" y="2957299"/>
            <a:ext cx="1027733" cy="1019938"/>
            <a:chOff x="5632499" y="3646612"/>
            <a:chExt cx="1399375" cy="1173055"/>
          </a:xfrm>
        </p:grpSpPr>
        <p:sp>
          <p:nvSpPr>
            <p:cNvPr id="101" name="직사각형 100"/>
            <p:cNvSpPr/>
            <p:nvPr/>
          </p:nvSpPr>
          <p:spPr>
            <a:xfrm>
              <a:off x="6028030" y="3914882"/>
              <a:ext cx="1003844" cy="2880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null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028030" y="4202914"/>
              <a:ext cx="1003844" cy="2880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null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028030" y="4490946"/>
              <a:ext cx="1003844" cy="2880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null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632499" y="3889621"/>
              <a:ext cx="535190" cy="353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[0]</a:t>
              </a:r>
              <a:endParaRPr lang="ko-KR" alt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632499" y="4177653"/>
              <a:ext cx="535190" cy="353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[1]</a:t>
              </a:r>
              <a:endParaRPr lang="ko-KR" altLang="en-US" sz="14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632499" y="4465685"/>
              <a:ext cx="535190" cy="353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[2]</a:t>
              </a:r>
              <a:endParaRPr lang="ko-KR" altLang="en-US" sz="14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660455" y="3646612"/>
              <a:ext cx="596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0x600</a:t>
              </a:r>
              <a:endParaRPr lang="ko-KR" altLang="en-US" sz="1200" dirty="0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199528" y="3558208"/>
            <a:ext cx="5164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trike="sngStrike" dirty="0" smtClean="0">
                <a:solidFill>
                  <a:schemeClr val="bg1">
                    <a:lumMod val="65000"/>
                  </a:schemeClr>
                </a:solidFill>
              </a:rPr>
              <a:t>0x600</a:t>
            </a:r>
            <a:endParaRPr lang="ko-KR" altLang="en-US" sz="900" b="1" strike="sngStrik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631576" y="3558208"/>
            <a:ext cx="5164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0x400</a:t>
            </a:r>
            <a:endParaRPr lang="ko-KR" altLang="en-US" sz="900" b="1" dirty="0"/>
          </a:p>
        </p:txBody>
      </p:sp>
      <p:cxnSp>
        <p:nvCxnSpPr>
          <p:cNvPr id="110" name="꺾인 연결선 109"/>
          <p:cNvCxnSpPr>
            <a:stCxn id="83" idx="3"/>
            <a:endCxn id="107" idx="1"/>
          </p:cNvCxnSpPr>
          <p:nvPr/>
        </p:nvCxnSpPr>
        <p:spPr>
          <a:xfrm flipV="1">
            <a:off x="5123164" y="3077722"/>
            <a:ext cx="769491" cy="587199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364088" y="30255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2" name="꺾인 연결선 111"/>
          <p:cNvCxnSpPr>
            <a:stCxn id="109" idx="3"/>
            <a:endCxn id="79" idx="3"/>
          </p:cNvCxnSpPr>
          <p:nvPr/>
        </p:nvCxnSpPr>
        <p:spPr>
          <a:xfrm flipH="1">
            <a:off x="4292859" y="3673624"/>
            <a:ext cx="855205" cy="552981"/>
          </a:xfrm>
          <a:prstGeom prst="bentConnector3">
            <a:avLst>
              <a:gd name="adj1" fmla="val -2673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615322" y="3068960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0x500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080335" y="1365763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0xB00</a:t>
            </a:r>
            <a:endParaRPr lang="ko-KR" altLang="en-US" sz="1200" dirty="0"/>
          </a:p>
        </p:txBody>
      </p:sp>
      <p:grpSp>
        <p:nvGrpSpPr>
          <p:cNvPr id="115" name="그룹 114"/>
          <p:cNvGrpSpPr/>
          <p:nvPr/>
        </p:nvGrpSpPr>
        <p:grpSpPr>
          <a:xfrm>
            <a:off x="4919263" y="1582716"/>
            <a:ext cx="1470172" cy="578566"/>
            <a:chOff x="3571595" y="1629836"/>
            <a:chExt cx="1470172" cy="578566"/>
          </a:xfrm>
        </p:grpSpPr>
        <p:sp>
          <p:nvSpPr>
            <p:cNvPr id="116" name="TextBox 115"/>
            <p:cNvSpPr txBox="1"/>
            <p:nvPr/>
          </p:nvSpPr>
          <p:spPr>
            <a:xfrm>
              <a:off x="4253570" y="1826214"/>
              <a:ext cx="596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0x500</a:t>
              </a:r>
              <a:endParaRPr lang="ko-KR" altLang="en-US" sz="1200" dirty="0"/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3571595" y="1629836"/>
              <a:ext cx="1470172" cy="578566"/>
              <a:chOff x="4679529" y="5308585"/>
              <a:chExt cx="1116608" cy="578566"/>
            </a:xfrm>
          </p:grpSpPr>
          <p:sp>
            <p:nvSpPr>
              <p:cNvPr id="121" name="직사각형 120"/>
              <p:cNvSpPr/>
              <p:nvPr/>
            </p:nvSpPr>
            <p:spPr>
              <a:xfrm>
                <a:off x="4772572" y="5308585"/>
                <a:ext cx="1023565" cy="57856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5051056" y="5585778"/>
                <a:ext cx="723140" cy="21049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679529" y="5543654"/>
                <a:ext cx="5019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 smtClean="0"/>
                  <a:t>color</a:t>
                </a:r>
                <a:endParaRPr lang="ko-KR" altLang="en-US" sz="1050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862166" y="5318623"/>
                <a:ext cx="9339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</a:rPr>
                  <a:t>Shape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8" name="직선 화살표 연결선 117"/>
            <p:cNvCxnSpPr/>
            <p:nvPr/>
          </p:nvCxnSpPr>
          <p:spPr>
            <a:xfrm>
              <a:off x="4376101" y="2025735"/>
              <a:ext cx="166741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4454746" y="1881470"/>
              <a:ext cx="587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/>
                <a:t>0x800</a:t>
              </a:r>
              <a:endParaRPr lang="ko-KR" altLang="en-US" sz="105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039001" y="1881470"/>
              <a:ext cx="42191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strike="sngStrike" dirty="0" smtClean="0">
                  <a:solidFill>
                    <a:schemeClr val="bg1">
                      <a:lumMod val="50000"/>
                    </a:schemeClr>
                  </a:solidFill>
                </a:rPr>
                <a:t>null</a:t>
              </a:r>
              <a:endParaRPr lang="ko-KR" altLang="en-US" sz="1050" b="1" strike="sngStrik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7174990" y="1051676"/>
            <a:ext cx="1077986" cy="654757"/>
            <a:chOff x="4718150" y="5329656"/>
            <a:chExt cx="1077986" cy="654757"/>
          </a:xfrm>
        </p:grpSpPr>
        <p:sp>
          <p:nvSpPr>
            <p:cNvPr id="126" name="직사각형 125"/>
            <p:cNvSpPr/>
            <p:nvPr/>
          </p:nvSpPr>
          <p:spPr>
            <a:xfrm>
              <a:off x="4862166" y="5368524"/>
              <a:ext cx="933970" cy="6158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5203312" y="5579540"/>
              <a:ext cx="501922" cy="1898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150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5203312" y="5759322"/>
              <a:ext cx="501922" cy="1898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728366" y="5543654"/>
              <a:ext cx="501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x</a:t>
              </a:r>
              <a:endParaRPr lang="ko-KR" altLang="en-US" sz="105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718150" y="5710093"/>
              <a:ext cx="501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y</a:t>
              </a:r>
              <a:endParaRPr lang="ko-KR" altLang="en-US" sz="105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028910" y="5329656"/>
              <a:ext cx="717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Point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7192526" y="813545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0x900</a:t>
            </a:r>
            <a:endParaRPr lang="ko-KR" altLang="en-US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031747" y="389275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0xA00</a:t>
            </a:r>
            <a:endParaRPr lang="ko-KR" altLang="en-US" sz="1200" dirty="0"/>
          </a:p>
        </p:txBody>
      </p:sp>
      <p:grpSp>
        <p:nvGrpSpPr>
          <p:cNvPr id="134" name="그룹 133"/>
          <p:cNvGrpSpPr/>
          <p:nvPr/>
        </p:nvGrpSpPr>
        <p:grpSpPr>
          <a:xfrm>
            <a:off x="4962177" y="609371"/>
            <a:ext cx="1490657" cy="719304"/>
            <a:chOff x="3551109" y="2429200"/>
            <a:chExt cx="1490657" cy="719304"/>
          </a:xfrm>
        </p:grpSpPr>
        <p:sp>
          <p:nvSpPr>
            <p:cNvPr id="135" name="TextBox 134"/>
            <p:cNvSpPr txBox="1"/>
            <p:nvPr/>
          </p:nvSpPr>
          <p:spPr>
            <a:xfrm>
              <a:off x="4253570" y="2625578"/>
              <a:ext cx="596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0x500</a:t>
              </a:r>
              <a:endParaRPr lang="ko-KR" altLang="en-US" sz="1200" dirty="0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3668265" y="2429200"/>
              <a:ext cx="1373501" cy="7193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060763" y="2679036"/>
              <a:ext cx="952116" cy="2104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12063" y="2439238"/>
              <a:ext cx="12297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Circle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39" name="직선 화살표 연결선 138"/>
            <p:cNvCxnSpPr/>
            <p:nvPr/>
          </p:nvCxnSpPr>
          <p:spPr>
            <a:xfrm>
              <a:off x="4376101" y="2797742"/>
              <a:ext cx="166741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4454746" y="2653477"/>
              <a:ext cx="5870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/>
                <a:t>0x900</a:t>
              </a:r>
              <a:endParaRPr lang="ko-KR" altLang="en-US" sz="105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039001" y="2653477"/>
              <a:ext cx="42191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strike="sngStrike" dirty="0" smtClean="0">
                  <a:solidFill>
                    <a:schemeClr val="bg1">
                      <a:lumMod val="50000"/>
                    </a:schemeClr>
                  </a:solidFill>
                </a:rPr>
                <a:t>null</a:t>
              </a:r>
              <a:endParaRPr lang="ko-KR" altLang="en-US" sz="1050" b="1" strike="sngStrik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060763" y="2889528"/>
              <a:ext cx="952116" cy="2104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50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635896" y="2847404"/>
              <a:ext cx="660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r</a:t>
              </a:r>
              <a:endParaRPr lang="ko-KR" altLang="en-US" sz="105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551109" y="2666937"/>
              <a:ext cx="660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center</a:t>
              </a:r>
              <a:endParaRPr lang="ko-KR" altLang="en-US" sz="1050" dirty="0"/>
            </a:p>
          </p:txBody>
        </p:sp>
      </p:grpSp>
      <p:cxnSp>
        <p:nvCxnSpPr>
          <p:cNvPr id="145" name="꺾인 연결선 144"/>
          <p:cNvCxnSpPr>
            <a:stCxn id="136" idx="3"/>
            <a:endCxn id="132" idx="0"/>
          </p:cNvCxnSpPr>
          <p:nvPr/>
        </p:nvCxnSpPr>
        <p:spPr>
          <a:xfrm flipV="1">
            <a:off x="6452834" y="813545"/>
            <a:ext cx="1038011" cy="155478"/>
          </a:xfrm>
          <a:prstGeom prst="bentConnector4">
            <a:avLst>
              <a:gd name="adj1" fmla="val 35630"/>
              <a:gd name="adj2" fmla="val 378351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85" idx="0"/>
            <a:endCxn id="88" idx="2"/>
          </p:cNvCxnSpPr>
          <p:nvPr/>
        </p:nvCxnSpPr>
        <p:spPr>
          <a:xfrm flipH="1" flipV="1">
            <a:off x="4371174" y="3080034"/>
            <a:ext cx="57810" cy="21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19" idx="3"/>
            <a:endCxn id="96" idx="3"/>
          </p:cNvCxnSpPr>
          <p:nvPr/>
        </p:nvCxnSpPr>
        <p:spPr>
          <a:xfrm>
            <a:off x="6389434" y="1965155"/>
            <a:ext cx="36284" cy="683340"/>
          </a:xfrm>
          <a:prstGeom prst="bentConnector3">
            <a:avLst>
              <a:gd name="adj1" fmla="val 73003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36" idx="2"/>
            <a:endCxn id="124" idx="0"/>
          </p:cNvCxnSpPr>
          <p:nvPr/>
        </p:nvCxnSpPr>
        <p:spPr>
          <a:xfrm>
            <a:off x="5766084" y="1328675"/>
            <a:ext cx="8499" cy="26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 148"/>
          <p:cNvCxnSpPr>
            <a:stCxn id="38" idx="3"/>
            <a:endCxn id="113" idx="1"/>
          </p:cNvCxnSpPr>
          <p:nvPr/>
        </p:nvCxnSpPr>
        <p:spPr>
          <a:xfrm flipV="1">
            <a:off x="2944416" y="3207460"/>
            <a:ext cx="670906" cy="619614"/>
          </a:xfrm>
          <a:prstGeom prst="bentConnector3">
            <a:avLst>
              <a:gd name="adj1" fmla="val 84716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 149"/>
          <p:cNvCxnSpPr>
            <a:stCxn id="39" idx="3"/>
            <a:endCxn id="133" idx="1"/>
          </p:cNvCxnSpPr>
          <p:nvPr/>
        </p:nvCxnSpPr>
        <p:spPr>
          <a:xfrm flipV="1">
            <a:off x="2944416" y="527775"/>
            <a:ext cx="2087331" cy="2900937"/>
          </a:xfrm>
          <a:prstGeom prst="bentConnector3">
            <a:avLst>
              <a:gd name="adj1" fmla="val 16525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그룹 150"/>
          <p:cNvGrpSpPr/>
          <p:nvPr/>
        </p:nvGrpSpPr>
        <p:grpSpPr>
          <a:xfrm>
            <a:off x="0" y="5646077"/>
            <a:ext cx="5223131" cy="1095291"/>
            <a:chOff x="0" y="5502061"/>
            <a:chExt cx="5223131" cy="1095291"/>
          </a:xfrm>
        </p:grpSpPr>
        <p:sp>
          <p:nvSpPr>
            <p:cNvPr id="152" name="직사각형 151"/>
            <p:cNvSpPr/>
            <p:nvPr/>
          </p:nvSpPr>
          <p:spPr>
            <a:xfrm>
              <a:off x="1" y="5826968"/>
              <a:ext cx="5223130" cy="7703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 smtClean="0"/>
                <a:t>[p1=(100,100), p2=(140,50), p3=(200,100), color=black]</a:t>
              </a:r>
            </a:p>
            <a:p>
              <a:r>
                <a:rPr lang="en-US" altLang="ko-KR" sz="1400" dirty="0" smtClean="0"/>
                <a:t>[center=(150, 150), r=50, color=black]</a:t>
              </a:r>
              <a:endParaRPr lang="en-US" altLang="ko-KR" sz="1400" dirty="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0" y="5502061"/>
              <a:ext cx="5223131" cy="3249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console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66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141</Words>
  <Application>Microsoft Office PowerPoint</Application>
  <PresentationFormat>화면 슬라이드 쇼(4:3)</PresentationFormat>
  <Paragraphs>97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4</cp:revision>
  <dcterms:created xsi:type="dcterms:W3CDTF">2019-11-15T00:52:01Z</dcterms:created>
  <dcterms:modified xsi:type="dcterms:W3CDTF">2019-11-15T06:20:16Z</dcterms:modified>
</cp:coreProperties>
</file>