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28BB-E3A3-4BF4-88EF-6EBAD9E2B3CA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AAF-2A11-4A2A-97C6-310EBDF53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28BB-E3A3-4BF4-88EF-6EBAD9E2B3CA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AAF-2A11-4A2A-97C6-310EBDF53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55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28BB-E3A3-4BF4-88EF-6EBAD9E2B3CA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AAF-2A11-4A2A-97C6-310EBDF53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28BB-E3A3-4BF4-88EF-6EBAD9E2B3CA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AAF-2A11-4A2A-97C6-310EBDF53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5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28BB-E3A3-4BF4-88EF-6EBAD9E2B3CA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AAF-2A11-4A2A-97C6-310EBDF53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92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28BB-E3A3-4BF4-88EF-6EBAD9E2B3CA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AAF-2A11-4A2A-97C6-310EBDF53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5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28BB-E3A3-4BF4-88EF-6EBAD9E2B3CA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AAF-2A11-4A2A-97C6-310EBDF53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60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28BB-E3A3-4BF4-88EF-6EBAD9E2B3CA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AAF-2A11-4A2A-97C6-310EBDF53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9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28BB-E3A3-4BF4-88EF-6EBAD9E2B3CA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AAF-2A11-4A2A-97C6-310EBDF53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57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28BB-E3A3-4BF4-88EF-6EBAD9E2B3CA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AAF-2A11-4A2A-97C6-310EBDF53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49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28BB-E3A3-4BF4-88EF-6EBAD9E2B3CA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AAF-2A11-4A2A-97C6-310EBDF53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45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28BB-E3A3-4BF4-88EF-6EBAD9E2B3CA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9FAAF-2A11-4A2A-97C6-310EBDF53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88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62260" y="534497"/>
            <a:ext cx="1008112" cy="3909991"/>
            <a:chOff x="2627784" y="2204864"/>
            <a:chExt cx="2088232" cy="2520280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2627784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4716016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627784" y="4725144"/>
              <a:ext cx="20882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3419872" y="188640"/>
            <a:ext cx="5472608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1" name="TextBox 10"/>
          <p:cNvSpPr txBox="1"/>
          <p:nvPr/>
        </p:nvSpPr>
        <p:spPr>
          <a:xfrm>
            <a:off x="8244408" y="260648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Heap</a:t>
            </a:r>
            <a:endParaRPr lang="ko-KR" altLang="en-US" sz="1600" dirty="0"/>
          </a:p>
        </p:txBody>
      </p:sp>
      <p:sp>
        <p:nvSpPr>
          <p:cNvPr id="61" name="직사각형 60"/>
          <p:cNvSpPr/>
          <p:nvPr/>
        </p:nvSpPr>
        <p:spPr>
          <a:xfrm>
            <a:off x="215879" y="3641076"/>
            <a:ext cx="899737" cy="69760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79512" y="407707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/>
              <a:t>DataShape</a:t>
            </a:r>
            <a:endParaRPr lang="ko-KR" altLang="en-US" sz="1100" b="1" dirty="0"/>
          </a:p>
        </p:txBody>
      </p:sp>
      <p:sp>
        <p:nvSpPr>
          <p:cNvPr id="63" name="직사각형 62"/>
          <p:cNvSpPr/>
          <p:nvPr/>
        </p:nvSpPr>
        <p:spPr>
          <a:xfrm>
            <a:off x="323528" y="3789040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</a:t>
            </a:r>
            <a:r>
              <a:rPr lang="en-US" altLang="ko-KR" sz="1200" dirty="0" smtClean="0"/>
              <a:t>ain()</a:t>
            </a:r>
            <a:endParaRPr lang="ko-KR" altLang="en-US" sz="1200" dirty="0"/>
          </a:p>
        </p:txBody>
      </p:sp>
      <p:sp>
        <p:nvSpPr>
          <p:cNvPr id="64" name="직사각형 63"/>
          <p:cNvSpPr/>
          <p:nvPr/>
        </p:nvSpPr>
        <p:spPr>
          <a:xfrm>
            <a:off x="215879" y="2852936"/>
            <a:ext cx="899737" cy="69760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79512" y="328893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Point</a:t>
            </a:r>
            <a:endParaRPr lang="ko-KR" altLang="en-US" sz="1100" b="1" dirty="0"/>
          </a:p>
        </p:txBody>
      </p:sp>
      <p:sp>
        <p:nvSpPr>
          <p:cNvPr id="66" name="직사각형 65"/>
          <p:cNvSpPr/>
          <p:nvPr/>
        </p:nvSpPr>
        <p:spPr>
          <a:xfrm>
            <a:off x="323528" y="3000900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getXY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215879" y="2060848"/>
            <a:ext cx="899737" cy="69760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79512" y="249684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Shape</a:t>
            </a:r>
            <a:endParaRPr lang="ko-KR" altLang="en-US" sz="1100" b="1" dirty="0"/>
          </a:p>
        </p:txBody>
      </p:sp>
      <p:sp>
        <p:nvSpPr>
          <p:cNvPr id="69" name="직사각형 68"/>
          <p:cNvSpPr/>
          <p:nvPr/>
        </p:nvSpPr>
        <p:spPr>
          <a:xfrm>
            <a:off x="323528" y="2208812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draw()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215879" y="1412776"/>
            <a:ext cx="899737" cy="69760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79512" y="184877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Triangle</a:t>
            </a:r>
            <a:endParaRPr lang="ko-KR" altLang="en-US" sz="1100" b="1" dirty="0"/>
          </a:p>
        </p:txBody>
      </p:sp>
      <p:sp>
        <p:nvSpPr>
          <p:cNvPr id="72" name="직사각형 71"/>
          <p:cNvSpPr/>
          <p:nvPr/>
        </p:nvSpPr>
        <p:spPr>
          <a:xfrm>
            <a:off x="323528" y="1560740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draw()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215879" y="666274"/>
            <a:ext cx="899737" cy="69760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79512" y="110227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Circle</a:t>
            </a:r>
            <a:endParaRPr lang="ko-KR" altLang="en-US" sz="1100" b="1" dirty="0"/>
          </a:p>
        </p:txBody>
      </p:sp>
      <p:sp>
        <p:nvSpPr>
          <p:cNvPr id="75" name="직사각형 74"/>
          <p:cNvSpPr/>
          <p:nvPr/>
        </p:nvSpPr>
        <p:spPr>
          <a:xfrm>
            <a:off x="323528" y="814238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draw()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190539" y="4473986"/>
            <a:ext cx="101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Method</a:t>
            </a:r>
            <a:br>
              <a:rPr lang="en-US" altLang="ko-KR" dirty="0" smtClean="0"/>
            </a:br>
            <a:r>
              <a:rPr lang="en-US" altLang="ko-KR" dirty="0" smtClean="0"/>
              <a:t>Area</a:t>
            </a:r>
            <a:endParaRPr lang="ko-KR" altLang="en-US" dirty="0"/>
          </a:p>
        </p:txBody>
      </p:sp>
      <p:grpSp>
        <p:nvGrpSpPr>
          <p:cNvPr id="77" name="그룹 76"/>
          <p:cNvGrpSpPr/>
          <p:nvPr/>
        </p:nvGrpSpPr>
        <p:grpSpPr>
          <a:xfrm>
            <a:off x="1763688" y="534497"/>
            <a:ext cx="1296144" cy="3909991"/>
            <a:chOff x="2627784" y="2204864"/>
            <a:chExt cx="2088232" cy="2520280"/>
          </a:xfrm>
        </p:grpSpPr>
        <p:cxnSp>
          <p:nvCxnSpPr>
            <p:cNvPr id="78" name="직선 연결선 77"/>
            <p:cNvCxnSpPr/>
            <p:nvPr/>
          </p:nvCxnSpPr>
          <p:spPr>
            <a:xfrm>
              <a:off x="2627784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4716016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2627784" y="4725144"/>
              <a:ext cx="20882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2077048" y="447398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1864296" y="4060224"/>
            <a:ext cx="1080120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0x400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170685" y="393305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p</a:t>
            </a:r>
            <a:endParaRPr lang="ko-KR" altLang="en-US" sz="2400" dirty="0"/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1530725" y="4201634"/>
            <a:ext cx="215522" cy="2323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1530725" y="3824751"/>
            <a:ext cx="215522" cy="2323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0EB8617C-F1BA-4C69-9C1B-269000A8B56E}"/>
              </a:ext>
            </a:extLst>
          </p:cNvPr>
          <p:cNvSpPr txBox="1"/>
          <p:nvPr/>
        </p:nvSpPr>
        <p:spPr>
          <a:xfrm>
            <a:off x="1170685" y="3588705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t</a:t>
            </a:r>
            <a:endParaRPr lang="ko-KR" altLang="en-US" sz="2400" dirty="0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1530725" y="3419405"/>
            <a:ext cx="215522" cy="2323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0EB8617C-F1BA-4C69-9C1B-269000A8B56E}"/>
              </a:ext>
            </a:extLst>
          </p:cNvPr>
          <p:cNvSpPr txBox="1"/>
          <p:nvPr/>
        </p:nvSpPr>
        <p:spPr>
          <a:xfrm>
            <a:off x="1150647" y="3183359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c</a:t>
            </a:r>
            <a:endParaRPr lang="ko-KR" altLang="en-US" sz="2400" dirty="0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133F6C7-F28D-427A-85DB-DC96B09020A9}"/>
              </a:ext>
            </a:extLst>
          </p:cNvPr>
          <p:cNvSpPr/>
          <p:nvPr/>
        </p:nvSpPr>
        <p:spPr>
          <a:xfrm>
            <a:off x="1864296" y="3665926"/>
            <a:ext cx="1080120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0x500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E133F6C7-F28D-427A-85DB-DC96B09020A9}"/>
              </a:ext>
            </a:extLst>
          </p:cNvPr>
          <p:cNvSpPr/>
          <p:nvPr/>
        </p:nvSpPr>
        <p:spPr>
          <a:xfrm>
            <a:off x="1864296" y="3267564"/>
            <a:ext cx="1080120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0xA00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7565360" y="3800073"/>
            <a:ext cx="1077986" cy="654757"/>
            <a:chOff x="4718150" y="5329656"/>
            <a:chExt cx="1077986" cy="654757"/>
          </a:xfrm>
        </p:grpSpPr>
        <p:sp>
          <p:nvSpPr>
            <p:cNvPr id="93" name="직사각형 92"/>
            <p:cNvSpPr/>
            <p:nvPr/>
          </p:nvSpPr>
          <p:spPr>
            <a:xfrm>
              <a:off x="4862166" y="5357124"/>
              <a:ext cx="933970" cy="6272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203312" y="5579540"/>
              <a:ext cx="501922" cy="1898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140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203312" y="5759322"/>
              <a:ext cx="501922" cy="1898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50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728366" y="5543654"/>
              <a:ext cx="5019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x</a:t>
              </a:r>
              <a:endParaRPr lang="ko-KR" altLang="en-US" sz="105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718150" y="5710093"/>
              <a:ext cx="5019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y</a:t>
              </a:r>
              <a:endParaRPr lang="ko-KR" altLang="en-US" sz="105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028910" y="5329656"/>
              <a:ext cx="717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Point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7565360" y="2935977"/>
            <a:ext cx="1077986" cy="654757"/>
            <a:chOff x="4718150" y="5329656"/>
            <a:chExt cx="1077986" cy="654757"/>
          </a:xfrm>
        </p:grpSpPr>
        <p:sp>
          <p:nvSpPr>
            <p:cNvPr id="109" name="직사각형 108"/>
            <p:cNvSpPr/>
            <p:nvPr/>
          </p:nvSpPr>
          <p:spPr>
            <a:xfrm>
              <a:off x="4862166" y="5368524"/>
              <a:ext cx="933970" cy="6158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203312" y="5579540"/>
              <a:ext cx="501922" cy="1898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203312" y="5759322"/>
              <a:ext cx="501922" cy="1898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100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28366" y="5543654"/>
              <a:ext cx="5019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x</a:t>
              </a:r>
              <a:endParaRPr lang="ko-KR" altLang="en-US" sz="105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718150" y="5710093"/>
              <a:ext cx="5019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y</a:t>
              </a:r>
              <a:endParaRPr lang="ko-KR" altLang="en-US" sz="105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028910" y="5329656"/>
              <a:ext cx="717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Point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7565360" y="4664169"/>
            <a:ext cx="1077986" cy="654757"/>
            <a:chOff x="4718150" y="5329656"/>
            <a:chExt cx="1077986" cy="654757"/>
          </a:xfrm>
        </p:grpSpPr>
        <p:sp>
          <p:nvSpPr>
            <p:cNvPr id="116" name="직사각형 115"/>
            <p:cNvSpPr/>
            <p:nvPr/>
          </p:nvSpPr>
          <p:spPr>
            <a:xfrm>
              <a:off x="4862166" y="5370869"/>
              <a:ext cx="933970" cy="61354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203312" y="5579540"/>
              <a:ext cx="501922" cy="1898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203312" y="5759322"/>
              <a:ext cx="501922" cy="1898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728366" y="5543654"/>
              <a:ext cx="5019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x</a:t>
              </a:r>
              <a:endParaRPr lang="ko-KR" altLang="en-US" sz="105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718150" y="5710093"/>
              <a:ext cx="5019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y</a:t>
              </a:r>
              <a:endParaRPr lang="ko-KR" altLang="en-US" sz="105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028910" y="5329656"/>
              <a:ext cx="717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Point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4063796" y="4273334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trike="sngStrike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ko-KR" altLang="en-US" sz="1400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063796" y="4561366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trike="sngStrike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ko-KR" altLang="en-US" sz="1400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063796" y="4849398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trike="sngStrike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ko-KR" altLang="en-US" sz="1400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668265" y="4248073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[0]</a:t>
            </a:r>
            <a:endParaRPr lang="ko-KR" altLang="en-US" sz="16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668265" y="4536105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[1]</a:t>
            </a:r>
            <a:endParaRPr lang="ko-KR" alt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668265" y="4824137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[2]</a:t>
            </a:r>
            <a:endParaRPr lang="ko-KR" altLang="en-US" sz="1600" dirty="0"/>
          </a:p>
        </p:txBody>
      </p:sp>
      <p:cxnSp>
        <p:nvCxnSpPr>
          <p:cNvPr id="128" name="직선 화살표 연결선 127"/>
          <p:cNvCxnSpPr/>
          <p:nvPr/>
        </p:nvCxnSpPr>
        <p:spPr>
          <a:xfrm>
            <a:off x="4443524" y="4448394"/>
            <a:ext cx="16674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536509" y="4304129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0x100</a:t>
            </a:r>
            <a:endParaRPr lang="ko-KR" altLang="en-US" sz="1200" b="1" dirty="0"/>
          </a:p>
        </p:txBody>
      </p:sp>
      <p:cxnSp>
        <p:nvCxnSpPr>
          <p:cNvPr id="130" name="직선 화살표 연결선 129"/>
          <p:cNvCxnSpPr/>
          <p:nvPr/>
        </p:nvCxnSpPr>
        <p:spPr>
          <a:xfrm>
            <a:off x="4443524" y="4716174"/>
            <a:ext cx="16674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536509" y="4575377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0x200</a:t>
            </a:r>
            <a:endParaRPr lang="ko-KR" altLang="en-US" sz="1200" b="1" dirty="0"/>
          </a:p>
        </p:txBody>
      </p:sp>
      <p:cxnSp>
        <p:nvCxnSpPr>
          <p:cNvPr id="132" name="직선 화살표 연결선 131"/>
          <p:cNvCxnSpPr/>
          <p:nvPr/>
        </p:nvCxnSpPr>
        <p:spPr>
          <a:xfrm>
            <a:off x="4443524" y="5001799"/>
            <a:ext cx="16674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536509" y="4852376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0x300</a:t>
            </a:r>
            <a:endParaRPr lang="ko-KR" altLang="en-US" sz="12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7582896" y="2697846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0x100</a:t>
            </a:r>
            <a:endParaRPr lang="ko-KR" alt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7582896" y="3550542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0x200</a:t>
            </a:r>
            <a:endParaRPr lang="ko-KR" altLang="en-US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7582896" y="4408234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0x300</a:t>
            </a:r>
            <a:endParaRPr lang="ko-KR" altLang="en-US" sz="1200" dirty="0"/>
          </a:p>
        </p:txBody>
      </p:sp>
      <p:cxnSp>
        <p:nvCxnSpPr>
          <p:cNvPr id="139" name="꺾인 연결선 138"/>
          <p:cNvCxnSpPr>
            <a:stCxn id="129" idx="3"/>
            <a:endCxn id="136" idx="1"/>
          </p:cNvCxnSpPr>
          <p:nvPr/>
        </p:nvCxnSpPr>
        <p:spPr>
          <a:xfrm flipV="1">
            <a:off x="5163604" y="2836346"/>
            <a:ext cx="2419292" cy="1606283"/>
          </a:xfrm>
          <a:prstGeom prst="bentConnector3">
            <a:avLst>
              <a:gd name="adj1" fmla="val 88509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 143"/>
          <p:cNvCxnSpPr>
            <a:stCxn id="131" idx="3"/>
            <a:endCxn id="98" idx="1"/>
          </p:cNvCxnSpPr>
          <p:nvPr/>
        </p:nvCxnSpPr>
        <p:spPr>
          <a:xfrm flipV="1">
            <a:off x="5163604" y="4144876"/>
            <a:ext cx="2411972" cy="569001"/>
          </a:xfrm>
          <a:prstGeom prst="bentConnector3">
            <a:avLst>
              <a:gd name="adj1" fmla="val 95422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133" idx="3"/>
            <a:endCxn id="119" idx="1"/>
          </p:cNvCxnSpPr>
          <p:nvPr/>
        </p:nvCxnSpPr>
        <p:spPr>
          <a:xfrm>
            <a:off x="5163604" y="4990876"/>
            <a:ext cx="2411972" cy="1809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696221" y="4088105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0x400</a:t>
            </a:r>
            <a:endParaRPr lang="ko-KR" altLang="en-US" sz="1200" dirty="0"/>
          </a:p>
        </p:txBody>
      </p:sp>
      <p:cxnSp>
        <p:nvCxnSpPr>
          <p:cNvPr id="153" name="꺾인 연결선 152"/>
          <p:cNvCxnSpPr>
            <a:stCxn id="83" idx="3"/>
            <a:endCxn id="152" idx="1"/>
          </p:cNvCxnSpPr>
          <p:nvPr/>
        </p:nvCxnSpPr>
        <p:spPr>
          <a:xfrm>
            <a:off x="2944416" y="4221372"/>
            <a:ext cx="751805" cy="523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/>
          <p:cNvGrpSpPr/>
          <p:nvPr/>
        </p:nvGrpSpPr>
        <p:grpSpPr>
          <a:xfrm>
            <a:off x="3491880" y="3282482"/>
            <a:ext cx="1665506" cy="578566"/>
            <a:chOff x="4728366" y="5308585"/>
            <a:chExt cx="1067770" cy="578566"/>
          </a:xfrm>
        </p:grpSpPr>
        <p:sp>
          <p:nvSpPr>
            <p:cNvPr id="160" name="직사각형 159"/>
            <p:cNvSpPr/>
            <p:nvPr/>
          </p:nvSpPr>
          <p:spPr>
            <a:xfrm>
              <a:off x="4862166" y="5308585"/>
              <a:ext cx="933970" cy="57856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5051056" y="5585778"/>
              <a:ext cx="723140" cy="2104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728366" y="5543654"/>
              <a:ext cx="5019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p</a:t>
              </a:r>
              <a:endParaRPr lang="ko-KR" altLang="en-US" sz="105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862166" y="5318623"/>
              <a:ext cx="933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Triangle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4253570" y="2697846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0x500</a:t>
            </a:r>
            <a:endParaRPr lang="ko-KR" altLang="en-US" sz="1200" dirty="0"/>
          </a:p>
        </p:txBody>
      </p:sp>
      <p:grpSp>
        <p:nvGrpSpPr>
          <p:cNvPr id="167" name="그룹 166"/>
          <p:cNvGrpSpPr/>
          <p:nvPr/>
        </p:nvGrpSpPr>
        <p:grpSpPr>
          <a:xfrm>
            <a:off x="3563886" y="2501468"/>
            <a:ext cx="1477878" cy="578566"/>
            <a:chOff x="4673675" y="5308585"/>
            <a:chExt cx="1122461" cy="578566"/>
          </a:xfrm>
        </p:grpSpPr>
        <p:sp>
          <p:nvSpPr>
            <p:cNvPr id="168" name="직사각형 167"/>
            <p:cNvSpPr/>
            <p:nvPr/>
          </p:nvSpPr>
          <p:spPr>
            <a:xfrm>
              <a:off x="4777495" y="5308585"/>
              <a:ext cx="1018641" cy="57856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5051056" y="5585778"/>
              <a:ext cx="723140" cy="2104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673675" y="5543654"/>
              <a:ext cx="5019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color</a:t>
              </a:r>
              <a:endParaRPr lang="ko-KR" altLang="en-US" sz="105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862166" y="5318623"/>
              <a:ext cx="933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Shape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3643216" y="2284408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0x700</a:t>
            </a:r>
            <a:endParaRPr lang="ko-KR" altLang="en-US" sz="1200" dirty="0"/>
          </a:p>
        </p:txBody>
      </p:sp>
      <p:cxnSp>
        <p:nvCxnSpPr>
          <p:cNvPr id="178" name="직선 화살표 연결선 177"/>
          <p:cNvCxnSpPr/>
          <p:nvPr/>
        </p:nvCxnSpPr>
        <p:spPr>
          <a:xfrm>
            <a:off x="4376101" y="2897367"/>
            <a:ext cx="16674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454746" y="2753102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0x800</a:t>
            </a:r>
            <a:endParaRPr lang="ko-KR" altLang="en-US" sz="1050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5971163" y="26743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“black”</a:t>
            </a:r>
            <a:endParaRPr lang="ko-KR" altLang="en-US" sz="12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5829080" y="2509995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0x800</a:t>
            </a:r>
            <a:endParaRPr lang="ko-KR" altLang="en-US" sz="1200" dirty="0"/>
          </a:p>
        </p:txBody>
      </p:sp>
      <p:sp>
        <p:nvSpPr>
          <p:cNvPr id="183" name="TextBox 182"/>
          <p:cNvSpPr txBox="1"/>
          <p:nvPr/>
        </p:nvSpPr>
        <p:spPr>
          <a:xfrm>
            <a:off x="4039001" y="2753102"/>
            <a:ext cx="421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trike="sngStrike" dirty="0" smtClean="0">
                <a:solidFill>
                  <a:schemeClr val="bg1">
                    <a:lumMod val="50000"/>
                  </a:schemeClr>
                </a:solidFill>
              </a:rPr>
              <a:t>null</a:t>
            </a:r>
            <a:endParaRPr lang="ko-KR" altLang="en-US" sz="1050" b="1" strike="sngStrik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4" name="꺾인 연결선 183"/>
          <p:cNvCxnSpPr>
            <a:stCxn id="169" idx="3"/>
            <a:endCxn id="182" idx="1"/>
          </p:cNvCxnSpPr>
          <p:nvPr/>
        </p:nvCxnSpPr>
        <p:spPr>
          <a:xfrm flipV="1">
            <a:off x="5012879" y="2648495"/>
            <a:ext cx="816201" cy="23541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3923928" y="3542371"/>
            <a:ext cx="421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trike="sngStrike" dirty="0" smtClean="0">
                <a:solidFill>
                  <a:schemeClr val="bg1">
                    <a:lumMod val="50000"/>
                  </a:schemeClr>
                </a:solidFill>
              </a:rPr>
              <a:t>null</a:t>
            </a:r>
            <a:endParaRPr lang="ko-KR" altLang="en-US" sz="1050" b="1" strike="sngStrike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21" name="그룹 220"/>
          <p:cNvGrpSpPr/>
          <p:nvPr/>
        </p:nvGrpSpPr>
        <p:grpSpPr>
          <a:xfrm>
            <a:off x="5872123" y="2957299"/>
            <a:ext cx="1027733" cy="1019938"/>
            <a:chOff x="5632499" y="3646612"/>
            <a:chExt cx="1399375" cy="1173055"/>
          </a:xfrm>
        </p:grpSpPr>
        <p:sp>
          <p:nvSpPr>
            <p:cNvPr id="198" name="직사각형 197"/>
            <p:cNvSpPr/>
            <p:nvPr/>
          </p:nvSpPr>
          <p:spPr>
            <a:xfrm>
              <a:off x="6028030" y="3914882"/>
              <a:ext cx="1003844" cy="2880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null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6028030" y="4202914"/>
              <a:ext cx="1003844" cy="2880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null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6028030" y="4490946"/>
              <a:ext cx="1003844" cy="2880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null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632499" y="3889621"/>
              <a:ext cx="535190" cy="353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[0]</a:t>
              </a:r>
              <a:endParaRPr lang="ko-KR" altLang="en-US" sz="14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632499" y="4177653"/>
              <a:ext cx="535190" cy="353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[1]</a:t>
              </a:r>
              <a:endParaRPr lang="ko-KR" altLang="en-US" sz="14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5632499" y="4465685"/>
              <a:ext cx="535190" cy="353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[2]</a:t>
              </a:r>
              <a:endParaRPr lang="ko-KR" altLang="en-US" sz="1400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660455" y="3646612"/>
              <a:ext cx="596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0x600</a:t>
              </a:r>
              <a:endParaRPr lang="ko-KR" altLang="en-US" sz="1200" dirty="0"/>
            </a:p>
          </p:txBody>
        </p:sp>
      </p:grpSp>
      <p:sp>
        <p:nvSpPr>
          <p:cNvPr id="211" name="TextBox 210"/>
          <p:cNvSpPr txBox="1"/>
          <p:nvPr/>
        </p:nvSpPr>
        <p:spPr>
          <a:xfrm>
            <a:off x="4199528" y="3558208"/>
            <a:ext cx="5164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trike="sngStrike" dirty="0" smtClean="0">
                <a:solidFill>
                  <a:schemeClr val="bg1">
                    <a:lumMod val="65000"/>
                  </a:schemeClr>
                </a:solidFill>
              </a:rPr>
              <a:t>0x600</a:t>
            </a:r>
            <a:endParaRPr lang="ko-KR" altLang="en-US" sz="900" b="1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631576" y="3558208"/>
            <a:ext cx="5164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0x400</a:t>
            </a:r>
            <a:endParaRPr lang="ko-KR" altLang="en-US" sz="900" b="1" dirty="0"/>
          </a:p>
        </p:txBody>
      </p:sp>
      <p:cxnSp>
        <p:nvCxnSpPr>
          <p:cNvPr id="213" name="꺾인 연결선 212"/>
          <p:cNvCxnSpPr>
            <a:stCxn id="161" idx="3"/>
            <a:endCxn id="210" idx="1"/>
          </p:cNvCxnSpPr>
          <p:nvPr/>
        </p:nvCxnSpPr>
        <p:spPr>
          <a:xfrm flipV="1">
            <a:off x="5123164" y="3077722"/>
            <a:ext cx="769491" cy="587199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5364088" y="30255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17" name="꺾인 연결선 216"/>
          <p:cNvCxnSpPr>
            <a:stCxn id="212" idx="3"/>
            <a:endCxn id="152" idx="3"/>
          </p:cNvCxnSpPr>
          <p:nvPr/>
        </p:nvCxnSpPr>
        <p:spPr>
          <a:xfrm flipH="1">
            <a:off x="4292859" y="3673624"/>
            <a:ext cx="855205" cy="552981"/>
          </a:xfrm>
          <a:prstGeom prst="bentConnector3">
            <a:avLst>
              <a:gd name="adj1" fmla="val -2673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3615322" y="3068960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0x500</a:t>
            </a:r>
            <a:endParaRPr lang="ko-KR" altLang="en-US" sz="1200" dirty="0"/>
          </a:p>
        </p:txBody>
      </p:sp>
      <p:sp>
        <p:nvSpPr>
          <p:cNvPr id="232" name="TextBox 231"/>
          <p:cNvSpPr txBox="1"/>
          <p:nvPr/>
        </p:nvSpPr>
        <p:spPr>
          <a:xfrm>
            <a:off x="5080335" y="1365763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0xB00</a:t>
            </a:r>
            <a:endParaRPr lang="ko-KR" altLang="en-US" sz="1200" dirty="0"/>
          </a:p>
        </p:txBody>
      </p:sp>
      <p:grpSp>
        <p:nvGrpSpPr>
          <p:cNvPr id="268" name="그룹 267"/>
          <p:cNvGrpSpPr/>
          <p:nvPr/>
        </p:nvGrpSpPr>
        <p:grpSpPr>
          <a:xfrm>
            <a:off x="4919263" y="1582716"/>
            <a:ext cx="1470172" cy="578566"/>
            <a:chOff x="3571595" y="1629836"/>
            <a:chExt cx="1470172" cy="578566"/>
          </a:xfrm>
        </p:grpSpPr>
        <p:sp>
          <p:nvSpPr>
            <p:cNvPr id="226" name="TextBox 225"/>
            <p:cNvSpPr txBox="1"/>
            <p:nvPr/>
          </p:nvSpPr>
          <p:spPr>
            <a:xfrm>
              <a:off x="4253570" y="1826214"/>
              <a:ext cx="596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0x500</a:t>
              </a:r>
              <a:endParaRPr lang="ko-KR" altLang="en-US" sz="1200" dirty="0"/>
            </a:p>
          </p:txBody>
        </p:sp>
        <p:grpSp>
          <p:nvGrpSpPr>
            <p:cNvPr id="227" name="그룹 226"/>
            <p:cNvGrpSpPr/>
            <p:nvPr/>
          </p:nvGrpSpPr>
          <p:grpSpPr>
            <a:xfrm>
              <a:off x="3571595" y="1629836"/>
              <a:ext cx="1470172" cy="578566"/>
              <a:chOff x="4679529" y="5308585"/>
              <a:chExt cx="1116608" cy="578566"/>
            </a:xfrm>
          </p:grpSpPr>
          <p:sp>
            <p:nvSpPr>
              <p:cNvPr id="228" name="직사각형 227"/>
              <p:cNvSpPr/>
              <p:nvPr/>
            </p:nvSpPr>
            <p:spPr>
              <a:xfrm>
                <a:off x="4772572" y="5308585"/>
                <a:ext cx="1023565" cy="57856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29" name="직사각형 228"/>
              <p:cNvSpPr/>
              <p:nvPr/>
            </p:nvSpPr>
            <p:spPr>
              <a:xfrm>
                <a:off x="5051056" y="5585778"/>
                <a:ext cx="723140" cy="21049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4679529" y="5543654"/>
                <a:ext cx="5019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 smtClean="0"/>
                  <a:t>color</a:t>
                </a:r>
                <a:endParaRPr lang="ko-KR" altLang="en-US" sz="1050" dirty="0"/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4862166" y="5318623"/>
                <a:ext cx="9339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</a:rPr>
                  <a:t>Shape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33" name="직선 화살표 연결선 232"/>
            <p:cNvCxnSpPr/>
            <p:nvPr/>
          </p:nvCxnSpPr>
          <p:spPr>
            <a:xfrm>
              <a:off x="4376101" y="2025735"/>
              <a:ext cx="166741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/>
            <p:cNvSpPr txBox="1"/>
            <p:nvPr/>
          </p:nvSpPr>
          <p:spPr>
            <a:xfrm>
              <a:off x="4454746" y="1881470"/>
              <a:ext cx="5870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/>
                <a:t>0x800</a:t>
              </a:r>
              <a:endParaRPr lang="ko-KR" altLang="en-US" sz="1050" b="1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039001" y="1881470"/>
              <a:ext cx="42191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strike="sngStrike" dirty="0" smtClean="0">
                  <a:solidFill>
                    <a:schemeClr val="bg1">
                      <a:lumMod val="50000"/>
                    </a:schemeClr>
                  </a:solidFill>
                </a:rPr>
                <a:t>null</a:t>
              </a:r>
              <a:endParaRPr lang="ko-KR" altLang="en-US" sz="1050" b="1" strike="sngStrik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38" name="그룹 237"/>
          <p:cNvGrpSpPr/>
          <p:nvPr/>
        </p:nvGrpSpPr>
        <p:grpSpPr>
          <a:xfrm>
            <a:off x="7174990" y="1051676"/>
            <a:ext cx="1077986" cy="654757"/>
            <a:chOff x="4718150" y="5329656"/>
            <a:chExt cx="1077986" cy="654757"/>
          </a:xfrm>
        </p:grpSpPr>
        <p:sp>
          <p:nvSpPr>
            <p:cNvPr id="239" name="직사각형 238"/>
            <p:cNvSpPr/>
            <p:nvPr/>
          </p:nvSpPr>
          <p:spPr>
            <a:xfrm>
              <a:off x="4862166" y="5368524"/>
              <a:ext cx="933970" cy="6158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5203312" y="5579540"/>
              <a:ext cx="501922" cy="1898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150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5203312" y="5759322"/>
              <a:ext cx="501922" cy="1898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4728366" y="5543654"/>
              <a:ext cx="5019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x</a:t>
              </a:r>
              <a:endParaRPr lang="ko-KR" altLang="en-US" sz="1050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4718150" y="5710093"/>
              <a:ext cx="5019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y</a:t>
              </a:r>
              <a:endParaRPr lang="ko-KR" altLang="en-US" sz="1050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5028910" y="5329656"/>
              <a:ext cx="717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Point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7192526" y="813545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0x900</a:t>
            </a:r>
            <a:endParaRPr lang="ko-KR" altLang="en-US" sz="1200" dirty="0"/>
          </a:p>
        </p:txBody>
      </p:sp>
      <p:sp>
        <p:nvSpPr>
          <p:cNvPr id="252" name="TextBox 251"/>
          <p:cNvSpPr txBox="1"/>
          <p:nvPr/>
        </p:nvSpPr>
        <p:spPr>
          <a:xfrm>
            <a:off x="5031747" y="389275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0xA00</a:t>
            </a:r>
            <a:endParaRPr lang="ko-KR" altLang="en-US" sz="1200" dirty="0"/>
          </a:p>
        </p:txBody>
      </p:sp>
      <p:grpSp>
        <p:nvGrpSpPr>
          <p:cNvPr id="267" name="그룹 266"/>
          <p:cNvGrpSpPr/>
          <p:nvPr/>
        </p:nvGrpSpPr>
        <p:grpSpPr>
          <a:xfrm>
            <a:off x="4962177" y="609371"/>
            <a:ext cx="1490657" cy="719304"/>
            <a:chOff x="3551109" y="2429200"/>
            <a:chExt cx="1490657" cy="719304"/>
          </a:xfrm>
        </p:grpSpPr>
        <p:sp>
          <p:nvSpPr>
            <p:cNvPr id="246" name="TextBox 245"/>
            <p:cNvSpPr txBox="1"/>
            <p:nvPr/>
          </p:nvSpPr>
          <p:spPr>
            <a:xfrm>
              <a:off x="4253570" y="2625578"/>
              <a:ext cx="596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0x500</a:t>
              </a:r>
              <a:endParaRPr lang="ko-KR" altLang="en-US" sz="1200" dirty="0"/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3668265" y="2429200"/>
              <a:ext cx="1373501" cy="7193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4060763" y="2679036"/>
              <a:ext cx="952116" cy="2104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812063" y="2439238"/>
              <a:ext cx="12297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Circle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53" name="직선 화살표 연결선 252"/>
            <p:cNvCxnSpPr/>
            <p:nvPr/>
          </p:nvCxnSpPr>
          <p:spPr>
            <a:xfrm>
              <a:off x="4376101" y="2797742"/>
              <a:ext cx="166741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/>
            <p:cNvSpPr txBox="1"/>
            <p:nvPr/>
          </p:nvSpPr>
          <p:spPr>
            <a:xfrm>
              <a:off x="4454746" y="2653477"/>
              <a:ext cx="5870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/>
                <a:t>0x900</a:t>
              </a:r>
              <a:endParaRPr lang="ko-KR" altLang="en-US" sz="1050" b="1" dirty="0"/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4039001" y="2653477"/>
              <a:ext cx="42191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strike="sngStrike" dirty="0" smtClean="0">
                  <a:solidFill>
                    <a:schemeClr val="bg1">
                      <a:lumMod val="50000"/>
                    </a:schemeClr>
                  </a:solidFill>
                </a:rPr>
                <a:t>null</a:t>
              </a:r>
              <a:endParaRPr lang="ko-KR" altLang="en-US" sz="1050" b="1" strike="sngStrik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4060763" y="2889528"/>
              <a:ext cx="952116" cy="2104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50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635896" y="2847404"/>
              <a:ext cx="660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r</a:t>
              </a:r>
              <a:endParaRPr lang="ko-KR" altLang="en-US" sz="1050" dirty="0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3551109" y="2666937"/>
              <a:ext cx="660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center</a:t>
              </a:r>
              <a:endParaRPr lang="ko-KR" altLang="en-US" sz="1050" dirty="0"/>
            </a:p>
          </p:txBody>
        </p:sp>
      </p:grpSp>
      <p:cxnSp>
        <p:nvCxnSpPr>
          <p:cNvPr id="263" name="꺾인 연결선 262"/>
          <p:cNvCxnSpPr>
            <a:stCxn id="248" idx="3"/>
            <a:endCxn id="245" idx="0"/>
          </p:cNvCxnSpPr>
          <p:nvPr/>
        </p:nvCxnSpPr>
        <p:spPr>
          <a:xfrm flipV="1">
            <a:off x="6452834" y="813545"/>
            <a:ext cx="1038011" cy="155478"/>
          </a:xfrm>
          <a:prstGeom prst="bentConnector4">
            <a:avLst>
              <a:gd name="adj1" fmla="val 35630"/>
              <a:gd name="adj2" fmla="val 378351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/>
          <p:cNvCxnSpPr>
            <a:stCxn id="165" idx="0"/>
            <a:endCxn id="168" idx="2"/>
          </p:cNvCxnSpPr>
          <p:nvPr/>
        </p:nvCxnSpPr>
        <p:spPr>
          <a:xfrm flipH="1" flipV="1">
            <a:off x="4371174" y="3080034"/>
            <a:ext cx="57810" cy="21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꺾인 연결선 274"/>
          <p:cNvCxnSpPr>
            <a:stCxn id="234" idx="3"/>
            <a:endCxn id="182" idx="3"/>
          </p:cNvCxnSpPr>
          <p:nvPr/>
        </p:nvCxnSpPr>
        <p:spPr>
          <a:xfrm>
            <a:off x="6389434" y="1965155"/>
            <a:ext cx="36284" cy="683340"/>
          </a:xfrm>
          <a:prstGeom prst="bentConnector3">
            <a:avLst>
              <a:gd name="adj1" fmla="val 73003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/>
          <p:cNvCxnSpPr>
            <a:stCxn id="248" idx="2"/>
            <a:endCxn id="231" idx="0"/>
          </p:cNvCxnSpPr>
          <p:nvPr/>
        </p:nvCxnSpPr>
        <p:spPr>
          <a:xfrm>
            <a:off x="5766084" y="1328675"/>
            <a:ext cx="8499" cy="26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꺾인 연결선 282"/>
          <p:cNvCxnSpPr>
            <a:stCxn id="91" idx="3"/>
            <a:endCxn id="224" idx="1"/>
          </p:cNvCxnSpPr>
          <p:nvPr/>
        </p:nvCxnSpPr>
        <p:spPr>
          <a:xfrm flipV="1">
            <a:off x="2944416" y="3207460"/>
            <a:ext cx="670906" cy="619614"/>
          </a:xfrm>
          <a:prstGeom prst="bentConnector3">
            <a:avLst>
              <a:gd name="adj1" fmla="val 84716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꺾인 연결선 286"/>
          <p:cNvCxnSpPr>
            <a:stCxn id="92" idx="3"/>
            <a:endCxn id="252" idx="1"/>
          </p:cNvCxnSpPr>
          <p:nvPr/>
        </p:nvCxnSpPr>
        <p:spPr>
          <a:xfrm flipV="1">
            <a:off x="2944416" y="527775"/>
            <a:ext cx="2087331" cy="2900937"/>
          </a:xfrm>
          <a:prstGeom prst="bentConnector3">
            <a:avLst>
              <a:gd name="adj1" fmla="val 16525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/>
          <p:cNvGrpSpPr/>
          <p:nvPr/>
        </p:nvGrpSpPr>
        <p:grpSpPr>
          <a:xfrm>
            <a:off x="0" y="5646077"/>
            <a:ext cx="5223131" cy="1095291"/>
            <a:chOff x="0" y="5502061"/>
            <a:chExt cx="5223131" cy="1095291"/>
          </a:xfrm>
        </p:grpSpPr>
        <p:sp>
          <p:nvSpPr>
            <p:cNvPr id="294" name="직사각형 293"/>
            <p:cNvSpPr/>
            <p:nvPr/>
          </p:nvSpPr>
          <p:spPr>
            <a:xfrm>
              <a:off x="1" y="5826968"/>
              <a:ext cx="5223130" cy="7703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 smtClean="0"/>
                <a:t>[p1=(100,100), p2=(140,50), p3=(200,100), color=black]</a:t>
              </a:r>
            </a:p>
            <a:p>
              <a:r>
                <a:rPr lang="en-US" altLang="ko-KR" sz="1400" dirty="0" smtClean="0"/>
                <a:t>[center=(150, 150), r=50, color=black]</a:t>
              </a:r>
              <a:endParaRPr lang="en-US" altLang="ko-KR" sz="1400" dirty="0"/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0" y="5502061"/>
              <a:ext cx="5223131" cy="3249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console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801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135</Words>
  <Application>Microsoft Office PowerPoint</Application>
  <PresentationFormat>화면 슬라이드 쇼(4:3)</PresentationFormat>
  <Paragraphs>92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6</cp:revision>
  <dcterms:created xsi:type="dcterms:W3CDTF">2019-11-15T01:46:08Z</dcterms:created>
  <dcterms:modified xsi:type="dcterms:W3CDTF">2019-11-15T03:30:12Z</dcterms:modified>
</cp:coreProperties>
</file>