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9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85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9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6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5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7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9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0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7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5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0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5DC72-31A3-4A85-AB62-608EEA7FC4C5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AC567-CB18-463E-9E48-2BEF432E0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0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95936" y="1367771"/>
            <a:ext cx="720080" cy="45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Object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5936" y="2101352"/>
            <a:ext cx="720080" cy="45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Animal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5936" y="2834934"/>
            <a:ext cx="720080" cy="45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Human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4" idx="2"/>
          </p:cNvCxnSpPr>
          <p:nvPr/>
        </p:nvCxnSpPr>
        <p:spPr>
          <a:xfrm>
            <a:off x="4355976" y="181782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0"/>
            <a:endCxn id="4" idx="2"/>
          </p:cNvCxnSpPr>
          <p:nvPr/>
        </p:nvCxnSpPr>
        <p:spPr>
          <a:xfrm flipV="1">
            <a:off x="4355976" y="1817821"/>
            <a:ext cx="0" cy="28353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0"/>
            <a:endCxn id="5" idx="2"/>
          </p:cNvCxnSpPr>
          <p:nvPr/>
        </p:nvCxnSpPr>
        <p:spPr>
          <a:xfrm flipV="1">
            <a:off x="4355976" y="2551402"/>
            <a:ext cx="0" cy="2835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이등변 삼각형 17"/>
          <p:cNvSpPr/>
          <p:nvPr/>
        </p:nvSpPr>
        <p:spPr>
          <a:xfrm>
            <a:off x="4283968" y="1821469"/>
            <a:ext cx="144016" cy="94511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4283968" y="2564904"/>
            <a:ext cx="144016" cy="94511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79912" y="1484784"/>
            <a:ext cx="1152128" cy="216024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ParentObject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79912" y="2218365"/>
            <a:ext cx="1152128" cy="216024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ChildObject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4" idx="2"/>
          </p:cNvCxnSpPr>
          <p:nvPr/>
        </p:nvCxnSpPr>
        <p:spPr>
          <a:xfrm>
            <a:off x="4355976" y="170080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0"/>
            <a:endCxn id="4" idx="2"/>
          </p:cNvCxnSpPr>
          <p:nvPr/>
        </p:nvCxnSpPr>
        <p:spPr>
          <a:xfrm flipV="1">
            <a:off x="4355976" y="1700808"/>
            <a:ext cx="0" cy="517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28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339752" y="3125578"/>
            <a:ext cx="2880320" cy="151216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56304" y="2987079"/>
            <a:ext cx="99899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ChildObject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3059832" y="3567257"/>
            <a:ext cx="1368152" cy="72846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03279" y="3429000"/>
            <a:ext cx="10812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ParentObject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657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339752" y="3125578"/>
            <a:ext cx="2880320" cy="151216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56304" y="2987079"/>
            <a:ext cx="99899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ChildObject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3059832" y="3567257"/>
            <a:ext cx="1368152" cy="72846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3279" y="3429000"/>
            <a:ext cx="10812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ParentObject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455876" y="3789040"/>
            <a:ext cx="54006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age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1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10</Words>
  <Application>Microsoft Office PowerPoint</Application>
  <PresentationFormat>화면 슬라이드 쇼(4:3)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6</cp:revision>
  <dcterms:created xsi:type="dcterms:W3CDTF">2019-11-13T00:16:03Z</dcterms:created>
  <dcterms:modified xsi:type="dcterms:W3CDTF">2019-11-13T05:42:23Z</dcterms:modified>
</cp:coreProperties>
</file>