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5936" y="1367771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Object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5936" y="2002342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Animal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2636912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Human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4" idx="2"/>
          </p:cNvCxnSpPr>
          <p:nvPr/>
        </p:nvCxnSpPr>
        <p:spPr>
          <a:xfrm>
            <a:off x="4355976" y="181782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4355976" y="1817821"/>
            <a:ext cx="0" cy="184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  <a:endCxn id="5" idx="2"/>
          </p:cNvCxnSpPr>
          <p:nvPr/>
        </p:nvCxnSpPr>
        <p:spPr>
          <a:xfrm flipV="1">
            <a:off x="4355976" y="2452392"/>
            <a:ext cx="0" cy="18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2019-11-13T00:16:03Z</dcterms:created>
  <dcterms:modified xsi:type="dcterms:W3CDTF">2019-11-13T00:19:46Z</dcterms:modified>
</cp:coreProperties>
</file>