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:p15="http://schemas.microsoft.com/office/powerpoint/2012/main" xmlns="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125" d="100"/>
          <a:sy n="125" d="100"/>
        </p:scale>
        <p:origin x="-1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87024640"/>
        <c:axId val="40074560"/>
      </c:barChart>
      <c:catAx>
        <c:axId val="8702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4560"/>
        <c:crosses val="autoZero"/>
        <c:auto val="1"/>
        <c:lblAlgn val="ctr"/>
        <c:lblOffset val="100"/>
        <c:noMultiLvlLbl val="0"/>
      </c:catAx>
      <c:valAx>
        <c:axId val="40074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02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:a16="http://schemas.microsoft.com/office/drawing/2014/main" xmlns="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:a16="http://schemas.microsoft.com/office/drawing/2014/main" xmlns="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:a16="http://schemas.microsoft.com/office/drawing/2014/main" xmlns="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:a16="http://schemas.microsoft.com/office/drawing/2014/main" xmlns="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:a16="http://schemas.microsoft.com/office/drawing/2014/main" xmlns="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:a16="http://schemas.microsoft.com/office/drawing/2014/main" xmlns="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:a16="http://schemas.microsoft.com/office/drawing/2014/main" xmlns="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:a16="http://schemas.microsoft.com/office/drawing/2014/main" xmlns="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:a16="http://schemas.microsoft.com/office/drawing/2014/main" xmlns="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:a16="http://schemas.microsoft.com/office/drawing/2014/main" xmlns="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:a16="http://schemas.microsoft.com/office/drawing/2014/main" xmlns="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:a16="http://schemas.microsoft.com/office/drawing/2014/main" xmlns="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맨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뒷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페이지 기재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4E0C6BB-BA23-4E99-9231-783394DDDB90}"/>
              </a:ext>
            </a:extLst>
          </p:cNvPr>
          <p:cNvGrpSpPr/>
          <p:nvPr/>
        </p:nvGrpSpPr>
        <p:grpSpPr>
          <a:xfrm>
            <a:off x="4601394" y="1899726"/>
            <a:ext cx="2955106" cy="2955106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:a16="http://schemas.microsoft.com/office/drawing/2014/main" xmlns="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3406" y="4841430"/>
            <a:ext cx="709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3600" b="1" dirty="0">
                <a:solidFill>
                  <a:srgbClr val="E8C193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2800" b="1" dirty="0" smtClean="0">
                <a:solidFill>
                  <a:srgbClr val="CABFBE"/>
                </a:solidFill>
              </a:rPr>
              <a:t>코딩 교육 시스템</a:t>
            </a:r>
            <a:endParaRPr lang="en-US" altLang="ko-KR" b="1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22595"/>
            <a:ext cx="999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강의 서비스 제공 </a:t>
            </a: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코딩문제 </a:t>
            </a:r>
            <a:r>
              <a:rPr lang="ko-KR" altLang="en-US" sz="3600" smtClean="0">
                <a:solidFill>
                  <a:srgbClr val="E8C193"/>
                </a:solidFill>
              </a:rPr>
              <a:t>서비스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110</Words>
  <Application>Microsoft Office PowerPoint</Application>
  <PresentationFormat>사용자 지정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95</cp:revision>
  <dcterms:created xsi:type="dcterms:W3CDTF">2020-02-05T05:32:01Z</dcterms:created>
  <dcterms:modified xsi:type="dcterms:W3CDTF">2020-02-14T08:42:52Z</dcterms:modified>
</cp:coreProperties>
</file>