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6" r:id="rId4"/>
    <p:sldId id="258" r:id="rId5"/>
    <p:sldId id="272" r:id="rId6"/>
    <p:sldId id="270" r:id="rId7"/>
    <p:sldId id="261" r:id="rId8"/>
    <p:sldId id="271" r:id="rId9"/>
    <p:sldId id="27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onuk" initials="KH" lastIdx="1" clrIdx="0">
    <p:extLst>
      <p:ext uri="{19B8F6BF-5375-455C-9EA6-DF929625EA0E}">
        <p15:presenceInfo xmlns:p15="http://schemas.microsoft.com/office/powerpoint/2012/main" xmlns="" userId="263b8329c1407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1"/>
    <a:srgbClr val="323033"/>
    <a:srgbClr val="FFFFFF"/>
    <a:srgbClr val="CFD8DC"/>
    <a:srgbClr val="E8C193"/>
    <a:srgbClr val="D7B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>
        <p:scale>
          <a:sx n="125" d="100"/>
          <a:sy n="125" d="100"/>
        </p:scale>
        <p:origin x="-10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82849867841995E-2"/>
          <c:y val="0.13713692380088524"/>
          <c:w val="0.84509723331428654"/>
          <c:h val="0.7530224301425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수요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D65-4A24-9BE1-69BE4D5DC98E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2459</c:v>
                </c:pt>
                <c:pt idx="1">
                  <c:v>2737</c:v>
                </c:pt>
                <c:pt idx="2">
                  <c:v>3348</c:v>
                </c:pt>
                <c:pt idx="3">
                  <c:v>3900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D65-4A24-9BE1-69BE4D5DC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공급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864</c:v>
                </c:pt>
                <c:pt idx="1">
                  <c:v>835</c:v>
                </c:pt>
                <c:pt idx="2">
                  <c:v>793</c:v>
                </c:pt>
                <c:pt idx="3">
                  <c:v>768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D65-4A24-9BE1-69BE4D5DC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87024640"/>
        <c:axId val="40074560"/>
      </c:barChart>
      <c:catAx>
        <c:axId val="87024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074560"/>
        <c:crosses val="autoZero"/>
        <c:auto val="1"/>
        <c:lblAlgn val="ctr"/>
        <c:lblOffset val="100"/>
        <c:noMultiLvlLbl val="0"/>
      </c:catAx>
      <c:valAx>
        <c:axId val="40074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02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mers.co.kr/" TargetMode="External"/><Relationship Id="rId3" Type="http://schemas.openxmlformats.org/officeDocument/2006/relationships/hyperlink" Target="https://www.codingworldnews.com/article/view/1379" TargetMode="External"/><Relationship Id="rId7" Type="http://schemas.openxmlformats.org/officeDocument/2006/relationships/hyperlink" Target="https://codesignal.com/" TargetMode="External"/><Relationship Id="rId2" Type="http://schemas.openxmlformats.org/officeDocument/2006/relationships/hyperlink" Target="https://news.mt.co.kr/mtview.php?no=20200204162926526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one.com/" TargetMode="External"/><Relationship Id="rId5" Type="http://schemas.openxmlformats.org/officeDocument/2006/relationships/hyperlink" Target="https://www.edaily.co.kr/news/read?newsId=01974566622616840&amp;mediaCodeNo=257&amp;gtrack=sok" TargetMode="External"/><Relationship Id="rId4" Type="http://schemas.openxmlformats.org/officeDocument/2006/relationships/hyperlink" Target="http://www.knnws.com/news/view.php?idx=7667" TargetMode="External"/><Relationship Id="rId9" Type="http://schemas.openxmlformats.org/officeDocument/2006/relationships/hyperlink" Target="https://www.acmicpc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5502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E8C193"/>
                </a:solidFill>
              </a:rPr>
              <a:t>Online Coding Practice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E8C193"/>
                </a:solidFill>
              </a:rPr>
              <a:t>온라인 코딩 실습 웹 사이트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7" y="4281395"/>
            <a:ext cx="285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조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박용민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김현욱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허은열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이유동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신재웅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hlinkClick r:id="rId2"/>
              </a:rPr>
              <a:t>테슬라 파격채용</a:t>
            </a:r>
            <a:r>
              <a:rPr lang="en-US" altLang="ko-KR" b="1" dirty="0">
                <a:hlinkClick r:id="rId2"/>
              </a:rPr>
              <a:t>, </a:t>
            </a:r>
            <a:r>
              <a:rPr lang="ko-KR" altLang="en-US" b="1" dirty="0">
                <a:hlinkClick r:id="rId2"/>
              </a:rPr>
              <a:t>졸업장 안 보고 코딩테스트만</a:t>
            </a:r>
            <a:endParaRPr lang="ko-KR" altLang="en-US" b="1" dirty="0"/>
          </a:p>
          <a:p>
            <a:pPr fontAlgn="base"/>
            <a:r>
              <a:rPr lang="ko-KR" altLang="en-US" b="1" dirty="0">
                <a:hlinkClick r:id="rId3"/>
              </a:rPr>
              <a:t>카카오 </a:t>
            </a:r>
            <a:r>
              <a:rPr lang="en-US" altLang="ko-KR" b="1" dirty="0">
                <a:hlinkClick r:id="rId3"/>
              </a:rPr>
              <a:t>7</a:t>
            </a:r>
            <a:r>
              <a:rPr lang="ko-KR" altLang="en-US" b="1" dirty="0">
                <a:hlinkClick r:id="rId3"/>
              </a:rPr>
              <a:t>개 공동체</a:t>
            </a:r>
            <a:r>
              <a:rPr lang="en-US" altLang="ko-KR" b="1" dirty="0">
                <a:hlinkClick r:id="rId3"/>
              </a:rPr>
              <a:t>, </a:t>
            </a:r>
            <a:r>
              <a:rPr lang="ko-KR" altLang="en-US" b="1" dirty="0">
                <a:hlinkClick r:id="rId3"/>
              </a:rPr>
              <a:t>신입 개발자 채용</a:t>
            </a:r>
            <a:r>
              <a:rPr lang="en-US" altLang="ko-KR" b="1" dirty="0">
                <a:hlinkClick r:id="rId3"/>
              </a:rPr>
              <a:t>…"</a:t>
            </a:r>
            <a:r>
              <a:rPr lang="ko-KR" altLang="en-US" b="1" dirty="0">
                <a:hlinkClick r:id="rId3"/>
              </a:rPr>
              <a:t>온</a:t>
            </a:r>
            <a:r>
              <a:rPr lang="en-US" altLang="ko-KR" b="1" dirty="0">
                <a:hlinkClick r:id="rId3"/>
              </a:rPr>
              <a:t>·</a:t>
            </a:r>
            <a:r>
              <a:rPr lang="ko-KR" altLang="en-US" b="1" dirty="0">
                <a:hlinkClick r:id="rId3"/>
              </a:rPr>
              <a:t>오프라인 코딩 테스트</a:t>
            </a:r>
            <a:r>
              <a:rPr lang="en-US" altLang="ko-KR" b="1" dirty="0">
                <a:hlinkClick r:id="rId3"/>
              </a:rPr>
              <a:t>"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IT·</a:t>
            </a:r>
            <a:r>
              <a:rPr lang="ko-KR" altLang="en-US" b="1" dirty="0">
                <a:hlinkClick r:id="rId4"/>
              </a:rPr>
              <a:t>엔지니어 직종 채용</a:t>
            </a:r>
            <a:r>
              <a:rPr lang="en-US" altLang="ko-KR" b="1" dirty="0">
                <a:hlinkClick r:id="rId4"/>
              </a:rPr>
              <a:t>... </a:t>
            </a:r>
            <a:r>
              <a:rPr lang="ko-KR" altLang="en-US" b="1" dirty="0">
                <a:hlinkClick r:id="rId4"/>
              </a:rPr>
              <a:t>코딩 테스트는 기본</a:t>
            </a:r>
            <a:endParaRPr lang="ko-KR" altLang="en-US" dirty="0"/>
          </a:p>
          <a:p>
            <a:pPr fontAlgn="base"/>
            <a:r>
              <a:rPr lang="ko-KR" altLang="en-US" b="1" dirty="0">
                <a:hlinkClick r:id="rId5"/>
              </a:rPr>
              <a:t>네이버</a:t>
            </a:r>
            <a:r>
              <a:rPr lang="en-US" altLang="ko-KR" b="1" dirty="0">
                <a:hlinkClick r:id="rId5"/>
              </a:rPr>
              <a:t>, </a:t>
            </a:r>
            <a:r>
              <a:rPr lang="ko-KR" altLang="en-US" b="1" dirty="0">
                <a:hlinkClick r:id="rId5"/>
              </a:rPr>
              <a:t>신입 개발자 공채</a:t>
            </a:r>
            <a:r>
              <a:rPr lang="en-US" altLang="ko-KR" b="1" dirty="0">
                <a:hlinkClick r:id="rId5"/>
              </a:rPr>
              <a:t>..</a:t>
            </a:r>
            <a:r>
              <a:rPr lang="ko-KR" altLang="en-US" b="1" dirty="0">
                <a:hlinkClick r:id="rId5"/>
              </a:rPr>
              <a:t>사전 코딩테스트</a:t>
            </a:r>
            <a:endParaRPr lang="ko-KR" altLang="en-US" b="1" dirty="0"/>
          </a:p>
          <a:p>
            <a:r>
              <a:rPr lang="en-US" altLang="ko-KR" dirty="0">
                <a:hlinkClick r:id="rId6"/>
              </a:rPr>
              <a:t>https://ideone.com/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https://codesignal.com/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https://programmers.co.kr/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https://www.acmicpc.net/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5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0B50125-38D3-4EE5-9D7E-AD1E14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110" y="2339975"/>
            <a:ext cx="5935781" cy="43513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추진배경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목적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D021BAB-FD04-4932-A92E-6A07A5973470}"/>
              </a:ext>
            </a:extLst>
          </p:cNvPr>
          <p:cNvSpPr/>
          <p:nvPr/>
        </p:nvSpPr>
        <p:spPr>
          <a:xfrm>
            <a:off x="3069048" y="198224"/>
            <a:ext cx="6096000" cy="129881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E8C193"/>
                </a:solidFill>
              </a:rPr>
              <a:t>목차</a:t>
            </a:r>
            <a:endParaRPr lang="en-US" altLang="ko-KR" sz="60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86296692"/>
              </p:ext>
            </p:extLst>
          </p:nvPr>
        </p:nvGraphicFramePr>
        <p:xfrm>
          <a:off x="4817010" y="2351112"/>
          <a:ext cx="6209055" cy="38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79923" y="3322485"/>
            <a:ext cx="1895777" cy="50020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333234"/>
                </a:solidFill>
              </a:rPr>
              <a:t>인력 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79924" y="4289417"/>
            <a:ext cx="1895777" cy="5002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인력 공급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1/4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55827" y="5661209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>
                <a:solidFill>
                  <a:srgbClr val="333234"/>
                </a:solidFill>
              </a:rPr>
              <a:t>소프트웨어정책연구소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11" name="Picture 2" descr="확대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" y="3266018"/>
            <a:ext cx="3899973" cy="28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0860" y="2173299"/>
            <a:ext cx="2828271" cy="674111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4</a:t>
            </a:r>
            <a:r>
              <a:rPr lang="ko-KR" altLang="en-US" sz="1800" b="1" dirty="0">
                <a:solidFill>
                  <a:srgbClr val="333234"/>
                </a:solidFill>
              </a:rPr>
              <a:t>차 산업혁명 대두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24319" y="2450100"/>
            <a:ext cx="0" cy="3559152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3CAAE4C-302E-4C94-A78C-722268990DF6}"/>
              </a:ext>
            </a:extLst>
          </p:cNvPr>
          <p:cNvSpPr/>
          <p:nvPr/>
        </p:nvSpPr>
        <p:spPr>
          <a:xfrm>
            <a:off x="6718900" y="2173300"/>
            <a:ext cx="3622089" cy="67411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AI / SW </a:t>
            </a:r>
            <a:r>
              <a:rPr lang="ko-KR" altLang="en-US" sz="1800" b="1" dirty="0">
                <a:solidFill>
                  <a:srgbClr val="333234"/>
                </a:solidFill>
              </a:rPr>
              <a:t>인력 수급 전망</a:t>
            </a:r>
            <a:r>
              <a:rPr lang="en-US" altLang="ko-KR" sz="1800" b="1" dirty="0">
                <a:solidFill>
                  <a:srgbClr val="333234"/>
                </a:solidFill>
              </a:rPr>
              <a:t/>
            </a:r>
            <a:br>
              <a:rPr lang="en-US" altLang="ko-KR" sz="1800" b="1" dirty="0">
                <a:solidFill>
                  <a:srgbClr val="333234"/>
                </a:solidFill>
              </a:rPr>
            </a:br>
            <a:r>
              <a:rPr lang="en-US" altLang="ko-KR" b="1" dirty="0">
                <a:solidFill>
                  <a:srgbClr val="333234"/>
                </a:solidFill>
              </a:rPr>
              <a:t>(</a:t>
            </a:r>
            <a:r>
              <a:rPr lang="ko-KR" altLang="en-US" b="1" dirty="0">
                <a:solidFill>
                  <a:srgbClr val="333234"/>
                </a:solidFill>
              </a:rPr>
              <a:t>단위</a:t>
            </a:r>
            <a:r>
              <a:rPr lang="en-US" altLang="ko-KR" b="1" dirty="0">
                <a:solidFill>
                  <a:srgbClr val="333234"/>
                </a:solidFill>
              </a:rPr>
              <a:t>:</a:t>
            </a:r>
            <a:r>
              <a:rPr lang="ko-KR" altLang="en-US" b="1" dirty="0">
                <a:solidFill>
                  <a:srgbClr val="333234"/>
                </a:solidFill>
              </a:rPr>
              <a:t>명</a:t>
            </a:r>
            <a:r>
              <a:rPr lang="en-US" altLang="ko-KR" b="1" dirty="0">
                <a:solidFill>
                  <a:srgbClr val="333234"/>
                </a:solidFill>
              </a:rPr>
              <a:t>)</a:t>
            </a:r>
            <a:endParaRPr lang="ko-KR" altLang="en-US" sz="1400" b="1" dirty="0">
              <a:solidFill>
                <a:srgbClr val="33323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930FF33-9106-48EC-B0C6-414B839FFA0F}"/>
              </a:ext>
            </a:extLst>
          </p:cNvPr>
          <p:cNvSpPr txBox="1"/>
          <p:nvPr/>
        </p:nvSpPr>
        <p:spPr>
          <a:xfrm>
            <a:off x="620766" y="1214975"/>
            <a:ext cx="6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코딩에 관한 관심이 높아짐</a:t>
            </a:r>
          </a:p>
        </p:txBody>
      </p:sp>
    </p:spTree>
    <p:extLst>
      <p:ext uri="{BB962C8B-B14F-4D97-AF65-F5344CB8AC3E}">
        <p14:creationId xmlns:p14="http://schemas.microsoft.com/office/powerpoint/2010/main" val="10728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9E7B134C-FC40-4679-B73C-C6D704D5EF3C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프로그래머, 프로그래밍, 코드, 일, 컴퓨터, 인터넷, 기술, 코딩, 키보드, 노트북, 온라인">
            <a:extLst>
              <a:ext uri="{FF2B5EF4-FFF2-40B4-BE49-F238E27FC236}">
                <a16:creationId xmlns:a16="http://schemas.microsoft.com/office/drawing/2014/main" xmlns="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348880"/>
            <a:ext cx="4962759" cy="3448084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80E5030-35EB-4E76-8503-A04A6062F71E}"/>
              </a:ext>
            </a:extLst>
          </p:cNvPr>
          <p:cNvSpPr/>
          <p:nvPr/>
        </p:nvSpPr>
        <p:spPr>
          <a:xfrm>
            <a:off x="7320639" y="3177069"/>
            <a:ext cx="801134" cy="765525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ffee, java icon">
            <a:extLst>
              <a:ext uri="{FF2B5EF4-FFF2-40B4-BE49-F238E27FC236}">
                <a16:creationId xmlns:a16="http://schemas.microsoft.com/office/drawing/2014/main" xmlns="" id="{3A45186D-5BDE-4821-952B-395B754E1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7" y="361802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e, question, question mark icon">
            <a:extLst>
              <a:ext uri="{FF2B5EF4-FFF2-40B4-BE49-F238E27FC236}">
                <a16:creationId xmlns:a16="http://schemas.microsoft.com/office/drawing/2014/main" xmlns="" id="{CE63EAE6-05F6-4E2E-8D66-4851CE2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70" y="2971468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logo 이미지 검색결과">
            <a:extLst>
              <a:ext uri="{FF2B5EF4-FFF2-40B4-BE49-F238E27FC236}">
                <a16:creationId xmlns:a16="http://schemas.microsoft.com/office/drawing/2014/main" xmlns="" id="{F50AA69D-C863-46C9-9222-5DF1510B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8" y="2043762"/>
            <a:ext cx="3633911" cy="113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nterface, question, question mark icon">
            <a:extLst>
              <a:ext uri="{FF2B5EF4-FFF2-40B4-BE49-F238E27FC236}">
                <a16:creationId xmlns:a16="http://schemas.microsoft.com/office/drawing/2014/main" xmlns="" id="{9CA2CF39-6E47-4DA1-9BC1-BBDEB0E3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805">
            <a:off x="8255164" y="3211901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nterface, question, question mark icon">
            <a:extLst>
              <a:ext uri="{FF2B5EF4-FFF2-40B4-BE49-F238E27FC236}">
                <a16:creationId xmlns:a16="http://schemas.microsoft.com/office/drawing/2014/main" xmlns="" id="{DD63F34C-CF83-4368-B3BC-7417BCB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4356">
            <a:off x="7129662" y="3288863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clipse icon 이미지 검색결과">
            <a:extLst>
              <a:ext uri="{FF2B5EF4-FFF2-40B4-BE49-F238E27FC236}">
                <a16:creationId xmlns:a16="http://schemas.microsoft.com/office/drawing/2014/main" xmlns="" id="{0B4C5E08-16B7-404A-97AD-E7A33C80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30" y="36189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scode icon 이미지 검색결과">
            <a:extLst>
              <a:ext uri="{FF2B5EF4-FFF2-40B4-BE49-F238E27FC236}">
                <a16:creationId xmlns:a16="http://schemas.microsoft.com/office/drawing/2014/main" xmlns="" id="{B28A48A6-6AAE-4F9F-892A-2D24E448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83" y="369096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omcat 이미지 검색결과">
            <a:extLst>
              <a:ext uri="{FF2B5EF4-FFF2-40B4-BE49-F238E27FC236}">
                <a16:creationId xmlns:a16="http://schemas.microsoft.com/office/drawing/2014/main" xmlns="" id="{38EB1361-1463-4AF3-A0FB-AC0EE18A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5" y="5044246"/>
            <a:ext cx="1169350" cy="7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linux icon 이미지 검색결과">
            <a:extLst>
              <a:ext uri="{FF2B5EF4-FFF2-40B4-BE49-F238E27FC236}">
                <a16:creationId xmlns:a16="http://schemas.microsoft.com/office/drawing/2014/main" xmlns="" id="{C6A216F7-BCAE-4350-B12C-76784B88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71" y="4953905"/>
            <a:ext cx="869908" cy="8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2/4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836D571-4022-4AC8-8918-7911496A9C0A}"/>
              </a:ext>
            </a:extLst>
          </p:cNvPr>
          <p:cNvGrpSpPr/>
          <p:nvPr/>
        </p:nvGrpSpPr>
        <p:grpSpPr>
          <a:xfrm>
            <a:off x="864367" y="4891951"/>
            <a:ext cx="1023744" cy="984820"/>
            <a:chOff x="7327468" y="2946248"/>
            <a:chExt cx="997565" cy="997565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5DA8F89A-C2DB-4417-9645-A1086B61B91C}"/>
                </a:ext>
              </a:extLst>
            </p:cNvPr>
            <p:cNvSpPr/>
            <p:nvPr/>
          </p:nvSpPr>
          <p:spPr>
            <a:xfrm>
              <a:off x="7327468" y="2946248"/>
              <a:ext cx="997565" cy="997565"/>
            </a:xfrm>
            <a:custGeom>
              <a:avLst/>
              <a:gdLst>
                <a:gd name="connsiteX0" fmla="*/ 937321 w 997565"/>
                <a:gd name="connsiteY0" fmla="*/ 317784 h 997565"/>
                <a:gd name="connsiteX1" fmla="*/ 997566 w 997565"/>
                <a:gd name="connsiteY1" fmla="*/ 498807 h 997565"/>
                <a:gd name="connsiteX2" fmla="*/ 936938 w 997565"/>
                <a:gd name="connsiteY2" fmla="*/ 680309 h 997565"/>
                <a:gd name="connsiteX3" fmla="*/ 851475 w 997565"/>
                <a:gd name="connsiteY3" fmla="*/ 851522 h 997565"/>
                <a:gd name="connsiteX4" fmla="*/ 679878 w 997565"/>
                <a:gd name="connsiteY4" fmla="*/ 937225 h 997565"/>
                <a:gd name="connsiteX5" fmla="*/ 498807 w 997565"/>
                <a:gd name="connsiteY5" fmla="*/ 997566 h 997565"/>
                <a:gd name="connsiteX6" fmla="*/ 317688 w 997565"/>
                <a:gd name="connsiteY6" fmla="*/ 937225 h 997565"/>
                <a:gd name="connsiteX7" fmla="*/ 146091 w 997565"/>
                <a:gd name="connsiteY7" fmla="*/ 851522 h 997565"/>
                <a:gd name="connsiteX8" fmla="*/ 60676 w 997565"/>
                <a:gd name="connsiteY8" fmla="*/ 680309 h 997565"/>
                <a:gd name="connsiteX9" fmla="*/ 0 w 997565"/>
                <a:gd name="connsiteY9" fmla="*/ 498807 h 997565"/>
                <a:gd name="connsiteX10" fmla="*/ 60676 w 997565"/>
                <a:gd name="connsiteY10" fmla="*/ 317305 h 997565"/>
                <a:gd name="connsiteX11" fmla="*/ 146091 w 997565"/>
                <a:gd name="connsiteY11" fmla="*/ 146091 h 997565"/>
                <a:gd name="connsiteX12" fmla="*/ 317688 w 997565"/>
                <a:gd name="connsiteY12" fmla="*/ 60389 h 997565"/>
                <a:gd name="connsiteX13" fmla="*/ 498807 w 997565"/>
                <a:gd name="connsiteY13" fmla="*/ 0 h 997565"/>
                <a:gd name="connsiteX14" fmla="*/ 679878 w 997565"/>
                <a:gd name="connsiteY14" fmla="*/ 60389 h 997565"/>
                <a:gd name="connsiteX15" fmla="*/ 851475 w 997565"/>
                <a:gd name="connsiteY15" fmla="*/ 146091 h 997565"/>
                <a:gd name="connsiteX16" fmla="*/ 937321 w 997565"/>
                <a:gd name="connsiteY16" fmla="*/ 317784 h 997565"/>
                <a:gd name="connsiteX17" fmla="*/ 984407 w 997565"/>
                <a:gd name="connsiteY17" fmla="*/ 498807 h 997565"/>
                <a:gd name="connsiteX18" fmla="*/ 940957 w 997565"/>
                <a:gd name="connsiteY18" fmla="*/ 347356 h 997565"/>
                <a:gd name="connsiteX19" fmla="*/ 938230 w 997565"/>
                <a:gd name="connsiteY19" fmla="*/ 440332 h 997565"/>
                <a:gd name="connsiteX20" fmla="*/ 926267 w 997565"/>
                <a:gd name="connsiteY20" fmla="*/ 499285 h 997565"/>
                <a:gd name="connsiteX21" fmla="*/ 940622 w 997565"/>
                <a:gd name="connsiteY21" fmla="*/ 650880 h 997565"/>
                <a:gd name="connsiteX22" fmla="*/ 984359 w 997565"/>
                <a:gd name="connsiteY22" fmla="*/ 498807 h 997565"/>
                <a:gd name="connsiteX23" fmla="*/ 925071 w 997565"/>
                <a:gd name="connsiteY23" fmla="*/ 438562 h 997565"/>
                <a:gd name="connsiteX24" fmla="*/ 924688 w 997565"/>
                <a:gd name="connsiteY24" fmla="*/ 322760 h 997565"/>
                <a:gd name="connsiteX25" fmla="*/ 813815 w 997565"/>
                <a:gd name="connsiteY25" fmla="*/ 219879 h 997565"/>
                <a:gd name="connsiteX26" fmla="*/ 861284 w 997565"/>
                <a:gd name="connsiteY26" fmla="*/ 348648 h 997565"/>
                <a:gd name="connsiteX27" fmla="*/ 918706 w 997565"/>
                <a:gd name="connsiteY27" fmla="*/ 473541 h 997565"/>
                <a:gd name="connsiteX28" fmla="*/ 925071 w 997565"/>
                <a:gd name="connsiteY28" fmla="*/ 438562 h 997565"/>
                <a:gd name="connsiteX29" fmla="*/ 924449 w 997565"/>
                <a:gd name="connsiteY29" fmla="*/ 675093 h 997565"/>
                <a:gd name="connsiteX30" fmla="*/ 918802 w 997565"/>
                <a:gd name="connsiteY30" fmla="*/ 524743 h 997565"/>
                <a:gd name="connsiteX31" fmla="*/ 861141 w 997565"/>
                <a:gd name="connsiteY31" fmla="*/ 649157 h 997565"/>
                <a:gd name="connsiteX32" fmla="*/ 813767 w 997565"/>
                <a:gd name="connsiteY32" fmla="*/ 777544 h 997565"/>
                <a:gd name="connsiteX33" fmla="*/ 924496 w 997565"/>
                <a:gd name="connsiteY33" fmla="*/ 675093 h 997565"/>
                <a:gd name="connsiteX34" fmla="*/ 912629 w 997565"/>
                <a:gd name="connsiteY34" fmla="*/ 499094 h 997565"/>
                <a:gd name="connsiteX35" fmla="*/ 869563 w 997565"/>
                <a:gd name="connsiteY35" fmla="*/ 390375 h 997565"/>
                <a:gd name="connsiteX36" fmla="*/ 869563 w 997565"/>
                <a:gd name="connsiteY36" fmla="*/ 607909 h 997565"/>
                <a:gd name="connsiteX37" fmla="*/ 912677 w 997565"/>
                <a:gd name="connsiteY37" fmla="*/ 499094 h 997565"/>
                <a:gd name="connsiteX38" fmla="*/ 919041 w 997565"/>
                <a:gd name="connsiteY38" fmla="*/ 294432 h 997565"/>
                <a:gd name="connsiteX39" fmla="*/ 703134 w 997565"/>
                <a:gd name="connsiteY39" fmla="*/ 78525 h 997565"/>
                <a:gd name="connsiteX40" fmla="*/ 800943 w 997565"/>
                <a:gd name="connsiteY40" fmla="*/ 196623 h 997565"/>
                <a:gd name="connsiteX41" fmla="*/ 919041 w 997565"/>
                <a:gd name="connsiteY41" fmla="*/ 294480 h 997565"/>
                <a:gd name="connsiteX42" fmla="*/ 842143 w 997565"/>
                <a:gd name="connsiteY42" fmla="*/ 842143 h 997565"/>
                <a:gd name="connsiteX43" fmla="*/ 918706 w 997565"/>
                <a:gd name="connsiteY43" fmla="*/ 703373 h 997565"/>
                <a:gd name="connsiteX44" fmla="*/ 800943 w 997565"/>
                <a:gd name="connsiteY44" fmla="*/ 800800 h 997565"/>
                <a:gd name="connsiteX45" fmla="*/ 703182 w 997565"/>
                <a:gd name="connsiteY45" fmla="*/ 918850 h 997565"/>
                <a:gd name="connsiteX46" fmla="*/ 842143 w 997565"/>
                <a:gd name="connsiteY46" fmla="*/ 842143 h 997565"/>
                <a:gd name="connsiteX47" fmla="*/ 837789 w 997565"/>
                <a:gd name="connsiteY47" fmla="*/ 313094 h 997565"/>
                <a:gd name="connsiteX48" fmla="*/ 791421 w 997565"/>
                <a:gd name="connsiteY48" fmla="*/ 206193 h 997565"/>
                <a:gd name="connsiteX49" fmla="*/ 684855 w 997565"/>
                <a:gd name="connsiteY49" fmla="*/ 159921 h 997565"/>
                <a:gd name="connsiteX50" fmla="*/ 767590 w 997565"/>
                <a:gd name="connsiteY50" fmla="*/ 230024 h 997565"/>
                <a:gd name="connsiteX51" fmla="*/ 837741 w 997565"/>
                <a:gd name="connsiteY51" fmla="*/ 313142 h 997565"/>
                <a:gd name="connsiteX52" fmla="*/ 791421 w 997565"/>
                <a:gd name="connsiteY52" fmla="*/ 791325 h 997565"/>
                <a:gd name="connsiteX53" fmla="*/ 837693 w 997565"/>
                <a:gd name="connsiteY53" fmla="*/ 684663 h 997565"/>
                <a:gd name="connsiteX54" fmla="*/ 684807 w 997565"/>
                <a:gd name="connsiteY54" fmla="*/ 837789 h 997565"/>
                <a:gd name="connsiteX55" fmla="*/ 791373 w 997565"/>
                <a:gd name="connsiteY55" fmla="*/ 791373 h 997565"/>
                <a:gd name="connsiteX56" fmla="*/ 777735 w 997565"/>
                <a:gd name="connsiteY56" fmla="*/ 183607 h 997565"/>
                <a:gd name="connsiteX57" fmla="*/ 674949 w 997565"/>
                <a:gd name="connsiteY57" fmla="*/ 72783 h 997565"/>
                <a:gd name="connsiteX58" fmla="*/ 616714 w 997565"/>
                <a:gd name="connsiteY58" fmla="*/ 68284 h 997565"/>
                <a:gd name="connsiteX59" fmla="*/ 524408 w 997565"/>
                <a:gd name="connsiteY59" fmla="*/ 78381 h 997565"/>
                <a:gd name="connsiteX60" fmla="*/ 649444 w 997565"/>
                <a:gd name="connsiteY60" fmla="*/ 136282 h 997565"/>
                <a:gd name="connsiteX61" fmla="*/ 777687 w 997565"/>
                <a:gd name="connsiteY61" fmla="*/ 183799 h 997565"/>
                <a:gd name="connsiteX62" fmla="*/ 674902 w 997565"/>
                <a:gd name="connsiteY62" fmla="*/ 924640 h 997565"/>
                <a:gd name="connsiteX63" fmla="*/ 777639 w 997565"/>
                <a:gd name="connsiteY63" fmla="*/ 813815 h 997565"/>
                <a:gd name="connsiteX64" fmla="*/ 649397 w 997565"/>
                <a:gd name="connsiteY64" fmla="*/ 861141 h 997565"/>
                <a:gd name="connsiteX65" fmla="*/ 524360 w 997565"/>
                <a:gd name="connsiteY65" fmla="*/ 919041 h 997565"/>
                <a:gd name="connsiteX66" fmla="*/ 616666 w 997565"/>
                <a:gd name="connsiteY66" fmla="*/ 929090 h 997565"/>
                <a:gd name="connsiteX67" fmla="*/ 674902 w 997565"/>
                <a:gd name="connsiteY67" fmla="*/ 924640 h 997565"/>
                <a:gd name="connsiteX68" fmla="*/ 691554 w 997565"/>
                <a:gd name="connsiteY68" fmla="*/ 609584 h 997565"/>
                <a:gd name="connsiteX69" fmla="*/ 710695 w 997565"/>
                <a:gd name="connsiteY69" fmla="*/ 296107 h 997565"/>
                <a:gd name="connsiteX70" fmla="*/ 554506 w 997565"/>
                <a:gd name="connsiteY70" fmla="*/ 397935 h 997565"/>
                <a:gd name="connsiteX71" fmla="*/ 391188 w 997565"/>
                <a:gd name="connsiteY71" fmla="*/ 408511 h 997565"/>
                <a:gd name="connsiteX72" fmla="*/ 328981 w 997565"/>
                <a:gd name="connsiteY72" fmla="*/ 612120 h 997565"/>
                <a:gd name="connsiteX73" fmla="*/ 331852 w 997565"/>
                <a:gd name="connsiteY73" fmla="*/ 614465 h 997565"/>
                <a:gd name="connsiteX74" fmla="*/ 488519 w 997565"/>
                <a:gd name="connsiteY74" fmla="*/ 587859 h 997565"/>
                <a:gd name="connsiteX75" fmla="*/ 679926 w 997565"/>
                <a:gd name="connsiteY75" fmla="*/ 428273 h 997565"/>
                <a:gd name="connsiteX76" fmla="*/ 514454 w 997565"/>
                <a:gd name="connsiteY76" fmla="*/ 612168 h 997565"/>
                <a:gd name="connsiteX77" fmla="*/ 384824 w 997565"/>
                <a:gd name="connsiteY77" fmla="*/ 648248 h 997565"/>
                <a:gd name="connsiteX78" fmla="*/ 343097 w 997565"/>
                <a:gd name="connsiteY78" fmla="*/ 667389 h 997565"/>
                <a:gd name="connsiteX79" fmla="*/ 691602 w 997565"/>
                <a:gd name="connsiteY79" fmla="*/ 609536 h 997565"/>
                <a:gd name="connsiteX80" fmla="*/ 616666 w 997565"/>
                <a:gd name="connsiteY80" fmla="*/ 55269 h 997565"/>
                <a:gd name="connsiteX81" fmla="*/ 650162 w 997565"/>
                <a:gd name="connsiteY81" fmla="*/ 56657 h 997565"/>
                <a:gd name="connsiteX82" fmla="*/ 347404 w 997565"/>
                <a:gd name="connsiteY82" fmla="*/ 56657 h 997565"/>
                <a:gd name="connsiteX83" fmla="*/ 380900 w 997565"/>
                <a:gd name="connsiteY83" fmla="*/ 55269 h 997565"/>
                <a:gd name="connsiteX84" fmla="*/ 498759 w 997565"/>
                <a:gd name="connsiteY84" fmla="*/ 71108 h 997565"/>
                <a:gd name="connsiteX85" fmla="*/ 616666 w 997565"/>
                <a:gd name="connsiteY85" fmla="*/ 55269 h 997565"/>
                <a:gd name="connsiteX86" fmla="*/ 650162 w 997565"/>
                <a:gd name="connsiteY86" fmla="*/ 940910 h 997565"/>
                <a:gd name="connsiteX87" fmla="*/ 616666 w 997565"/>
                <a:gd name="connsiteY87" fmla="*/ 942345 h 997565"/>
                <a:gd name="connsiteX88" fmla="*/ 498807 w 997565"/>
                <a:gd name="connsiteY88" fmla="*/ 926506 h 997565"/>
                <a:gd name="connsiteX89" fmla="*/ 380948 w 997565"/>
                <a:gd name="connsiteY89" fmla="*/ 942345 h 997565"/>
                <a:gd name="connsiteX90" fmla="*/ 347452 w 997565"/>
                <a:gd name="connsiteY90" fmla="*/ 940957 h 997565"/>
                <a:gd name="connsiteX91" fmla="*/ 650210 w 997565"/>
                <a:gd name="connsiteY91" fmla="*/ 940957 h 997565"/>
                <a:gd name="connsiteX92" fmla="*/ 607957 w 997565"/>
                <a:gd name="connsiteY92" fmla="*/ 127956 h 997565"/>
                <a:gd name="connsiteX93" fmla="*/ 498759 w 997565"/>
                <a:gd name="connsiteY93" fmla="*/ 84889 h 997565"/>
                <a:gd name="connsiteX94" fmla="*/ 389561 w 997565"/>
                <a:gd name="connsiteY94" fmla="*/ 127956 h 997565"/>
                <a:gd name="connsiteX95" fmla="*/ 607909 w 997565"/>
                <a:gd name="connsiteY95" fmla="*/ 127956 h 997565"/>
                <a:gd name="connsiteX96" fmla="*/ 498807 w 997565"/>
                <a:gd name="connsiteY96" fmla="*/ 912964 h 997565"/>
                <a:gd name="connsiteX97" fmla="*/ 608005 w 997565"/>
                <a:gd name="connsiteY97" fmla="*/ 869898 h 997565"/>
                <a:gd name="connsiteX98" fmla="*/ 389657 w 997565"/>
                <a:gd name="connsiteY98" fmla="*/ 869898 h 997565"/>
                <a:gd name="connsiteX99" fmla="*/ 498807 w 997565"/>
                <a:gd name="connsiteY99" fmla="*/ 912964 h 997565"/>
                <a:gd name="connsiteX100" fmla="*/ 473206 w 997565"/>
                <a:gd name="connsiteY100" fmla="*/ 78525 h 997565"/>
                <a:gd name="connsiteX101" fmla="*/ 380948 w 997565"/>
                <a:gd name="connsiteY101" fmla="*/ 68428 h 997565"/>
                <a:gd name="connsiteX102" fmla="*/ 322712 w 997565"/>
                <a:gd name="connsiteY102" fmla="*/ 72926 h 997565"/>
                <a:gd name="connsiteX103" fmla="*/ 219879 w 997565"/>
                <a:gd name="connsiteY103" fmla="*/ 183799 h 997565"/>
                <a:gd name="connsiteX104" fmla="*/ 348313 w 997565"/>
                <a:gd name="connsiteY104" fmla="*/ 136425 h 997565"/>
                <a:gd name="connsiteX105" fmla="*/ 473206 w 997565"/>
                <a:gd name="connsiteY105" fmla="*/ 78525 h 997565"/>
                <a:gd name="connsiteX106" fmla="*/ 380900 w 997565"/>
                <a:gd name="connsiteY106" fmla="*/ 929090 h 997565"/>
                <a:gd name="connsiteX107" fmla="*/ 473158 w 997565"/>
                <a:gd name="connsiteY107" fmla="*/ 919041 h 997565"/>
                <a:gd name="connsiteX108" fmla="*/ 348313 w 997565"/>
                <a:gd name="connsiteY108" fmla="*/ 861141 h 997565"/>
                <a:gd name="connsiteX109" fmla="*/ 220022 w 997565"/>
                <a:gd name="connsiteY109" fmla="*/ 813815 h 997565"/>
                <a:gd name="connsiteX110" fmla="*/ 322808 w 997565"/>
                <a:gd name="connsiteY110" fmla="*/ 924640 h 997565"/>
                <a:gd name="connsiteX111" fmla="*/ 380900 w 997565"/>
                <a:gd name="connsiteY111" fmla="*/ 929090 h 997565"/>
                <a:gd name="connsiteX112" fmla="*/ 291657 w 997565"/>
                <a:gd name="connsiteY112" fmla="*/ 677629 h 997565"/>
                <a:gd name="connsiteX113" fmla="*/ 321125 w 997565"/>
                <a:gd name="connsiteY113" fmla="*/ 647100 h 997565"/>
                <a:gd name="connsiteX114" fmla="*/ 290596 w 997565"/>
                <a:gd name="connsiteY114" fmla="*/ 617633 h 997565"/>
                <a:gd name="connsiteX115" fmla="*/ 261127 w 997565"/>
                <a:gd name="connsiteY115" fmla="*/ 648104 h 997565"/>
                <a:gd name="connsiteX116" fmla="*/ 291408 w 997565"/>
                <a:gd name="connsiteY116" fmla="*/ 677634 h 997565"/>
                <a:gd name="connsiteX117" fmla="*/ 291657 w 997565"/>
                <a:gd name="connsiteY117" fmla="*/ 677629 h 997565"/>
                <a:gd name="connsiteX118" fmla="*/ 312759 w 997565"/>
                <a:gd name="connsiteY118" fmla="*/ 159921 h 997565"/>
                <a:gd name="connsiteX119" fmla="*/ 206241 w 997565"/>
                <a:gd name="connsiteY119" fmla="*/ 206193 h 997565"/>
                <a:gd name="connsiteX120" fmla="*/ 159825 w 997565"/>
                <a:gd name="connsiteY120" fmla="*/ 313094 h 997565"/>
                <a:gd name="connsiteX121" fmla="*/ 312951 w 997565"/>
                <a:gd name="connsiteY121" fmla="*/ 159969 h 997565"/>
                <a:gd name="connsiteX122" fmla="*/ 206193 w 997565"/>
                <a:gd name="connsiteY122" fmla="*/ 791564 h 997565"/>
                <a:gd name="connsiteX123" fmla="*/ 312759 w 997565"/>
                <a:gd name="connsiteY123" fmla="*/ 837837 h 997565"/>
                <a:gd name="connsiteX124" fmla="*/ 230024 w 997565"/>
                <a:gd name="connsiteY124" fmla="*/ 767734 h 997565"/>
                <a:gd name="connsiteX125" fmla="*/ 159825 w 997565"/>
                <a:gd name="connsiteY125" fmla="*/ 684568 h 997565"/>
                <a:gd name="connsiteX126" fmla="*/ 206241 w 997565"/>
                <a:gd name="connsiteY126" fmla="*/ 791373 h 997565"/>
                <a:gd name="connsiteX127" fmla="*/ 196623 w 997565"/>
                <a:gd name="connsiteY127" fmla="*/ 196623 h 997565"/>
                <a:gd name="connsiteX128" fmla="*/ 294384 w 997565"/>
                <a:gd name="connsiteY128" fmla="*/ 78573 h 997565"/>
                <a:gd name="connsiteX129" fmla="*/ 79051 w 997565"/>
                <a:gd name="connsiteY129" fmla="*/ 293906 h 997565"/>
                <a:gd name="connsiteX130" fmla="*/ 196623 w 997565"/>
                <a:gd name="connsiteY130" fmla="*/ 196623 h 997565"/>
                <a:gd name="connsiteX131" fmla="*/ 294384 w 997565"/>
                <a:gd name="connsiteY131" fmla="*/ 919185 h 997565"/>
                <a:gd name="connsiteX132" fmla="*/ 196623 w 997565"/>
                <a:gd name="connsiteY132" fmla="*/ 800943 h 997565"/>
                <a:gd name="connsiteX133" fmla="*/ 78908 w 997565"/>
                <a:gd name="connsiteY133" fmla="*/ 703517 h 997565"/>
                <a:gd name="connsiteX134" fmla="*/ 294241 w 997565"/>
                <a:gd name="connsiteY134" fmla="*/ 918850 h 997565"/>
                <a:gd name="connsiteX135" fmla="*/ 136473 w 997565"/>
                <a:gd name="connsiteY135" fmla="*/ 348839 h 997565"/>
                <a:gd name="connsiteX136" fmla="*/ 183990 w 997565"/>
                <a:gd name="connsiteY136" fmla="*/ 220070 h 997565"/>
                <a:gd name="connsiteX137" fmla="*/ 73118 w 997565"/>
                <a:gd name="connsiteY137" fmla="*/ 322473 h 997565"/>
                <a:gd name="connsiteX138" fmla="*/ 78812 w 997565"/>
                <a:gd name="connsiteY138" fmla="*/ 473254 h 997565"/>
                <a:gd name="connsiteX139" fmla="*/ 136282 w 997565"/>
                <a:gd name="connsiteY139" fmla="*/ 348648 h 997565"/>
                <a:gd name="connsiteX140" fmla="*/ 183990 w 997565"/>
                <a:gd name="connsiteY140" fmla="*/ 777879 h 997565"/>
                <a:gd name="connsiteX141" fmla="*/ 136473 w 997565"/>
                <a:gd name="connsiteY141" fmla="*/ 649109 h 997565"/>
                <a:gd name="connsiteX142" fmla="*/ 79051 w 997565"/>
                <a:gd name="connsiteY142" fmla="*/ 524695 h 997565"/>
                <a:gd name="connsiteX143" fmla="*/ 73357 w 997565"/>
                <a:gd name="connsiteY143" fmla="*/ 675476 h 997565"/>
                <a:gd name="connsiteX144" fmla="*/ 183799 w 997565"/>
                <a:gd name="connsiteY144" fmla="*/ 777687 h 997565"/>
                <a:gd name="connsiteX145" fmla="*/ 118625 w 997565"/>
                <a:gd name="connsiteY145" fmla="*/ 498807 h 997565"/>
                <a:gd name="connsiteX146" fmla="*/ 127812 w 997565"/>
                <a:gd name="connsiteY146" fmla="*/ 390375 h 997565"/>
                <a:gd name="connsiteX147" fmla="*/ 85128 w 997565"/>
                <a:gd name="connsiteY147" fmla="*/ 498807 h 997565"/>
                <a:gd name="connsiteX148" fmla="*/ 127956 w 997565"/>
                <a:gd name="connsiteY148" fmla="*/ 607239 h 997565"/>
                <a:gd name="connsiteX149" fmla="*/ 118625 w 997565"/>
                <a:gd name="connsiteY149" fmla="*/ 498807 h 997565"/>
                <a:gd name="connsiteX150" fmla="*/ 71443 w 997565"/>
                <a:gd name="connsiteY150" fmla="*/ 498807 h 997565"/>
                <a:gd name="connsiteX151" fmla="*/ 57087 w 997565"/>
                <a:gd name="connsiteY151" fmla="*/ 346686 h 997565"/>
                <a:gd name="connsiteX152" fmla="*/ 57087 w 997565"/>
                <a:gd name="connsiteY152" fmla="*/ 650928 h 997565"/>
                <a:gd name="connsiteX153" fmla="*/ 71443 w 997565"/>
                <a:gd name="connsiteY153" fmla="*/ 498807 h 99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997565" h="997565">
                  <a:moveTo>
                    <a:pt x="937321" y="317784"/>
                  </a:moveTo>
                  <a:cubicBezTo>
                    <a:pt x="975602" y="371665"/>
                    <a:pt x="997566" y="433298"/>
                    <a:pt x="997566" y="498807"/>
                  </a:cubicBezTo>
                  <a:cubicBezTo>
                    <a:pt x="997566" y="564316"/>
                    <a:pt x="975602" y="626332"/>
                    <a:pt x="936938" y="680309"/>
                  </a:cubicBezTo>
                  <a:cubicBezTo>
                    <a:pt x="926076" y="745770"/>
                    <a:pt x="897939" y="805058"/>
                    <a:pt x="851475" y="851522"/>
                  </a:cubicBezTo>
                  <a:cubicBezTo>
                    <a:pt x="805824" y="897125"/>
                    <a:pt x="747253" y="926171"/>
                    <a:pt x="679878" y="937225"/>
                  </a:cubicBezTo>
                  <a:cubicBezTo>
                    <a:pt x="625997" y="975506"/>
                    <a:pt x="564316" y="997566"/>
                    <a:pt x="498807" y="997566"/>
                  </a:cubicBezTo>
                  <a:cubicBezTo>
                    <a:pt x="433298" y="997566"/>
                    <a:pt x="371521" y="975698"/>
                    <a:pt x="317688" y="937225"/>
                  </a:cubicBezTo>
                  <a:cubicBezTo>
                    <a:pt x="250313" y="926171"/>
                    <a:pt x="191742" y="897125"/>
                    <a:pt x="146091" y="851522"/>
                  </a:cubicBezTo>
                  <a:cubicBezTo>
                    <a:pt x="99627" y="805058"/>
                    <a:pt x="71491" y="745770"/>
                    <a:pt x="60676" y="680309"/>
                  </a:cubicBezTo>
                  <a:cubicBezTo>
                    <a:pt x="22012" y="626284"/>
                    <a:pt x="0" y="564460"/>
                    <a:pt x="0" y="498807"/>
                  </a:cubicBezTo>
                  <a:cubicBezTo>
                    <a:pt x="0" y="433154"/>
                    <a:pt x="22012" y="371234"/>
                    <a:pt x="60676" y="317305"/>
                  </a:cubicBezTo>
                  <a:cubicBezTo>
                    <a:pt x="71443" y="251844"/>
                    <a:pt x="99484" y="192556"/>
                    <a:pt x="146091" y="146091"/>
                  </a:cubicBezTo>
                  <a:cubicBezTo>
                    <a:pt x="191742" y="100441"/>
                    <a:pt x="250313" y="71443"/>
                    <a:pt x="317688" y="60389"/>
                  </a:cubicBezTo>
                  <a:cubicBezTo>
                    <a:pt x="371521" y="21868"/>
                    <a:pt x="433250" y="0"/>
                    <a:pt x="498807" y="0"/>
                  </a:cubicBezTo>
                  <a:cubicBezTo>
                    <a:pt x="564364" y="0"/>
                    <a:pt x="625853" y="21868"/>
                    <a:pt x="679878" y="60389"/>
                  </a:cubicBezTo>
                  <a:cubicBezTo>
                    <a:pt x="747253" y="71443"/>
                    <a:pt x="805824" y="100441"/>
                    <a:pt x="851475" y="146091"/>
                  </a:cubicBezTo>
                  <a:cubicBezTo>
                    <a:pt x="897125" y="191742"/>
                    <a:pt x="926315" y="250791"/>
                    <a:pt x="937321" y="317784"/>
                  </a:cubicBezTo>
                  <a:close/>
                  <a:moveTo>
                    <a:pt x="984407" y="498807"/>
                  </a:moveTo>
                  <a:cubicBezTo>
                    <a:pt x="984081" y="445295"/>
                    <a:pt x="969051" y="392902"/>
                    <a:pt x="940957" y="347356"/>
                  </a:cubicBezTo>
                  <a:cubicBezTo>
                    <a:pt x="943455" y="378354"/>
                    <a:pt x="942536" y="409533"/>
                    <a:pt x="938230" y="440332"/>
                  </a:cubicBezTo>
                  <a:cubicBezTo>
                    <a:pt x="935445" y="460208"/>
                    <a:pt x="931449" y="479896"/>
                    <a:pt x="926267" y="499285"/>
                  </a:cubicBezTo>
                  <a:cubicBezTo>
                    <a:pt x="939670" y="548625"/>
                    <a:pt x="944522" y="599899"/>
                    <a:pt x="940622" y="650880"/>
                  </a:cubicBezTo>
                  <a:cubicBezTo>
                    <a:pt x="968927" y="605181"/>
                    <a:pt x="984062" y="552559"/>
                    <a:pt x="984359" y="498807"/>
                  </a:cubicBezTo>
                  <a:close/>
                  <a:moveTo>
                    <a:pt x="925071" y="438562"/>
                  </a:moveTo>
                  <a:cubicBezTo>
                    <a:pt x="930602" y="400150"/>
                    <a:pt x="930473" y="361135"/>
                    <a:pt x="924688" y="322760"/>
                  </a:cubicBezTo>
                  <a:cubicBezTo>
                    <a:pt x="894374" y="281936"/>
                    <a:pt x="856791" y="247058"/>
                    <a:pt x="813815" y="219879"/>
                  </a:cubicBezTo>
                  <a:cubicBezTo>
                    <a:pt x="834726" y="260752"/>
                    <a:pt x="850661" y="303983"/>
                    <a:pt x="861284" y="348648"/>
                  </a:cubicBezTo>
                  <a:cubicBezTo>
                    <a:pt x="885368" y="387822"/>
                    <a:pt x="904647" y="429755"/>
                    <a:pt x="918706" y="473541"/>
                  </a:cubicBezTo>
                  <a:cubicBezTo>
                    <a:pt x="921338" y="461865"/>
                    <a:pt x="923491" y="450237"/>
                    <a:pt x="925071" y="438562"/>
                  </a:cubicBezTo>
                  <a:close/>
                  <a:moveTo>
                    <a:pt x="924449" y="675093"/>
                  </a:moveTo>
                  <a:cubicBezTo>
                    <a:pt x="931765" y="625054"/>
                    <a:pt x="929851" y="574092"/>
                    <a:pt x="918802" y="524743"/>
                  </a:cubicBezTo>
                  <a:cubicBezTo>
                    <a:pt x="904647" y="568379"/>
                    <a:pt x="885287" y="610153"/>
                    <a:pt x="861141" y="649157"/>
                  </a:cubicBezTo>
                  <a:cubicBezTo>
                    <a:pt x="850503" y="693683"/>
                    <a:pt x="834597" y="736779"/>
                    <a:pt x="813767" y="777544"/>
                  </a:cubicBezTo>
                  <a:cubicBezTo>
                    <a:pt x="856623" y="750445"/>
                    <a:pt x="894154" y="715719"/>
                    <a:pt x="924496" y="675093"/>
                  </a:cubicBezTo>
                  <a:close/>
                  <a:moveTo>
                    <a:pt x="912629" y="499094"/>
                  </a:moveTo>
                  <a:cubicBezTo>
                    <a:pt x="902241" y="461406"/>
                    <a:pt x="887804" y="424953"/>
                    <a:pt x="869563" y="390375"/>
                  </a:cubicBezTo>
                  <a:cubicBezTo>
                    <a:pt x="881841" y="462366"/>
                    <a:pt x="881841" y="535916"/>
                    <a:pt x="869563" y="607909"/>
                  </a:cubicBezTo>
                  <a:cubicBezTo>
                    <a:pt x="887837" y="573307"/>
                    <a:pt x="902293" y="536820"/>
                    <a:pt x="912677" y="499094"/>
                  </a:cubicBezTo>
                  <a:close/>
                  <a:moveTo>
                    <a:pt x="919041" y="294432"/>
                  </a:moveTo>
                  <a:cubicBezTo>
                    <a:pt x="894479" y="186987"/>
                    <a:pt x="810580" y="103087"/>
                    <a:pt x="703134" y="78525"/>
                  </a:cubicBezTo>
                  <a:cubicBezTo>
                    <a:pt x="742296" y="111964"/>
                    <a:pt x="775385" y="151917"/>
                    <a:pt x="800943" y="196623"/>
                  </a:cubicBezTo>
                  <a:cubicBezTo>
                    <a:pt x="845641" y="222208"/>
                    <a:pt x="885593" y="255313"/>
                    <a:pt x="919041" y="294480"/>
                  </a:cubicBezTo>
                  <a:close/>
                  <a:moveTo>
                    <a:pt x="842143" y="842143"/>
                  </a:moveTo>
                  <a:cubicBezTo>
                    <a:pt x="879966" y="803824"/>
                    <a:pt x="906461" y="755800"/>
                    <a:pt x="918706" y="703373"/>
                  </a:cubicBezTo>
                  <a:cubicBezTo>
                    <a:pt x="885311" y="742344"/>
                    <a:pt x="845479" y="775295"/>
                    <a:pt x="800943" y="800800"/>
                  </a:cubicBezTo>
                  <a:cubicBezTo>
                    <a:pt x="775385" y="845479"/>
                    <a:pt x="742310" y="885411"/>
                    <a:pt x="703182" y="918850"/>
                  </a:cubicBezTo>
                  <a:cubicBezTo>
                    <a:pt x="755709" y="906633"/>
                    <a:pt x="803814" y="880080"/>
                    <a:pt x="842143" y="842143"/>
                  </a:cubicBezTo>
                  <a:close/>
                  <a:moveTo>
                    <a:pt x="837789" y="313094"/>
                  </a:moveTo>
                  <a:cubicBezTo>
                    <a:pt x="826228" y="275894"/>
                    <a:pt x="810681" y="240053"/>
                    <a:pt x="791421" y="206193"/>
                  </a:cubicBezTo>
                  <a:cubicBezTo>
                    <a:pt x="757661" y="186993"/>
                    <a:pt x="721935" y="171479"/>
                    <a:pt x="684855" y="159921"/>
                  </a:cubicBezTo>
                  <a:cubicBezTo>
                    <a:pt x="714317" y="180970"/>
                    <a:pt x="741990" y="204417"/>
                    <a:pt x="767590" y="230024"/>
                  </a:cubicBezTo>
                  <a:cubicBezTo>
                    <a:pt x="793272" y="255704"/>
                    <a:pt x="816739" y="283509"/>
                    <a:pt x="837741" y="313142"/>
                  </a:cubicBezTo>
                  <a:close/>
                  <a:moveTo>
                    <a:pt x="791421" y="791325"/>
                  </a:moveTo>
                  <a:cubicBezTo>
                    <a:pt x="810628" y="757532"/>
                    <a:pt x="826142" y="721772"/>
                    <a:pt x="837693" y="684663"/>
                  </a:cubicBezTo>
                  <a:cubicBezTo>
                    <a:pt x="795598" y="743851"/>
                    <a:pt x="743928" y="795603"/>
                    <a:pt x="684807" y="837789"/>
                  </a:cubicBezTo>
                  <a:cubicBezTo>
                    <a:pt x="721887" y="826171"/>
                    <a:pt x="757613" y="810609"/>
                    <a:pt x="791373" y="791373"/>
                  </a:cubicBezTo>
                  <a:close/>
                  <a:moveTo>
                    <a:pt x="777735" y="183607"/>
                  </a:moveTo>
                  <a:cubicBezTo>
                    <a:pt x="750565" y="140671"/>
                    <a:pt x="715724" y="103103"/>
                    <a:pt x="674949" y="72783"/>
                  </a:cubicBezTo>
                  <a:cubicBezTo>
                    <a:pt x="655684" y="69786"/>
                    <a:pt x="636213" y="68282"/>
                    <a:pt x="616714" y="68284"/>
                  </a:cubicBezTo>
                  <a:cubicBezTo>
                    <a:pt x="585677" y="68414"/>
                    <a:pt x="554741" y="71798"/>
                    <a:pt x="524408" y="78381"/>
                  </a:cubicBezTo>
                  <a:cubicBezTo>
                    <a:pt x="568278" y="92541"/>
                    <a:pt x="610268" y="111984"/>
                    <a:pt x="649444" y="136282"/>
                  </a:cubicBezTo>
                  <a:cubicBezTo>
                    <a:pt x="693927" y="146971"/>
                    <a:pt x="736980" y="162922"/>
                    <a:pt x="777687" y="183799"/>
                  </a:cubicBezTo>
                  <a:close/>
                  <a:moveTo>
                    <a:pt x="674902" y="924640"/>
                  </a:moveTo>
                  <a:cubicBezTo>
                    <a:pt x="715671" y="894326"/>
                    <a:pt x="750498" y="856757"/>
                    <a:pt x="777639" y="813815"/>
                  </a:cubicBezTo>
                  <a:cubicBezTo>
                    <a:pt x="736927" y="834636"/>
                    <a:pt x="693875" y="850522"/>
                    <a:pt x="649397" y="861141"/>
                  </a:cubicBezTo>
                  <a:cubicBezTo>
                    <a:pt x="610211" y="885421"/>
                    <a:pt x="568226" y="904863"/>
                    <a:pt x="524360" y="919041"/>
                  </a:cubicBezTo>
                  <a:cubicBezTo>
                    <a:pt x="554693" y="925607"/>
                    <a:pt x="585629" y="928975"/>
                    <a:pt x="616666" y="929090"/>
                  </a:cubicBezTo>
                  <a:cubicBezTo>
                    <a:pt x="636165" y="929109"/>
                    <a:pt x="655632" y="927621"/>
                    <a:pt x="674902" y="924640"/>
                  </a:cubicBezTo>
                  <a:close/>
                  <a:moveTo>
                    <a:pt x="691554" y="609584"/>
                  </a:moveTo>
                  <a:cubicBezTo>
                    <a:pt x="761609" y="527901"/>
                    <a:pt x="734621" y="386834"/>
                    <a:pt x="710695" y="296107"/>
                  </a:cubicBezTo>
                  <a:cubicBezTo>
                    <a:pt x="680404" y="349940"/>
                    <a:pt x="611976" y="388221"/>
                    <a:pt x="554506" y="397935"/>
                  </a:cubicBezTo>
                  <a:cubicBezTo>
                    <a:pt x="500530" y="407171"/>
                    <a:pt x="441528" y="392815"/>
                    <a:pt x="391188" y="408511"/>
                  </a:cubicBezTo>
                  <a:cubicBezTo>
                    <a:pt x="276344" y="444352"/>
                    <a:pt x="269310" y="578097"/>
                    <a:pt x="328981" y="612120"/>
                  </a:cubicBezTo>
                  <a:lnTo>
                    <a:pt x="331852" y="614465"/>
                  </a:lnTo>
                  <a:cubicBezTo>
                    <a:pt x="332331" y="614465"/>
                    <a:pt x="437126" y="603076"/>
                    <a:pt x="488519" y="587859"/>
                  </a:cubicBezTo>
                  <a:cubicBezTo>
                    <a:pt x="563646" y="565512"/>
                    <a:pt x="648439" y="504071"/>
                    <a:pt x="679926" y="428273"/>
                  </a:cubicBezTo>
                  <a:cubicBezTo>
                    <a:pt x="660785" y="507995"/>
                    <a:pt x="586328" y="581016"/>
                    <a:pt x="514454" y="612168"/>
                  </a:cubicBezTo>
                  <a:cubicBezTo>
                    <a:pt x="476173" y="628772"/>
                    <a:pt x="447845" y="633653"/>
                    <a:pt x="384824" y="648248"/>
                  </a:cubicBezTo>
                  <a:cubicBezTo>
                    <a:pt x="369857" y="652009"/>
                    <a:pt x="355712" y="658498"/>
                    <a:pt x="343097" y="667389"/>
                  </a:cubicBezTo>
                  <a:cubicBezTo>
                    <a:pt x="414301" y="622025"/>
                    <a:pt x="605277" y="710025"/>
                    <a:pt x="691602" y="609536"/>
                  </a:cubicBezTo>
                  <a:close/>
                  <a:moveTo>
                    <a:pt x="616666" y="55269"/>
                  </a:moveTo>
                  <a:cubicBezTo>
                    <a:pt x="628055" y="55269"/>
                    <a:pt x="639204" y="55747"/>
                    <a:pt x="650162" y="56657"/>
                  </a:cubicBezTo>
                  <a:cubicBezTo>
                    <a:pt x="557545" y="-1229"/>
                    <a:pt x="440023" y="-1229"/>
                    <a:pt x="347404" y="56657"/>
                  </a:cubicBezTo>
                  <a:cubicBezTo>
                    <a:pt x="358362" y="55747"/>
                    <a:pt x="369559" y="55269"/>
                    <a:pt x="380900" y="55269"/>
                  </a:cubicBezTo>
                  <a:cubicBezTo>
                    <a:pt x="420703" y="55473"/>
                    <a:pt x="460315" y="60797"/>
                    <a:pt x="498759" y="71108"/>
                  </a:cubicBezTo>
                  <a:cubicBezTo>
                    <a:pt x="537218" y="60787"/>
                    <a:pt x="576848" y="55464"/>
                    <a:pt x="616666" y="55269"/>
                  </a:cubicBezTo>
                  <a:close/>
                  <a:moveTo>
                    <a:pt x="650162" y="940910"/>
                  </a:moveTo>
                  <a:cubicBezTo>
                    <a:pt x="639190" y="941833"/>
                    <a:pt x="628021" y="942312"/>
                    <a:pt x="616666" y="942345"/>
                  </a:cubicBezTo>
                  <a:cubicBezTo>
                    <a:pt x="576863" y="942125"/>
                    <a:pt x="537256" y="936804"/>
                    <a:pt x="498807" y="926506"/>
                  </a:cubicBezTo>
                  <a:cubicBezTo>
                    <a:pt x="460359" y="936799"/>
                    <a:pt x="420750" y="942120"/>
                    <a:pt x="380948" y="942345"/>
                  </a:cubicBezTo>
                  <a:cubicBezTo>
                    <a:pt x="369559" y="942345"/>
                    <a:pt x="358410" y="941867"/>
                    <a:pt x="347452" y="940957"/>
                  </a:cubicBezTo>
                  <a:cubicBezTo>
                    <a:pt x="440061" y="998877"/>
                    <a:pt x="557602" y="998877"/>
                    <a:pt x="650210" y="940957"/>
                  </a:cubicBezTo>
                  <a:close/>
                  <a:moveTo>
                    <a:pt x="607957" y="127956"/>
                  </a:moveTo>
                  <a:cubicBezTo>
                    <a:pt x="573245" y="109640"/>
                    <a:pt x="536629" y="95198"/>
                    <a:pt x="498759" y="84889"/>
                  </a:cubicBezTo>
                  <a:cubicBezTo>
                    <a:pt x="460889" y="95191"/>
                    <a:pt x="424269" y="109634"/>
                    <a:pt x="389561" y="127956"/>
                  </a:cubicBezTo>
                  <a:cubicBezTo>
                    <a:pt x="461819" y="115602"/>
                    <a:pt x="535653" y="115602"/>
                    <a:pt x="607909" y="127956"/>
                  </a:cubicBezTo>
                  <a:close/>
                  <a:moveTo>
                    <a:pt x="498807" y="912964"/>
                  </a:moveTo>
                  <a:cubicBezTo>
                    <a:pt x="536677" y="902657"/>
                    <a:pt x="573293" y="888215"/>
                    <a:pt x="608005" y="869898"/>
                  </a:cubicBezTo>
                  <a:cubicBezTo>
                    <a:pt x="535749" y="882253"/>
                    <a:pt x="461915" y="882253"/>
                    <a:pt x="389657" y="869898"/>
                  </a:cubicBezTo>
                  <a:cubicBezTo>
                    <a:pt x="424349" y="888215"/>
                    <a:pt x="460953" y="902657"/>
                    <a:pt x="498807" y="912964"/>
                  </a:cubicBezTo>
                  <a:close/>
                  <a:moveTo>
                    <a:pt x="473206" y="78525"/>
                  </a:moveTo>
                  <a:cubicBezTo>
                    <a:pt x="442891" y="71942"/>
                    <a:pt x="411969" y="68558"/>
                    <a:pt x="380948" y="68428"/>
                  </a:cubicBezTo>
                  <a:cubicBezTo>
                    <a:pt x="361449" y="68423"/>
                    <a:pt x="341979" y="69927"/>
                    <a:pt x="322712" y="72926"/>
                  </a:cubicBezTo>
                  <a:cubicBezTo>
                    <a:pt x="281908" y="103245"/>
                    <a:pt x="247046" y="140832"/>
                    <a:pt x="219879" y="183799"/>
                  </a:cubicBezTo>
                  <a:cubicBezTo>
                    <a:pt x="260653" y="162954"/>
                    <a:pt x="303769" y="147050"/>
                    <a:pt x="348313" y="136425"/>
                  </a:cubicBezTo>
                  <a:cubicBezTo>
                    <a:pt x="387445" y="112138"/>
                    <a:pt x="429384" y="92695"/>
                    <a:pt x="473206" y="78525"/>
                  </a:cubicBezTo>
                  <a:close/>
                  <a:moveTo>
                    <a:pt x="380900" y="929090"/>
                  </a:moveTo>
                  <a:cubicBezTo>
                    <a:pt x="411920" y="928975"/>
                    <a:pt x="442841" y="925607"/>
                    <a:pt x="473158" y="919041"/>
                  </a:cubicBezTo>
                  <a:cubicBezTo>
                    <a:pt x="429355" y="904858"/>
                    <a:pt x="387434" y="885416"/>
                    <a:pt x="348313" y="861141"/>
                  </a:cubicBezTo>
                  <a:cubicBezTo>
                    <a:pt x="303821" y="850518"/>
                    <a:pt x="260754" y="834631"/>
                    <a:pt x="220022" y="813815"/>
                  </a:cubicBezTo>
                  <a:cubicBezTo>
                    <a:pt x="247193" y="856753"/>
                    <a:pt x="282035" y="894321"/>
                    <a:pt x="322808" y="924640"/>
                  </a:cubicBezTo>
                  <a:cubicBezTo>
                    <a:pt x="342029" y="927616"/>
                    <a:pt x="361450" y="929105"/>
                    <a:pt x="380900" y="929090"/>
                  </a:cubicBezTo>
                  <a:close/>
                  <a:moveTo>
                    <a:pt x="291657" y="677629"/>
                  </a:moveTo>
                  <a:cubicBezTo>
                    <a:pt x="308224" y="677337"/>
                    <a:pt x="321418" y="663666"/>
                    <a:pt x="321125" y="647100"/>
                  </a:cubicBezTo>
                  <a:cubicBezTo>
                    <a:pt x="320832" y="630533"/>
                    <a:pt x="307164" y="617341"/>
                    <a:pt x="290596" y="617633"/>
                  </a:cubicBezTo>
                  <a:cubicBezTo>
                    <a:pt x="274051" y="617924"/>
                    <a:pt x="260866" y="631557"/>
                    <a:pt x="261127" y="648104"/>
                  </a:cubicBezTo>
                  <a:cubicBezTo>
                    <a:pt x="261335" y="664623"/>
                    <a:pt x="274892" y="677840"/>
                    <a:pt x="291408" y="677634"/>
                  </a:cubicBezTo>
                  <a:cubicBezTo>
                    <a:pt x="291491" y="677634"/>
                    <a:pt x="291574" y="677629"/>
                    <a:pt x="291657" y="677629"/>
                  </a:cubicBezTo>
                  <a:close/>
                  <a:moveTo>
                    <a:pt x="312759" y="159921"/>
                  </a:moveTo>
                  <a:cubicBezTo>
                    <a:pt x="275695" y="171476"/>
                    <a:pt x="239983" y="186990"/>
                    <a:pt x="206241" y="206193"/>
                  </a:cubicBezTo>
                  <a:cubicBezTo>
                    <a:pt x="186963" y="240051"/>
                    <a:pt x="171401" y="275892"/>
                    <a:pt x="159825" y="313094"/>
                  </a:cubicBezTo>
                  <a:cubicBezTo>
                    <a:pt x="201981" y="253880"/>
                    <a:pt x="253736" y="202125"/>
                    <a:pt x="312951" y="159969"/>
                  </a:cubicBezTo>
                  <a:close/>
                  <a:moveTo>
                    <a:pt x="206193" y="791564"/>
                  </a:moveTo>
                  <a:cubicBezTo>
                    <a:pt x="239958" y="810758"/>
                    <a:pt x="275685" y="826266"/>
                    <a:pt x="312759" y="837837"/>
                  </a:cubicBezTo>
                  <a:cubicBezTo>
                    <a:pt x="283298" y="816787"/>
                    <a:pt x="255626" y="793339"/>
                    <a:pt x="230024" y="767734"/>
                  </a:cubicBezTo>
                  <a:cubicBezTo>
                    <a:pt x="204336" y="742028"/>
                    <a:pt x="180853" y="714207"/>
                    <a:pt x="159825" y="684568"/>
                  </a:cubicBezTo>
                  <a:cubicBezTo>
                    <a:pt x="171409" y="721734"/>
                    <a:pt x="186972" y="757546"/>
                    <a:pt x="206241" y="791373"/>
                  </a:cubicBezTo>
                  <a:close/>
                  <a:moveTo>
                    <a:pt x="196623" y="196623"/>
                  </a:moveTo>
                  <a:cubicBezTo>
                    <a:pt x="222197" y="151956"/>
                    <a:pt x="255266" y="112023"/>
                    <a:pt x="294384" y="78573"/>
                  </a:cubicBezTo>
                  <a:cubicBezTo>
                    <a:pt x="187219" y="103058"/>
                    <a:pt x="103537" y="186741"/>
                    <a:pt x="79051" y="293906"/>
                  </a:cubicBezTo>
                  <a:cubicBezTo>
                    <a:pt x="112387" y="254990"/>
                    <a:pt x="152155" y="222085"/>
                    <a:pt x="196623" y="196623"/>
                  </a:cubicBezTo>
                  <a:close/>
                  <a:moveTo>
                    <a:pt x="294384" y="919185"/>
                  </a:moveTo>
                  <a:cubicBezTo>
                    <a:pt x="255258" y="885669"/>
                    <a:pt x="222189" y="845670"/>
                    <a:pt x="196623" y="800943"/>
                  </a:cubicBezTo>
                  <a:cubicBezTo>
                    <a:pt x="152102" y="775438"/>
                    <a:pt x="112286" y="742487"/>
                    <a:pt x="78908" y="703517"/>
                  </a:cubicBezTo>
                  <a:cubicBezTo>
                    <a:pt x="103393" y="810681"/>
                    <a:pt x="187076" y="894364"/>
                    <a:pt x="294241" y="918850"/>
                  </a:cubicBezTo>
                  <a:close/>
                  <a:moveTo>
                    <a:pt x="136473" y="348839"/>
                  </a:moveTo>
                  <a:cubicBezTo>
                    <a:pt x="147112" y="304173"/>
                    <a:pt x="163065" y="260941"/>
                    <a:pt x="183990" y="220070"/>
                  </a:cubicBezTo>
                  <a:cubicBezTo>
                    <a:pt x="141050" y="247097"/>
                    <a:pt x="103464" y="281812"/>
                    <a:pt x="73118" y="322473"/>
                  </a:cubicBezTo>
                  <a:cubicBezTo>
                    <a:pt x="65758" y="372658"/>
                    <a:pt x="67688" y="423768"/>
                    <a:pt x="78812" y="473254"/>
                  </a:cubicBezTo>
                  <a:cubicBezTo>
                    <a:pt x="92935" y="429577"/>
                    <a:pt x="112228" y="387745"/>
                    <a:pt x="136282" y="348648"/>
                  </a:cubicBezTo>
                  <a:close/>
                  <a:moveTo>
                    <a:pt x="183990" y="777879"/>
                  </a:moveTo>
                  <a:cubicBezTo>
                    <a:pt x="163065" y="737008"/>
                    <a:pt x="147112" y="693774"/>
                    <a:pt x="136473" y="649109"/>
                  </a:cubicBezTo>
                  <a:cubicBezTo>
                    <a:pt x="112450" y="610072"/>
                    <a:pt x="93173" y="568302"/>
                    <a:pt x="79051" y="524695"/>
                  </a:cubicBezTo>
                  <a:cubicBezTo>
                    <a:pt x="67927" y="574183"/>
                    <a:pt x="65996" y="625294"/>
                    <a:pt x="73357" y="675476"/>
                  </a:cubicBezTo>
                  <a:cubicBezTo>
                    <a:pt x="103605" y="716021"/>
                    <a:pt x="141039" y="750665"/>
                    <a:pt x="183799" y="777687"/>
                  </a:cubicBezTo>
                  <a:close/>
                  <a:moveTo>
                    <a:pt x="118625" y="498807"/>
                  </a:moveTo>
                  <a:cubicBezTo>
                    <a:pt x="118630" y="462469"/>
                    <a:pt x="121703" y="426196"/>
                    <a:pt x="127812" y="390375"/>
                  </a:cubicBezTo>
                  <a:cubicBezTo>
                    <a:pt x="109727" y="424879"/>
                    <a:pt x="95416" y="461233"/>
                    <a:pt x="85128" y="498807"/>
                  </a:cubicBezTo>
                  <a:cubicBezTo>
                    <a:pt x="95461" y="536385"/>
                    <a:pt x="109821" y="572743"/>
                    <a:pt x="127956" y="607239"/>
                  </a:cubicBezTo>
                  <a:cubicBezTo>
                    <a:pt x="121799" y="571422"/>
                    <a:pt x="118677" y="535150"/>
                    <a:pt x="118625" y="498807"/>
                  </a:cubicBezTo>
                  <a:close/>
                  <a:moveTo>
                    <a:pt x="71443" y="498807"/>
                  </a:moveTo>
                  <a:cubicBezTo>
                    <a:pt x="57983" y="449296"/>
                    <a:pt x="53128" y="397841"/>
                    <a:pt x="57087" y="346686"/>
                  </a:cubicBezTo>
                  <a:cubicBezTo>
                    <a:pt x="-1407" y="439666"/>
                    <a:pt x="-1407" y="557947"/>
                    <a:pt x="57087" y="650928"/>
                  </a:cubicBezTo>
                  <a:cubicBezTo>
                    <a:pt x="53128" y="599774"/>
                    <a:pt x="57983" y="548319"/>
                    <a:pt x="71443" y="498807"/>
                  </a:cubicBezTo>
                  <a:close/>
                </a:path>
              </a:pathLst>
            </a:custGeom>
            <a:solidFill>
              <a:srgbClr val="68BD4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7D57A43B-C5CB-4ED9-9936-E106742FE1FD}"/>
                </a:ext>
              </a:extLst>
            </p:cNvPr>
            <p:cNvSpPr/>
            <p:nvPr/>
          </p:nvSpPr>
          <p:spPr>
            <a:xfrm>
              <a:off x="7619403" y="3242355"/>
              <a:ext cx="444434" cy="370899"/>
            </a:xfrm>
            <a:custGeom>
              <a:avLst/>
              <a:gdLst>
                <a:gd name="connsiteX0" fmla="*/ 418664 w 444434"/>
                <a:gd name="connsiteY0" fmla="*/ 0 h 370899"/>
                <a:gd name="connsiteX1" fmla="*/ 399523 w 444434"/>
                <a:gd name="connsiteY1" fmla="*/ 313477 h 370899"/>
                <a:gd name="connsiteX2" fmla="*/ 51114 w 444434"/>
                <a:gd name="connsiteY2" fmla="*/ 370899 h 370899"/>
                <a:gd name="connsiteX3" fmla="*/ 92841 w 444434"/>
                <a:gd name="connsiteY3" fmla="*/ 351758 h 370899"/>
                <a:gd name="connsiteX4" fmla="*/ 222472 w 444434"/>
                <a:gd name="connsiteY4" fmla="*/ 315678 h 370899"/>
                <a:gd name="connsiteX5" fmla="*/ 387943 w 444434"/>
                <a:gd name="connsiteY5" fmla="*/ 131784 h 370899"/>
                <a:gd name="connsiteX6" fmla="*/ 196536 w 444434"/>
                <a:gd name="connsiteY6" fmla="*/ 291370 h 370899"/>
                <a:gd name="connsiteX7" fmla="*/ 39869 w 444434"/>
                <a:gd name="connsiteY7" fmla="*/ 317975 h 370899"/>
                <a:gd name="connsiteX8" fmla="*/ 36998 w 444434"/>
                <a:gd name="connsiteY8" fmla="*/ 315630 h 370899"/>
                <a:gd name="connsiteX9" fmla="*/ 99205 w 444434"/>
                <a:gd name="connsiteY9" fmla="*/ 112021 h 370899"/>
                <a:gd name="connsiteX10" fmla="*/ 262524 w 444434"/>
                <a:gd name="connsiteY10" fmla="*/ 101446 h 370899"/>
                <a:gd name="connsiteX11" fmla="*/ 418664 w 444434"/>
                <a:gd name="connsiteY11" fmla="*/ 0 h 37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434" h="370899">
                  <a:moveTo>
                    <a:pt x="418664" y="0"/>
                  </a:moveTo>
                  <a:cubicBezTo>
                    <a:pt x="442590" y="90918"/>
                    <a:pt x="469674" y="231794"/>
                    <a:pt x="399523" y="313477"/>
                  </a:cubicBezTo>
                  <a:cubicBezTo>
                    <a:pt x="313390" y="413966"/>
                    <a:pt x="122222" y="325918"/>
                    <a:pt x="51114" y="370899"/>
                  </a:cubicBezTo>
                  <a:cubicBezTo>
                    <a:pt x="63730" y="362008"/>
                    <a:pt x="77875" y="355520"/>
                    <a:pt x="92841" y="351758"/>
                  </a:cubicBezTo>
                  <a:cubicBezTo>
                    <a:pt x="155862" y="337403"/>
                    <a:pt x="184238" y="332283"/>
                    <a:pt x="222472" y="315678"/>
                  </a:cubicBezTo>
                  <a:cubicBezTo>
                    <a:pt x="294249" y="284527"/>
                    <a:pt x="368707" y="211505"/>
                    <a:pt x="387943" y="131784"/>
                  </a:cubicBezTo>
                  <a:cubicBezTo>
                    <a:pt x="356361" y="207581"/>
                    <a:pt x="271615" y="269071"/>
                    <a:pt x="196536" y="291370"/>
                  </a:cubicBezTo>
                  <a:cubicBezTo>
                    <a:pt x="145335" y="306586"/>
                    <a:pt x="40396" y="317975"/>
                    <a:pt x="39869" y="317975"/>
                  </a:cubicBezTo>
                  <a:lnTo>
                    <a:pt x="36998" y="315630"/>
                  </a:lnTo>
                  <a:cubicBezTo>
                    <a:pt x="-22769" y="281656"/>
                    <a:pt x="-15639" y="147910"/>
                    <a:pt x="99205" y="112021"/>
                  </a:cubicBezTo>
                  <a:cubicBezTo>
                    <a:pt x="149546" y="96326"/>
                    <a:pt x="208547" y="110681"/>
                    <a:pt x="262524" y="101446"/>
                  </a:cubicBezTo>
                  <a:cubicBezTo>
                    <a:pt x="319994" y="92067"/>
                    <a:pt x="388422" y="53785"/>
                    <a:pt x="418664" y="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코딩에 대한 막연함과 높은 학습 진입장벽</a:t>
            </a: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BABB3A7-1899-4C1F-A89C-35451F0C58D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3/4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혼자서는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스스로의  수준을 알기 </a:t>
            </a:r>
            <a:r>
              <a:rPr lang="ko-KR" altLang="en-US" sz="3600" dirty="0" err="1">
                <a:solidFill>
                  <a:srgbClr val="E8C193"/>
                </a:solidFill>
              </a:rPr>
              <a:t>힘듬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BD4AC2F6-A548-4CED-A52E-FE99EE12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6" y="1948619"/>
            <a:ext cx="10122752" cy="4181550"/>
          </a:xfrm>
          <a:solidFill>
            <a:schemeClr val="bg1"/>
          </a:solidFill>
          <a:effectLst>
            <a:outerShdw blurRad="63500" sx="102000" sy="102000" algn="ctr" rotWithShape="0">
              <a:srgbClr val="FFFFFF"/>
            </a:outerShdw>
          </a:effec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ED3FD44-E4ED-41D8-AD0A-C40F5B152B86}"/>
              </a:ext>
            </a:extLst>
          </p:cNvPr>
          <p:cNvGrpSpPr/>
          <p:nvPr/>
        </p:nvGrpSpPr>
        <p:grpSpPr>
          <a:xfrm>
            <a:off x="971897" y="2039969"/>
            <a:ext cx="9771152" cy="3958331"/>
            <a:chOff x="1641523" y="2769009"/>
            <a:chExt cx="8532287" cy="3054032"/>
          </a:xfrm>
        </p:grpSpPr>
        <p:pic>
          <p:nvPicPr>
            <p:cNvPr id="7180" name="Picture 12" descr="Self-evaluation 이미지 검색결과">
              <a:extLst>
                <a:ext uri="{FF2B5EF4-FFF2-40B4-BE49-F238E27FC236}">
                  <a16:creationId xmlns:a16="http://schemas.microsoft.com/office/drawing/2014/main" xmlns="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>
              <a:extLst>
                <a:ext uri="{FF2B5EF4-FFF2-40B4-BE49-F238E27FC236}">
                  <a16:creationId xmlns:a16="http://schemas.microsoft.com/office/drawing/2014/main" xmlns="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97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87644-935D-4F4F-8673-8C9C1FCF5897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4/4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IT</a:t>
            </a:r>
            <a:r>
              <a:rPr lang="ko-KR" altLang="en-US" sz="3600" dirty="0">
                <a:solidFill>
                  <a:srgbClr val="E8C193"/>
                </a:solidFill>
              </a:rPr>
              <a:t>기업 채용방식은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온라인 코딩테스트가 대세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8259594F-C464-47CF-B369-FC9D05E3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9" r="1836" b="14297"/>
          <a:stretch/>
        </p:blipFill>
        <p:spPr>
          <a:xfrm>
            <a:off x="2166840" y="5105400"/>
            <a:ext cx="7542268" cy="523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4DD8BD-5BC3-48DB-BEC9-C010F5568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5" r="2947" b="11236"/>
          <a:stretch/>
        </p:blipFill>
        <p:spPr>
          <a:xfrm>
            <a:off x="1647825" y="3404353"/>
            <a:ext cx="8505825" cy="491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33537B6-59F1-4FF5-94B7-3E88D5C75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16"/>
          <a:stretch/>
        </p:blipFill>
        <p:spPr>
          <a:xfrm>
            <a:off x="2138265" y="4224453"/>
            <a:ext cx="7652766" cy="538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05018F-2B02-48E7-A0DC-F22C944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" t="20093" r="1274"/>
          <a:stretch/>
        </p:blipFill>
        <p:spPr>
          <a:xfrm>
            <a:off x="2324099" y="2552700"/>
            <a:ext cx="7296151" cy="48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8734045" y="5921366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맨 </a:t>
            </a:r>
            <a:r>
              <a:rPr lang="ko-KR" altLang="en-US" sz="1200" b="1" dirty="0" err="1" smtClean="0">
                <a:solidFill>
                  <a:srgbClr val="333234"/>
                </a:solidFill>
              </a:rPr>
              <a:t>뒷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 페이지 기재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8DFF659A-38DA-4EA3-ABC5-5847F2132F78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4E0C6BB-BA23-4E99-9231-783394DDDB90}"/>
              </a:ext>
            </a:extLst>
          </p:cNvPr>
          <p:cNvGrpSpPr/>
          <p:nvPr/>
        </p:nvGrpSpPr>
        <p:grpSpPr>
          <a:xfrm>
            <a:off x="4601394" y="1899726"/>
            <a:ext cx="2955106" cy="2955106"/>
            <a:chOff x="3951295" y="1500959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2" name="타원 201"/>
            <p:cNvSpPr/>
            <p:nvPr/>
          </p:nvSpPr>
          <p:spPr>
            <a:xfrm>
              <a:off x="3951295" y="1500959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0" name="Picture 2" descr="book, ebook, interactive, mobile, video icon">
              <a:extLst>
                <a:ext uri="{FF2B5EF4-FFF2-40B4-BE49-F238E27FC236}">
                  <a16:creationId xmlns:a16="http://schemas.microsoft.com/office/drawing/2014/main" xmlns="" id="{64DE90CC-C8FF-4389-B87B-C6846259B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903" y="1657086"/>
              <a:ext cx="1004457" cy="1004457"/>
            </a:xfrm>
            <a:prstGeom prst="rect">
              <a:avLst/>
            </a:prstGeom>
            <a:noFill/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목적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3406" y="4841430"/>
            <a:ext cx="7092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E8C193"/>
                </a:solidFill>
              </a:rPr>
              <a:t>Interactive Education</a:t>
            </a:r>
            <a:r>
              <a:rPr lang="en-US" altLang="ko-KR" sz="3600" b="1" dirty="0">
                <a:solidFill>
                  <a:srgbClr val="E8C193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ABFBE"/>
                </a:solidFill>
              </a:rPr>
              <a:t>사용자와 교류하는 </a:t>
            </a:r>
            <a:r>
              <a:rPr lang="ko-KR" altLang="en-US" sz="2800" b="1" dirty="0" smtClean="0">
                <a:solidFill>
                  <a:srgbClr val="CABFBE"/>
                </a:solidFill>
              </a:rPr>
              <a:t>코딩 교육 시스템</a:t>
            </a:r>
            <a:endParaRPr lang="en-US" altLang="ko-KR" b="1" dirty="0">
              <a:solidFill>
                <a:srgbClr val="CAB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061A0-C4C7-49CB-8E88-C6579FAD5CCF}"/>
              </a:ext>
            </a:extLst>
          </p:cNvPr>
          <p:cNvSpPr txBox="1"/>
          <p:nvPr/>
        </p:nvSpPr>
        <p:spPr>
          <a:xfrm>
            <a:off x="620766" y="1222595"/>
            <a:ext cx="999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rgbClr val="E8C193"/>
                </a:solidFill>
              </a:rPr>
              <a:t>강의 서비스 제공 </a:t>
            </a:r>
            <a:endParaRPr lang="en-US" altLang="ko-KR" sz="3600" dirty="0" smtClean="0">
              <a:solidFill>
                <a:srgbClr val="E8C193"/>
              </a:solidFill>
            </a:endParaRPr>
          </a:p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rgbClr val="E8C193"/>
                </a:solidFill>
              </a:rPr>
              <a:t>코딩문제 </a:t>
            </a:r>
            <a:r>
              <a:rPr lang="ko-KR" altLang="en-US" sz="3600" smtClean="0">
                <a:solidFill>
                  <a:srgbClr val="E8C193"/>
                </a:solidFill>
              </a:rPr>
              <a:t>서비스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E8C193"/>
                </a:solidFill>
              </a:rPr>
              <a:t>Q &amp; A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110</Words>
  <Application>Microsoft Office PowerPoint</Application>
  <PresentationFormat>사용자 지정</PresentationFormat>
  <Paragraphs>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Administrator</cp:lastModifiedBy>
  <cp:revision>95</cp:revision>
  <dcterms:created xsi:type="dcterms:W3CDTF">2020-02-05T05:32:01Z</dcterms:created>
  <dcterms:modified xsi:type="dcterms:W3CDTF">2020-02-14T08:43:03Z</dcterms:modified>
</cp:coreProperties>
</file>