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bookmarkIdSeed="2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89D3D3E-89D1-4A4A-8B43-670D65F0A4E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6A075E3-26E4-4D6F-A992-CAD2BB071FD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89D3D3E-89D1-4A4A-8B43-670D65F0A4E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6A075E3-26E4-4D6F-A992-CAD2BB071FD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89D3D3E-89D1-4A4A-8B43-670D65F0A4E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6A075E3-26E4-4D6F-A992-CAD2BB071FD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89D3D3E-89D1-4A4A-8B43-670D65F0A4E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6A075E3-26E4-4D6F-A992-CAD2BB071FD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89D3D3E-89D1-4A4A-8B43-670D65F0A4E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6A075E3-26E4-4D6F-A992-CAD2BB071FD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89D3D3E-89D1-4A4A-8B43-670D65F0A4E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6A075E3-26E4-4D6F-A992-CAD2BB071FD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89D3D3E-89D1-4A4A-8B43-670D65F0A4E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6A075E3-26E4-4D6F-A992-CAD2BB071FD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89D3D3E-89D1-4A4A-8B43-670D65F0A4E4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6A075E3-26E4-4D6F-A992-CAD2BB071FD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89D3D3E-89D1-4A4A-8B43-670D65F0A4E4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6A075E3-26E4-4D6F-A992-CAD2BB071FD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89D3D3E-89D1-4A4A-8B43-670D65F0A4E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6A075E3-26E4-4D6F-A992-CAD2BB071FD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89D3D3E-89D1-4A4A-8B43-670D65F0A4E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6A075E3-26E4-4D6F-A992-CAD2BB071FD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9D3D3E-89D1-4A4A-8B43-670D65F0A4E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A075E3-26E4-4D6F-A992-CAD2BB071FD2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trafaret-decor.ru/sites/default/files/2022-12/%D0%A4%D0%BE%D0%BD%20%D0%B8%D0%BD%D1%84%D0%BE%D1%80%D0%BC%D0%B0%D1%82%D0%B8%D0%BA%D0%B0%20%281%29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0" y="-11807"/>
            <a:ext cx="9144000" cy="686980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539552" y="1735571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Индивидуальный проект</a:t>
            </a:r>
            <a:br>
              <a:rPr lang="ru-RU" sz="3200"/>
            </a:br>
            <a:r>
              <a:rPr lang="ru-RU" sz="3200"/>
              <a:t>Бухгалтерия в малом предприятии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5940152" y="3573016"/>
            <a:ext cx="2952328" cy="108012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Работу выполнил:</a:t>
            </a:r>
            <a:endParaRPr/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Марчуков Антон Игоревич,</a:t>
            </a:r>
            <a:endParaRPr/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Ученик 10 А класса</a:t>
            </a:r>
            <a:endParaRPr/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Руководитель</a:t>
            </a:r>
            <a:r>
              <a:rPr lang="ru-RU" sz="2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endParaRPr/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Акоева</a:t>
            </a:r>
            <a:r>
              <a:rPr lang="ru-RU" sz="2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2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Е.Н.</a:t>
            </a:r>
            <a:endParaRPr/>
          </a:p>
          <a:p>
            <a:pPr>
              <a:defRPr/>
            </a:pPr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051720" y="5802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  <a:defRPr/>
            </a:pPr>
            <a:r>
              <a:rPr lang="ru-RU">
                <a:latin typeface="+mj-lt"/>
                <a:ea typeface="+mj-ea"/>
                <a:cs typeface="+mj-cs"/>
              </a:rPr>
              <a:t>Государственное бюджетное общеобразовательное учреждение "Республиканский физико-математический лицей-интернат".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trafaret-decor.ru/sites/default/files/2022-12/%D0%A4%D0%BE%D0%BD%20%D0%B8%D0%BD%D1%84%D0%BE%D1%80%D0%BC%D0%B0%D1%82%D0%B8%D0%BA%D0%B0%20%281%29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0" y="-11807"/>
            <a:ext cx="9144000" cy="6869807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 bwMode="auto">
          <a:xfrm>
            <a:off x="1043608" y="1988840"/>
            <a:ext cx="6140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>
                <a:solidFill>
                  <a:schemeClr val="accent6">
                    <a:lumMod val="20000"/>
                    <a:lumOff val="80000"/>
                  </a:schemeClr>
                </a:solidFill>
              </a:rPr>
              <a:t>При нажатии на кнопку сохранить, вся информация будет сохранена в </a:t>
            </a:r>
            <a:r>
              <a:rPr lang="ru-RU">
                <a:solidFill>
                  <a:schemeClr val="accent6">
                    <a:lumMod val="20000"/>
                    <a:lumOff val="80000"/>
                  </a:schemeClr>
                </a:solidFill>
              </a:rPr>
              <a:t>csv</a:t>
            </a:r>
            <a:r>
              <a:rPr lang="ru-RU">
                <a:solidFill>
                  <a:schemeClr val="accent6">
                    <a:lumMod val="20000"/>
                    <a:lumOff val="80000"/>
                  </a:schemeClr>
                </a:solidFill>
              </a:rPr>
              <a:t> файл.</a:t>
            </a: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89102" y="3152775"/>
            <a:ext cx="8183563" cy="5524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rafaret-decor.ru/sites/default/files/2022-12/%D0%A4%D0%BE%D0%BD%20%D0%B8%D0%BD%D1%84%D0%BE%D1%80%D0%BC%D0%B0%D1%82%D0%B8%D0%BA%D0%B0%20%281%29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0" y="-11807"/>
            <a:ext cx="9144000" cy="6869807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 bwMode="auto">
          <a:xfrm>
            <a:off x="755576" y="47667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>
                <a:solidFill>
                  <a:schemeClr val="accent6">
                    <a:lumMod val="20000"/>
                    <a:lumOff val="80000"/>
                  </a:schemeClr>
                </a:solidFill>
              </a:rPr>
              <a:t>Так же на главном окне находятся кнопки “Изменить товар” и “Изменить выручку”. Данные кнопки вызывают диалоговые окна. Пользователь может выбрать новый товар и выручку, которую хочет получать за нее. Все изменения и изначальные данные сохраняются  в базу данных.</a:t>
            </a:r>
            <a:endParaRPr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99592" y="2711321"/>
            <a:ext cx="3057525" cy="26098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trafaret-decor.ru/sites/default/files/2022-12/%D0%A4%D0%BE%D0%BD%20%D0%B8%D0%BD%D1%84%D0%BE%D1%80%D0%BC%D0%B0%D1%82%D0%B8%D0%BA%D0%B0%20%281%29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0" y="-11807"/>
            <a:ext cx="9144000" cy="6869807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611560" y="1844824"/>
            <a:ext cx="7560840" cy="374441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Прямоугольник 2"/>
          <p:cNvSpPr/>
          <p:nvPr/>
        </p:nvSpPr>
        <p:spPr bwMode="auto">
          <a:xfrm>
            <a:off x="323528" y="332656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>
                <a:solidFill>
                  <a:schemeClr val="accent6">
                    <a:lumMod val="20000"/>
                    <a:lumOff val="80000"/>
                  </a:schemeClr>
                </a:solidFill>
              </a:rPr>
              <a:t>При нажатие на кнопку добавить товар высвечивается данное окно. После нажатия на кнопку сохранить. Написанный вами товар будет добавлен в </a:t>
            </a:r>
            <a:r>
              <a:rPr lang="ru-RU">
                <a:solidFill>
                  <a:schemeClr val="accent6">
                    <a:lumMod val="20000"/>
                    <a:lumOff val="80000"/>
                  </a:schemeClr>
                </a:solidFill>
              </a:rPr>
              <a:t>бд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trafaret-decor.ru/sites/default/files/2022-12/%D0%A4%D0%BE%D0%BD%20%D0%B8%D0%BD%D1%84%D0%BE%D1%80%D0%BC%D0%B0%D1%82%D0%B8%D0%BA%D0%B0%20%281%29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0" y="-11807"/>
            <a:ext cx="9144000" cy="6869807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 bwMode="auto">
          <a:xfrm>
            <a:off x="107504" y="920621"/>
            <a:ext cx="8856984" cy="292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9750" algn="ctr">
              <a:spcBef>
                <a:spcPts val="0"/>
              </a:spcBef>
              <a:spcAft>
                <a:spcPts val="1000"/>
              </a:spcAft>
              <a:defRPr/>
            </a:pPr>
            <a:r>
              <a:rPr lang="ru-RU" sz="3200" b="1">
                <a:solidFill>
                  <a:srgbClr val="000000"/>
                </a:solidFill>
                <a:latin typeface="Times New Roman"/>
              </a:rPr>
              <a:t>Заключение</a:t>
            </a:r>
            <a:endParaRPr/>
          </a:p>
          <a:p>
            <a:pPr indent="539750">
              <a:spcBef>
                <a:spcPts val="0"/>
              </a:spcBef>
              <a:spcAft>
                <a:spcPts val="1000"/>
              </a:spcAft>
              <a:defRPr/>
            </a:pPr>
            <a:r>
              <a:rPr lang="ru-RU" b="1">
                <a:solidFill>
                  <a:srgbClr val="000000"/>
                </a:solidFill>
                <a:latin typeface="Times New Roman"/>
              </a:rPr>
              <a:t>Я </a:t>
            </a:r>
            <a:r>
              <a:rPr lang="ru-RU" b="1">
                <a:solidFill>
                  <a:srgbClr val="000000"/>
                </a:solidFill>
                <a:latin typeface="Times New Roman"/>
              </a:rPr>
              <a:t>изучил интерпретируемый язык программирования </a:t>
            </a:r>
            <a:r>
              <a:rPr lang="ru-RU" b="1">
                <a:solidFill>
                  <a:srgbClr val="000000"/>
                </a:solidFill>
                <a:latin typeface="Times New Roman"/>
              </a:rPr>
              <a:t>Python</a:t>
            </a:r>
            <a:r>
              <a:rPr lang="ru-RU" b="1">
                <a:solidFill>
                  <a:srgbClr val="000000"/>
                </a:solidFill>
                <a:latin typeface="Times New Roman"/>
              </a:rPr>
              <a:t>. С помощью него смог написать свое собственное приложение. Оно создано для упрощения контроля финансовой части предприятия. С помощью него работники легче будут отслеживать заработанную плату, налоги, а также покупки конкретных людей и организации. Теперь каждый сотрудник предприятия будет более четко представлять его пенсионное накопление и вычеты наконец года. А так же я изучил работу с базами данных, графическими интерфейсами, невстроенными модулями </a:t>
            </a:r>
            <a:r>
              <a:rPr lang="ru-RU" b="1">
                <a:solidFill>
                  <a:srgbClr val="000000"/>
                </a:solidFill>
                <a:latin typeface="Times New Roman"/>
              </a:rPr>
              <a:t>Python</a:t>
            </a:r>
            <a:r>
              <a:rPr lang="ru-RU" b="1">
                <a:solidFill>
                  <a:srgbClr val="000000"/>
                </a:solidFill>
                <a:latin typeface="Times New Roman"/>
              </a:rPr>
              <a:t>, такими как PyQt5.</a:t>
            </a:r>
            <a:endParaRPr lang="ru-RU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rafaret-decor.ru/sites/default/files/2022-12/%D0%A4%D0%BE%D0%BD%20%D0%B8%D0%BD%D1%84%D0%BE%D1%80%D0%BC%D0%B0%D1%82%D0%B8%D0%BA%D0%B0%20%281%29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0" y="0"/>
            <a:ext cx="9144000" cy="6869807"/>
          </a:xfrm>
          <a:prstGeom prst="rect">
            <a:avLst/>
          </a:prstGeom>
          <a:noFill/>
        </p:spPr>
      </p:pic>
      <p:pic>
        <p:nvPicPr>
          <p:cNvPr id="2050" name="Picture 2" descr="https://trashbox.ru/files/1572215_3c8dc7/nintchdbpict000503933014.jpg"/>
          <p:cNvPicPr>
            <a:picLocks noChangeAspect="1" noChangeArrowheads="1" noGrp="1"/>
          </p:cNvPicPr>
          <p:nvPr>
            <p:ph idx="4294967295"/>
          </p:nvPr>
        </p:nvPicPr>
        <p:blipFill>
          <a:blip r:embed="rId3"/>
          <a:stretch/>
        </p:blipFill>
        <p:spPr bwMode="auto">
          <a:xfrm>
            <a:off x="23529" y="600686"/>
            <a:ext cx="3954463" cy="3072554"/>
          </a:xfrm>
          <a:prstGeom prst="rect">
            <a:avLst/>
          </a:prstGeom>
          <a:noFill/>
        </p:spPr>
      </p:pic>
      <p:pic>
        <p:nvPicPr>
          <p:cNvPr id="2052" name="Picture 4" descr="https://topobrazovanie.ru/wp-content/uploads/2019/03/okeanolog.jp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150742" y="582227"/>
            <a:ext cx="4016787" cy="3072554"/>
          </a:xfrm>
          <a:prstGeom prst="rect">
            <a:avLst/>
          </a:prstGeom>
          <a:noFill/>
        </p:spPr>
      </p:pic>
      <p:pic>
        <p:nvPicPr>
          <p:cNvPr id="2054" name="Picture 6" descr="https://avatars.mds.yandex.net/i?id=7b06bdc8309b0ea0b45e2795c2c6300c-4552813-images-thumbs&amp;n=13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1835696" y="3713947"/>
            <a:ext cx="4977140" cy="281139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rafaret-decor.ru/sites/default/files/2022-12/%D0%A4%D0%BE%D0%BD%20%D0%B8%D0%BD%D1%84%D0%BE%D1%80%D0%BC%D0%B0%D1%82%D0%B8%D0%BA%D0%B0%20%281%29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0" y="-11807"/>
            <a:ext cx="9144000" cy="6869807"/>
          </a:xfrm>
          <a:prstGeom prst="rect">
            <a:avLst/>
          </a:prstGeom>
          <a:noFill/>
        </p:spPr>
      </p:pic>
      <p:pic>
        <p:nvPicPr>
          <p:cNvPr id="3076" name="Picture 4" descr="https://www.fkassa.ru/upload/iblock/c2b/yxi517rpjs2zp4xd8haafw88aank74mr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5932090" y="3704505"/>
            <a:ext cx="3070008" cy="3096343"/>
          </a:xfrm>
          <a:prstGeom prst="rect">
            <a:avLst/>
          </a:prstGeom>
          <a:noFill/>
        </p:spPr>
      </p:pic>
      <p:pic>
        <p:nvPicPr>
          <p:cNvPr id="104762808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7150" y="380999"/>
            <a:ext cx="6587067" cy="3705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rafaret-decor.ru/sites/default/files/2022-12/%D0%A4%D0%BE%D0%BD%20%D0%B8%D0%BD%D1%84%D0%BE%D1%80%D0%BC%D0%B0%D1%82%D0%B8%D0%BA%D0%B0%20%281%29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0" y="-11807"/>
            <a:ext cx="9144000" cy="6869807"/>
          </a:xfrm>
          <a:prstGeom prst="rect">
            <a:avLst/>
          </a:prstGeom>
          <a:noFill/>
        </p:spPr>
      </p:pic>
      <p:pic>
        <p:nvPicPr>
          <p:cNvPr id="4098" name="Picture 2" descr="https://compuzilla.ru/wp-content/uploads/python-programmirovani.jp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5759" y="620688"/>
            <a:ext cx="3816424" cy="2407982"/>
          </a:xfrm>
          <a:prstGeom prst="rect">
            <a:avLst/>
          </a:prstGeom>
          <a:noFill/>
        </p:spPr>
      </p:pic>
      <p:pic>
        <p:nvPicPr>
          <p:cNvPr id="4100" name="Picture 4" descr="https://fikiwiki.com/uploads/posts/2022-02/1644890755_11-fikiwiki-com-p-kartinki-yazikov-programmirovaniya-14.jp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067944" y="3284984"/>
            <a:ext cx="4938921" cy="32905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63102249" name="Picture 2" descr="https://trafaret-decor.ru/sites/default/files/2022-12/%D0%A4%D0%BE%D0%BD%20%D0%B8%D0%BD%D1%84%D0%BE%D1%80%D0%BC%D0%B0%D1%82%D0%B8%D0%BA%D0%B0%20%281%29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6674" y="-11806"/>
            <a:ext cx="9144000" cy="6869806"/>
          </a:xfrm>
          <a:prstGeom prst="rect">
            <a:avLst/>
          </a:prstGeom>
          <a:noFill/>
        </p:spPr>
      </p:pic>
      <p:pic>
        <p:nvPicPr>
          <p:cNvPr id="154134796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5274" y="1657350"/>
            <a:ext cx="4343400" cy="1838324"/>
          </a:xfrm>
          <a:prstGeom prst="rect">
            <a:avLst/>
          </a:prstGeom>
        </p:spPr>
      </p:pic>
      <p:pic>
        <p:nvPicPr>
          <p:cNvPr id="27619691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172075" y="1714500"/>
            <a:ext cx="3705224" cy="234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rafaret-decor.ru/sites/default/files/2022-12/%D0%A4%D0%BE%D0%BD%20%D0%B8%D0%BD%D1%84%D0%BE%D1%80%D0%BC%D0%B0%D1%82%D0%B8%D0%BA%D0%B0%20%281%29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0" y="-11807"/>
            <a:ext cx="9144000" cy="6869807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 bwMode="auto">
          <a:xfrm>
            <a:off x="148165" y="476672"/>
            <a:ext cx="898467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3975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>
                <a:solidFill>
                  <a:srgbClr val="000000"/>
                </a:solidFill>
                <a:latin typeface="Times New Roman"/>
                <a:cs typeface="Times New Roman"/>
              </a:rPr>
              <a:t>Ц</a:t>
            </a:r>
            <a:r>
              <a:rPr lang="ru-RU" sz="3200" b="1">
                <a:solidFill>
                  <a:srgbClr val="000000"/>
                </a:solidFill>
                <a:latin typeface="Times New Roman"/>
                <a:cs typeface="Times New Roman"/>
              </a:rPr>
              <a:t>ель</a:t>
            </a:r>
            <a:endParaRPr lang="ru-RU" sz="3200" b="1"/>
          </a:p>
          <a:p>
            <a:pPr lvl="0" indent="53975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Написание собственного приложения</a:t>
            </a:r>
            <a:endParaRPr lang="ru-RU" b="1"/>
          </a:p>
          <a:p>
            <a:pPr lvl="0" indent="53975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Более подробное изучение «мира IT»</a:t>
            </a:r>
            <a:endParaRPr lang="ru-RU" b="1"/>
          </a:p>
          <a:p>
            <a:pPr indent="53975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>
                <a:solidFill>
                  <a:srgbClr val="000000"/>
                </a:solidFill>
                <a:latin typeface="Times New Roman"/>
                <a:cs typeface="Times New Roman"/>
              </a:rPr>
              <a:t>Задачи</a:t>
            </a:r>
            <a:endParaRPr/>
          </a:p>
          <a:p>
            <a:pPr lvl="0" indent="53975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Изучение базовых аспектов языка программирования «</a:t>
            </a: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Python</a:t>
            </a: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endParaRPr lang="ru-RU" b="1"/>
          </a:p>
          <a:p>
            <a:pPr lvl="0" indent="53975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Изучение объектно-ориентированного программирования (ООП) 			 в «</a:t>
            </a: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Python</a:t>
            </a: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endParaRPr lang="ru-RU" b="1"/>
          </a:p>
          <a:p>
            <a:pPr lvl="0" indent="53975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Работа со сторонними библиотека «</a:t>
            </a: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Python</a:t>
            </a: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», а именно «PyQt5»</a:t>
            </a:r>
            <a:endParaRPr lang="ru-RU" b="1"/>
          </a:p>
          <a:p>
            <a:pPr lvl="0" indent="53975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Изучение работы с базами данных</a:t>
            </a:r>
            <a:endParaRPr lang="ru-RU" b="1"/>
          </a:p>
          <a:p>
            <a:pPr lvl="0" indent="53975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 Изучение работы с «SQL </a:t>
            </a: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Server</a:t>
            </a: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Management</a:t>
            </a: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Studio</a:t>
            </a:r>
            <a:r>
              <a:rPr lang="ru-RU" b="1">
                <a:solidFill>
                  <a:srgbClr val="333333"/>
                </a:solidFill>
                <a:latin typeface="Times New Roman"/>
                <a:cs typeface="Times New Roman"/>
              </a:rPr>
              <a:t>»</a:t>
            </a:r>
            <a:endParaRPr lang="ru-RU" b="1"/>
          </a:p>
          <a:p>
            <a:pPr lvl="0" indent="53975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 Изучение работы с «</a:t>
            </a: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Qt</a:t>
            </a: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Designer</a:t>
            </a: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endParaRPr lang="ru-RU" b="1"/>
          </a:p>
          <a:p>
            <a:pPr lvl="0" indent="53975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>
                <a:solidFill>
                  <a:srgbClr val="000000"/>
                </a:solidFill>
                <a:latin typeface="Times New Roman"/>
                <a:cs typeface="Times New Roman"/>
              </a:rPr>
              <a:t>Актуальность</a:t>
            </a:r>
            <a:endParaRPr/>
          </a:p>
          <a:p>
            <a:pPr lvl="0" indent="539750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rgbClr val="000000"/>
                </a:solidFill>
                <a:latin typeface="Times New Roman"/>
                <a:cs typeface="Times New Roman"/>
              </a:rPr>
              <a:t>Оно создано для упрощения контроля финансовой части предприятия. С помощью него работники легче будут отслеживать заработанную плату, налоги, а также покупки конкретных людей и организации. Теперь каждый сотрудник предприятия будет более четко представлять его пенсионное накопление и вычеты наконец года</a:t>
            </a:r>
            <a:endParaRPr lang="ru-RU" b="1"/>
          </a:p>
          <a:p>
            <a:pPr lvl="0" indent="539750">
              <a:spcBef>
                <a:spcPts val="0"/>
              </a:spcBef>
              <a:spcAft>
                <a:spcPts val="0"/>
              </a:spcAft>
              <a:defRPr/>
            </a:pPr>
            <a:endParaRPr lang="ru-RU" sz="240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76458348" name="Picture 2" descr="https://trafaret-decor.ru/sites/default/files/2022-12/%D0%A4%D0%BE%D0%BD%20%D0%B8%D0%BD%D1%84%D0%BE%D1%80%D0%BC%D0%B0%D1%82%D0%B8%D0%BA%D0%B0%20%281%29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0" y="-11806"/>
            <a:ext cx="9144000" cy="6869806"/>
          </a:xfrm>
          <a:prstGeom prst="rect">
            <a:avLst/>
          </a:prstGeom>
          <a:noFill/>
        </p:spPr>
      </p:pic>
      <p:sp>
        <p:nvSpPr>
          <p:cNvPr id="5" name="AutoShape 4" descr="data:image/png;base64,iVBORw0KGgoAAAANSUhEUgAAB4AAAAQJCAYAAAAn9RVLAAAAAXNSR0IArs4c6QAAIABJREFUeF7snQdgVFW6x//pCYTeS0Ck9yooTborroqiIBZsFFFXsO26ll19i66KuuCyFhAVFBWUFVwFpUiRJiAiXXrvkARIQvo735k5w81kZnJnMglJ+F9fHsnccs753XPvvHd/9/u+kGy1gAsJkAAJkAAJkAAJkAAJkAAJkABC/rq9WFM48li5Yt1/dp4E8kugRo0a+T0E9ycBEiABEiABEiABEiABEiCBYk8ghAK42J9DDoAESIAESIAESIAESIAESIAESIAESIAESIAESIAESIAESIAESIAESIAENAEKYE4EEiABEiABEiABEiABEiABEiABEiABEiABEiABEiABEiABEiABEiABEighBCiAS8iJ5DBIgARIgARIgARIgARIgARIgARIgARIgARIgARIgARIgARIgARIgARIgAKYc4AESIAESIAESIAESIAESIAESIAESIAESIAESIAESIAESIAESIAESIAESggBCuASciI5DBIgARIgARIgARIgARIgARIgARIgARIgARIgARIgARIgARIgARIoyQRCQkJ8Di87O7tIDV/6u27dOrRv395jv3755Rd06NABwe53LgF8Iu0UHt/5NxxNPW4b0I/tZtnelhuSAAmQAAmQAAmQAAmQAAmQAAmQAAmQAAmQAAmQAAmQAAmQAAmQAAmQgL8ERKh6k6W+1vnbTrC2F8F7TZeuWLVieS4J7GtdftvPIYADkb/SgbwE8K4JXdBwzMqLfR0xF9nvX2+j7/MwMqQ/Jlm27Dx+J1aMbmBjX7dNdk1Al4YzMWjnCgSyu/8Ncg8SIAESIAESIAESIAESIAESIAESIAESIAESIAESIAESIAESIAESIIH8ErAT+VsUBbCM25PoLUj5K23mEMB3bh6FY2kn9DnoXO4qDK91N7LVf1MOf4YViWv05yJ7e60fmOM8+RLADvnbAnOz34dRvvNGhqA/jAQWyTsWzTyKWfd1TiFsWyDndzpxfxIgARIgARIgARIgARIgARIgARIgARIgARIgARIgARIgARIgARIggUtJwE7kb1EVwMLNKnzlb29RwcFinEMAW8Xuu01exzO7xmoB/FqDFzBq+59zRPoO2/YE9qTs1/3wKoB11O1WPG+Rv46O78KELvcCUyUa1x8BLLt6O2awkPA4JEACJEACJEACJEACJEACJEACJEACJEACJEACJEACJEACJEACJEACRYVAcRfAwtFIYPndU0roYLL2KoA/aPoWRPLKMqnpGxix7SmEqP8WtfvKfgTwvJEImT3AY7pniQIe22w8WowZczHFc67IXk9yWORxQ2x9Phs6i7QWwmPgSDA9whlp7NjGZJ0eMVe2dTuWZb/O46UfM51RyM7txrfAmDGO5NM50k57bM+xj2oekya1ULnH3w/mOeKxSIAESIAESIAESIAESIAESIAESIAESIAESIAESIAESIAESIAESCAoBPJKp2wa8VZrNyid8PMgFMD+AfMqgCc3fRPDtz2pj/Zuk9dUBPBf/BbAOv3z1uc9CmBZdy+mqnq+O/1IAS29sQpgN6mrhHOXHU9jRaNxHsSzdVtHKmlli7VEdqSpBsbrNNRuaaZFYutNJYW1l/b0GPpjc6D1if07Z9yaBEiABEiABEiABEiABEiABEiABEiABEiABEiABEiABEiABEiABC4bAsVdABeZFNATG7+CV/dNVAmgs/CXun/CYzue05NoftsZuHfrYziedhJZ2Vn6M68poH1EAOdPADvTR8Ma/euc4xJF/PQOHRWsjK4SzA2cKyzyVvbThxgNx1p3OWytSey2nyva2NKeCvj1Xsf4srn2OFASIAESIAESIAESIAESIAESIAESIAESIAESIAESIAESIAESIAESCDqBvASwabAoRS2bPlnlb/v27fXHnj4LJjSvEcDNSjfCsJp3Iy66Jj4+OgPfnVqg2x2uPmtdpjn+uW8CDqceQ/XIqvisxbue+1TQNYDzqAfsiOxdiVwpoPMlgD3VNPZVxziYp4vHIgESIAESIAESIAESIAESIAESIAESIAESIAESIAESIAESIAESIIHLi0BeArgoil85Q75Eb0FKYI8CuGGpemhWqhEyVfRvlYhK6Fz+Ksw5+b2eSReyUpGenaF/LxdeBvdWH4QKEeW9zjKp9dt/83jsdEXbOuvztlCRurqIry956r4uZ+pmx76+Uy97jjTOKwW0lwhgZ3ro3KmeKYAvr9sMR0sCJEACJEACJEACJEACJEACJEACJEACJEACJEACJEACJEACJFBYBPKqW1xUBbD0e926dTCRv+68RAJ36NABwe5/DgH8+qYJuLpsY9RKyUS1KiNU+mfvS1rWE0hP64KTiw+h+ZBbEBoW5nVjE4l7cYPOznq7jk+0JJ6kfpH0zVoKm8VZj9f1d8799Mc6CngMVppt5BgDZqu6vXJAWUZ4rd9rtuk8fjxajJmJZq4awN4EsJf2mAK6sK5vtkMCJEACJEACJEACJEACJEACJEACJEACJEACJEACJEACJEACJEACJOCDgEsAnzhxAp9Pm4Jbrm2GsOwTqBYywie4g3gc57PaI31jNtrcPwSh4d4FcK4DuaStB6F7KU5XHqmkL0WX2CYJkAAJkAAJkAAJkAAJkAAJkAAJkAAJkAAJkAAJkAAJkAAJkAAJkAAJ+EsgRwTwyePHUCo8C8kntqPMln4+j7Ut/EGcRAdUPhnjvwD2t5cFvH3uNNUF3CAPTwIkQAIkQAIkQAIkQAIkQAIkQAIkQAIkQAIkQAIkQAIkQAIkQAIkQAIFQCCHADbHz87OQohOAB3is8lsvUmI+h/f2xVAv/N5SGcd4ot5o51povN5WO5OAiRAAiRAAiRAAiRAAiRAAiRAAiRAAiRAAiRAAiRAAiRAAiRAAiRAApeQgEcBfAn7w6ZJgARIgARIgARIgARIgARIgARIgARIgARIgARIgARIgARIgARIgARIgAQCJEABHCA47kYCJEACJEACJEACJEACJEACJEACJEACJEACJEACJEACJEACJEACJEACRY0ABXBROyPsDwmQAAmQAAmQAAmQAAmQAAmQAAmQAAmQAAmQAAmQAAmQAAmQAAmQAAkESIACOEBw3I0ESIAESIAESIAESIAESIAESIAESIAESIAESIAESIAESIAESIAESIAEihoBCuCidkbYHxIgARIgARIgARIgARIgARIgARIgARIgARIgARIgARIgARIgARIgARIIkAAFcIDguBsJkAAJkAAJkAAJkAAJkAAJkAAJkAAJkAAJkAAJkAAJkAAJkAAJkAAJFDUCFMBF7YywPyRAAiRAAiRAAiRAAiRAAiRAAiRAAiRAAiRAAiRAAiRAAiRAAiRAAiQQIAEK4ADBcTcSIAESIAESIAESIAESIAESIAESIAESIAESIAESIAESIAESIAESIAESKGoEKICL2hlhf0iABEiABEiABEiABEiABEiABEiABEiABEiABEiABEiABEiABEiABEggQAIUwAGC424kQAIkQAIkQAIkQAIkQAIkQAIkQAIkQAIkQAIkQAIkQAIkQAIkQAIkUNQI2BDA8zAypD8mWXreefxOrLjhO3RpOBODdq7A6AayzVg0078X1BBz92PE3Gy8f717e5a+YIKlj8HulxcuBQcgXwOYNzIEY5up82bt37yRCJk9ANlP7yhATn52W/rU38y2EZib/T5ynWK7h9xVkOffbidybyfnYvYA69z1cP3k+9wUxjVpl4G3vtjpo51t7PaD25EACZAACZAACZAACZAACZAACZAACZAACZAACZAACZAACZBAySdgUwDnJXcLQ9LYbSM/ssmfE263P/4cswC3NULRYsxzi8gCbN/OobWw3YrnjfRVf0/YORqjvRpg93NQTM6J+7nQ4x4DyIsVTkG/a0IX3IupOYW9HYaubYoSi/xck0VpHH6dAG5MAiRAAiRAAiRAAiRAAiRAAiRAAiRAAiRAAiRAAiRAAiRAApeEAAVwwNiLmZhyl6uQ/s/GgPxE2AbMzsuOIkbHNsPOFaNhL5C8mApgORf3AlOd4xTZOw6DsHlrI6zQgn4XJjg2yEdEfVGanxTAwb5UeDwSIAESIAESIAESIAESIAESIAESIAESIAESIAESIAESIAES8EYgHwLYKnXcBI8zonGlbjWfaXxdPfchtCztdR4/Hi3GzHSmozb7PI+tDS1prEfMRXbu3NF+zhJ7/dEEXKmqHfsoJJg0qYVKbzwAsyV19txBmNl/DISXbPv0ji5oOMZBT6fbDkpaaZGKDbH1eWfq4RxRqHmfP9VxS9piD9uPM/LST4w5Nnek1d7sacy55pSws57T/8OISX+7mKpcn2NYUpM7+zy+BcaMcaSYzsHW6xxycHOeDsu5zM84rYLX/C5z1Ah5q5z3cJ35PQbV1xz8Ls7JnFHgBXlePWURyHveXa9fVDD7On+3XC/Buz7ycz65LwmQAAmQAAmQAAmQAAmQAAmQAAmQAAmQAAmQAAmQAAmQAAkUHQI2BXDOGsAOoelNALtJHSUau+x4OggS0yEHL9YiNmLZ8bmyqboesERTOrLputcmDnZEpHt/jFTL2R+HeLPWSrYKTucxOo93RL0669+6pJb+W4aWjzq4lrlmTSvsXfx5OX+NxjnqBQtkOadjNwODHCmK85+u2HpBXBSu7uLcVWPaNad2utWe9hUR7GRt5H8Otj7m0E5nneR8vzCQ86K/yF+13WUHnlbnf+fILtjxtJq3Odp0v87UNeDvGHSN7ovXSI45aW2rwM5r7mvlIo3OHq5VtdbjOXa7Xopojeeic3tnT0iABEiABEiABEiABEiABEiABEiABEiABEiABEiABEiABC5HAjYFcF7RexZJBUc9U0f8qnMpyIhbt3S6yhzljhjMJYODcaq9COVcqZbFZZnoWV+CUvqU1/p89tvF6gZ8lyPFsI3z9/QOV9piLSoHqKhlFcw8dYX7sfLZR7O7M2K1hYj9ht7mlDXCNy9+PtjKnLWkZM5xHpzz2VqfNygjNBHYA2a7xLoR6VNV9d+L9X+9zWe38eY5BkttZZlpZk4KW+fYC+68env5wsa88xTFra9nx1kocnWsgzI5eBASIAESIAESIAESIAESIAESIAESIAESIAESIAESIAESIAESCJxAAQngnLIp8O5Z9/QhXL3JOx356JY+1iKP8tevYiiATW3Z5428NbV23UWcp/NnSVV8r0Ssivgdh0ZTm2FsDv75o2rdW0dzb30e2SKfG3rqU17CPAjy1CkaHZHlK4OUAlqN0injnx80E7MbrdDR6/qzcSqwevNMS/3fIIxBS2wvAvj6wjivdgVwXufY/Thuac2DN/V4JBIgARIgARIgARIgARIgARIgARIgARIgARIgARIgARIgARIotgSCL4Cd6WY91nHNFyZfEulSpYD2Fhntnm7XiC1/hKXA8jbmwEEakZmzdmruNMOezp+OUFVu0pr6edzWFtjcLBgpvmW4EzCh4WhndKdD7s0cJDWQJdWzp9rA/vDMOz205zTiF1kXTKprkwLZnG9Jc26tm21TALulec6dCt3bnHSkTS/Q8+p1HtuZdz628RBtH/iVwT1JgARIgARIgARIgARIgARIgARIgARIgARIgARIgARIgARIoGQQKAABrMA40/e60kAHLQV0zlrEOWvlOqoDdx4/Hi3GzISjXmxO6SfpYvvLZkHrjycB7D5+d8Fn3ccfgRmkCeexbqpbP7ydP/d9g16D1Vnj1QzVep689Mn9nOb825oiOg/WzvrLueaQ1MjVk0YWq5jN//nQknbmIEf9Z+fhdP8x11FrWS92BbBserGvOa8DX3PSrDN1qj38ne+h2ogAFgAez3Huc6hOAyZNctxdLtaJzncneQASIAESIAESIAESIAESIAESIAESIAESIAESIAESIAESIAESKBEEbAjgEjFODoIE7BNgZKl9VoW6ZfAj4gu1+2yMBEiABEiABEiABEiABEiABEiABEiABEiABEiABEiABEiABAqBAAVwIUBmE8WLgI7C3Tw+R2Ru8RpBSe0tBXBJPbMcFwmQAAmQAAmQAAmQAAmQAAmQAAmQAAmQAAmQAAmQAAmQQPAIUAAHjyWPVGwJOOoNj7mYs1yVA34fJglzsR1Wies4BXCJO6UcEAmQAAmQAAmQAAmQAAmQAAmQAAmQAAmQAAmQAAmQAAmQQNAJUAAHHSkPSAIkQAIkQAIkQAIkQAIkQAIkQAIkQAIkQAIkQAIkQAIkQAIkQAIkQAKXhgAF8KXhzlZJgARIgARIgARIgARIgARIgARIgARIgARIgARIgARIgARIgARIgARIIOgEQs6ePZsd9KPygCRAAiRAAiRAAiRAAiRAAiRAAiRAAiRAAiRAAiRAAiRAAiRAAiRAAiRAAoVOgBHAhY7cvwbnz5+Pfv36+bfTZbg1OV2GJ92PIXN++AGLm5IACZAACZAACZAACZAACZAACZAACZAACZAACZAACZAACRRrAiEJCQmMAC7Cp/Dnn3/WAjgxMbEI9/LSd42cLv05KMo94PwoymeHfSMBEiABEiABEiABEiABEiABEiABEiABEiABEiABEiABEggmAQrgYNIsgGNRXNmD6g+nj7dH2jtoAWx1X5O0AjgqD5kXAX/mR17H4noSIAESIAESIAESIAESIAESIAESIAESIAESIAESIAESIAESKMoEcgjgUqVK6b4mJycX5T5fVn1zF1c8R55Pvz+cRAC3qZxZ6PNow6kwUAAXOnbdoD/z49L0kK2SAAmQAAmQAAmQAAmQAAmQAAmQAAmQAAmQAAmQAAmQAAmQQHAI5BLAR48exbZt23D11VcHpwUeJV8EPIkrnqPcSP3hRAGcrylZLHf2Z34UywGy0yRAAiRAAiRAAiRAAiRAAiRAAiRAAiRAAiRAAiRAAiRAAiTgJJArBfTq1av1qpImgNNSziBx/zfIPL0YCAlDTJ27Ubp6V2QkbkVYqVqIiKlSJCeFp9S1ds7RwYMHcfLkyXyNqUqVKoiLi/P7GJs3b8b+/fv93s+6Q926ddGiRQvbx/CHU1ERwEuWzVYvW2xHdnY4sjIjgOww2+M1GwqjHj16+L3fkiVLIOcpP0ugbc/6fi1Wrt+Zn6Zz7Nu5XUMM/MNVPo/nz/wIWsd4IBIoJgTs3LPlnixLXvd2f+/dcsx/fvEzlm7Y4zetmAo1UbZmI4/79WpUCvd2Kuf3MbkDCZAACZAACZAACZAACZAACZAACZAACZAACZAACZQEAkGtAZyZkYZju35WgjUC8Uc3ICM9CyEIxYXEA0hLOoroyHBUaH4/GrTqXGjssjIuIH7fXKSeXolq1RuiYqXGyAqNxqYlzyAlojmSklNQvXI0qnWcgIgIJeFsLD//vB3Ll2/GqVMJyMzMtrFH7k2ys7NRo0YFtGvXQMn2poiMjERoaGiuDQOtXbp+/Xq0b98e6enp+pjSXkhIiP49MzMTYWFhOT6zNizbSRrwnTt3qv6183t83333HW688UZcuHBB75uVleUaW0ZGBsLDlfC0fGZtQBgkJiZCJPcNN9xgu21/OLkL4F9WLMau7Ztst+VpwwZNWqJ9l54+j+GeAnrs+PvR59rHEBaSruZgZXVOIpB6IR0ZGZmuuRgdHY2UlJQczISdLNu3b9fn6NFHH/W77xMnTsTgwYORkJDgmnsyV2RumOugoNp+8pXP8MywvoiKjtLjMvMzW40rS83TUJmbzvkhc1HmhPRLxi3zWF8nzrmcnJSE1z5YiDefvdMnA3/mh98wuYPrnkIUxZOA+z3bfRTnzp3T92RZrPd2b9v17dtX31fsLn945nM8dGMPHD2Voq7xLH0PlOtcfuTv8HB1b0y9oC57x3dkWFgo1mw5gh619qB79+76uy02Nlbfz2TZsWMHJm+MxsR7GqN27dp2u8HtSIAESIAESIAESIAESIAESIAESIAESIAESIAESKDEEAhqDeDNC99AwtFtWgZUVLI1XQmbEPVTpmItlK1cF5FhmVj81Xh0vX8aqlStWqAQRRSdP/4zEnZNQ6WqV6JqjfYIObsNKWe2IDu2OZb8shll6g3BlY074ejyu1Czy4coU6aMrT699toMtOjVDSFlK2HtyuXYtHoBUpLPKtUdqr2UFq3qf0LVvxd/D0W4eiBeq34zNLjqOlSpXgMbVq7G+Q0/44knBqCq4iHCzX0JtHapCODWrVvj7NmzLtErD9ONRHM8RA/T58osIuOEm2yza9cuvT5QAXzdddfpCGQjek3bRl6av61ty++yfs2aNVoM5kcA+6qV7C6AZ0x5G088MChfMnTJhl0Y/OBjPuePuwB+8v8GonbNW3H8xHFUr1oadWpWQouGjZQAv6AEKLSIlR+R8UaGyHwSiS7L9OnT0aBBg4AF8E033aReYjil54D8CDMj7QuybRHAt/esh/IVKiAqKkqPT+aaOf8ijtLT0hCm5oD8bvpn5qz8a3gcP3YMMxbt9lsA+1tL21OEpIl0DHSdrZuN2shOdKbdY/kbnelrbNY2Zd5Y71929/PV76I67oI+31YmhdWWCGCRtvHx8R5Pichf87KGne06deqEyuqlFruLCOD+Hdth+cajiIkJQzn1VSzvhpw/n4H0jHBcSM1Uf0cpCZyqr325B2afXIteLWLRqlUrfZ+QdWlp6UoEl9b3xj0V+uCVgVfo70EuJEACJEACJEACJEACJEACJEACJEACJEACJEACJHC5EQhqDeAf3uqCQS95TiubpshKPNDxHT/go/H/xn1/+0A96I0JCu/sLCXEstIQEl5KH+9C4j7E75mB6OwjqNXgFoQl70ZGwjYcOXEG+xLKIr1ibzS/6kaULVcO6ad/xoYV03Blxz+jfPnytvrz2GP/Qf9HHsTCg+H4atxj+MfwG3Bl7eqOaCV1hOwQFfEqsc/qb6WA5RMd1aj/jiiFz35JxMbU2ohe/TbKXojEI4/0QZMmTTy2H2jtUhHA8mA8SUVIGgkrIk0EovnbyF6RffKZPOCXKFCRcRJBlR8BbCSBaUse2JsH9yYCWPojAlC2kQf4IpFknZEN+RXA3molexLAo4bcmC8ZGlOjod8C+NWJD6B2rVuwcs0GJJzN0NHkQ2+/Cg3r1EPS+XRX1LQwEjZpSorK78IyXYmOL7/6EvXq1QtYAA8YMACHDh5CTKkYfa5NdLbMARON7rHt9DR8+eVXAbctAviOvg1RqVIlV4S6zEsRiDJGmQ8yJ03Ur/RL5oeZN3KRymfSZ4lM/GTu1oAEsD+1tN0jJE1EpMzzBQsW5IiKtLvOboRkXtGZtm5aaiNrvwJt29sx5GUPSRlvFl+8Am3b2zjdXyZx3y7Y4y7o823tf6Dzzi5j6/mSl3ZOnz7tEbNVANvZrk2bNqhVq5bdqQkRwAO6X41lG4+gWuVQbN97Ul3f2YirHoWoyGglgSORdiEEqSqhhTMBAlL2/4RujSLRtWtXlC5dWn/XRUfHqIwJyfj444+xr1I/CmDbZ4AbkgAJkAAJkAAJkAAJkAAJkAAJkAAJkAAJkAAJlDQCQa0B/L/XOuHuV7Z7ZLRl2xY0atwcESqD4/YVH2PljwsxUInU/CyZmelIOrYaKccXKc2qpGvZdshMPY2QlG2oEdcRpSPUQ+PT65CYcAq/H1LRRKXao2bTP6BBo2bqKXI6skOjcHLdUziY3AENmnfXD5HtLH/+82S0vmUAvtwdjSVvj8LUv92tojerqofUjnTLoSpNpcgq+RGxla6EmaS2FRkcraIs3/tkNtaU+SMq/f4FKmZG4v77u2lZK0LMfQm0dqmJAD5//rw+pMg06Y8RZ/KZiDYj/qSfJgJYttm9e3e+BLBVEhi5LHLPRJFZPxOBI8JCPpNt1q1bl+8IYBmft1rJngTwI3fdjEOHlAxVLyX4J0OViP3yS0SqKHN/I4Dfm/wqbrt1KNZv2YCPZ6xVkb/JOhL4yVHXqfcZ1NxNzdYcoqMicCEtSc2rCDWXHOdMlo8++gj169cPWADfequKPj5+XB0/GhmZGZq9Ea/ycoCZw5KCOixMosOD07YI4EG96+v5bqSzNfW09EPSuZrIXxOlLvNDhLRJVR2tfo9XKV8/nbfNbwHsa354uge4R0gaISaRjnKNWqMi7a6zGyGZV3SmnXuWGa+cU3+iM32N29r/bdu2oWnTpq6u2N3PV9/tjFvuGyItZS7JvPG0WM9HoMztnlNfc8Fu29YxBDrv/G1L2uncubMqbbDcI0OJDDbfT3a2C0QA39Tjaqzefgo1q2RizcZDOLB7H66okY66V9ZCpcrVEBkRhczsUjh+Kgup6lSn7F2GHo2i0a1bN8dLMc4U9nLvmDZtGnaU6UEBbPfmwO1IgARIgARIgARIgARIgARIgARIgARIgARIgARKHIGg1gC+KIBVekaoiFwdDyuyKgwbN65XsqqlkqyOKN3PX2iOil3fQseOHT3WvvVFWuRUcvwOJO75VKWKLIfK1dsgJC0B8WePISKqLMqVrYbsM78i4eRuHDwdgt3n66NB21tV+uUWKFs6UtdUzc4OQ1ZIGLbPvg7JZ1TyZiVIG934d5Sp2jbPkywCuO3AAfh2XynMfeshFQX8MGpXq6gfQpsoW5F0IlXlx9QtlQjH2Ngy+G7jaXz+ewyi105GmfRwPPBAN7Rs2dK2AM6zg2oDEcBt27bVUX9mMX2x7u8eESzrpL+SAlrWBZoC+vrrr3dFkxnZa6KATfvuEcHyuUkBLevyEwHsi5EnAfyne27RMjRKydBMLzI0IiJcpSuWerxq7mRl5xCx0dUb+C2ApQ7vwIG3IiHxJEIjM/HPt7/DwcOnEVerEp4drWoon8/U0iMsKg0TpvyIR+7pgfDQsmr+Si3MEC05JKVvoDWARQBL5KbMWTnfcl2ULVsWzZs31/NGZKv1xQGR4xKJLG1/otquE2DbIoCH9Gv74rJsAAAgAElEQVSEcioCX64TI/9l3kl7rhSv6m9ZdEpoS1SyEcIi/OQnUAFs5zoy24ggs77UYISgiK4NGzYEtM5uhKR72/7027qttc+Btu3tGIsXL0bPnhdrYPviFWjb7uOWeSEvuHzzzTeQdOYi/jxJ4GCPu6DPt3Wcgc47u4xNW3bSbcv9QLJkyH3S1yLbyXXhj4SWCOCb+3TG6h0qklwl4jh1eC1mf3NQvU2l8kCnn0NotnopJCYTTbrdjMb1KiNRvdeUumc5ul0ZoduSfknt+Aoqrbx8h0ydOhVbY7pSAAd6s+B+JEACJEACJEACJEACJEACJEACJEACJEACJEACxZ5AUGsAXxTASQqM1CkVgSMpkCOxZ88OFZH5qxJO59GmUw9smXk70uqM1JJP6t/aXZJPb0TSyQ0IS1qH6vVvQnTaYWSf26GeE6sHxVFVkZ2RgpSEA9hz5BwOJtVCVO3r0br9tYgpHYOsjDQtkrKywlRt3JM4sulTpG7/Eo273qvEb12snz0WbR9cnGdXRAC3u+0WzDtUGt+NG4nv330GcTUq6RqEJgpJ1/51LiaVrfwZofq5Mak6pm9UIUw/TURsWhgefLA7WrRoYUsA261d6kkAi2CTyF5JfWtksOmnrJPF/H3ixAkt4mrXrp2Lh8iFxo0be+Uk0sIqgGVDU/vXKoOt0cCyjUk7LMJGWEpabPelYsWKqFmzZq7P/amV7E0Aiww1NWfTVNR2RHiElqA5ZKhKTZyh5pBVhoqIDa98RUAC+LbbbtPiIiJSRYpnJ2Hsv/6Hw0cTlAQuj2fH9EdMdBTG/Wc+tu44ihee6I+4KrUUG4cknTJlSr4EsLR94MABLX/nzJmjX2A4fOwMSldtjDLlq+grFyqa3XEd6z/QqXV9DLiuY77aFgF8340tdc1hnRbd1Mp2tiJzRPpiUpMLaxF9sp1IPllvrimJ/pz+/Xa/I4DtXkdmohkRZ2qkyhyVvlsFsL/r7Eq6vKIz87xhOTcwUZz+RGd6G7e8XCL9N/cNqbl61113ue4hsl+/fv1cNWWtvPI7buEuLw/Iz5IlS1zD79Gjh76W5Mfcb2RloOO2RrpajyECOJB1dsdtPZ/u595uPwJpS+S51IyXe6+nRe6F8oKILHa28ycNtQjgW/t3w7Ktx1C+TBhKZ27C5I9+R1aoemEsKlb9nxMXUKPMadx4S1ckh9bB+eRsZOxdiWvUV4G8eCD9kXuG3CtkfsyYMQObIq+hALZ7c+B2JEACJEACJEACJEACJEACJEACJEACJEACJEACJY5AUGsAXxTACUoZZTgjgEUjhSE9MxUbfvkNp5Sw6dT9Jnz1QkucrfmIrp1ZvXp122APLb0bZcvXRlyD/sg+sRDZmSmqvq5KC5uppJGK3Dx56iy2HY1GaLUeaNj6etSooVIzp11wpIjMyFQRjGnYu+UHbF43B43rVkP364YgIjoe58+cw8ppr6LTo8vy7IsI4I6334r5R2Pxzesj8enYESoFdGW9n0Q0yo/ITfnXCC75W+Sv1FtdvD8MH/2cgNTFE1A6NdxvAWyndqlJAZ2cnOySNCLQfvrpJ4gokXqJ0icTbWnErIxBxJuJuDQ1fI1QkbaPHTuGXr16eeVkpJGIGPclr3qd0o5J3SxtWKOWRX4kqJS/IsvdF39qJXsSwKPvHajFkYmIlvGbxZxDOZ/SPyMsTbSqiNhABfAdd9yhaw+LSIuKlqj0C3jprTk4cvw84mqWR2zpCGz9/Zjuyt23d8K1HZorAe2YV9KuCPpAI4Cl7WXLlmH79u1acsu8eOKZsbivfSWMvaMHUFa9mJF+4SLq+CPo9d90XNOuEc4c2hRw2yKAh97QHGXKlHFdL8LUpAgXrubakc8kcl6klJmDRizJdtLvj77ZGJAAtnMdmcFfSgFsJzozz5uWcwN/ozM9jVvOjWRukHuqvIwh5+Xtt9/GY489puflkSNH1As/e/Q2nqS4XTnpadwyTyTaU0TkokWLcg27d+/eWgbKfcLIadnI33F7atscQ+5/+/fvz9G2nXX+RMSagwfaD3/bsjPHJNuA8JdU+XINyveE+b6TOWBS+NeoUUO/vGPln9f8FAE86JaeWLbtGErFRCjZm4BPJn+NE2eV/C2taktnpOL+P55GhXp/xJEEFemdkY2zmxaiW60wVw1gx8tdWbrdTz75BNtLd6cAzgs815MACZAACZAACZAACZAACZAACZAACZAACZAACZRYAkGuAdxR1QD+XcGSFJGZ6idb/SeVbyWCUEXo6nTQkeqnLGb8rTGOVXoY/fv39ysCeP8PvVG1VjvERpRDTKiq9xtWWoujxPMp2HYwU9X57ajSPd+A2nFXIiwkU9VRTVV1A5VcUv8ePbAJ65a8o7oVge69rkOD+uWQfnYLEs9dwI5VG5GYGYtud0zM82SLAL560ED8eLIM/jt2GL6f8gKujKuhI0NFipjFRLTKg2n5XB5MZ2dlYvP5Spi1JROJ8/+FmFT/IoDl2N5q21o7biKATQ1gaVse1i9duhRdunTRkkQ+kwfmpu6r7G9qARsB6h4hvGrVKlSpUiVPASwRwEb+GLnsLpONDHaXwitXrtT96tq1qx6SEQk7duzQ4seOAPbFyZMAfvLBwS4Ra+SjMDDpiU3aYTmufCapkM12ImJDKsQFFAEsElbEszCQcYaEZqqotyS89OZ3KhLYIdBDVBRulpo37VrVwegH+uFCcqg+Z5MmTdICLj8CeMuWLahTp45uW8b4l1c/xaK7KqL39HgsuikLSDzuiv/NVGmvz15Ix6Bf6iEzcRf6dO8YUNsigHte0wSz153HnqMp+PSpVvjkxyOYtfI4YpUE//udV+JkYgamLjqM4wlpuOWaKrize1UXI+vLCsLuwzm/+S2A7V5H5poyUe1mTssctUYAW+e73XV2Raj0Ia/ozDxvWs4NTBSn3ehM93HLvUfS7MbFxenUy2PGjNEvi7zyyit49tln9bwcP368jsps1qyZKw28lUmg45Z7kUn7PGvWrBxDtt5DBg4c6EoHbe4d/o7bE3PrMdzPh911ds+TdbvCaEvO88033+y1jrK8aCH3fjm/MtfPnDmj75dyPZgyA/JCh0TgiiCXurymprydMWsBPKgPVuw6gXD1PVUp5jx+XTgTq34FqteurF4ASYPkIhjQS6Wgr3krkjJLI2nTYnSpprISqDrckapfSeplJ3lZRO7NX331FTZHdaYAtgOf25AACZAACZAACZAACZAACZAACZAACZAACZAACZRIAkGuAWwE8AEljVSkpELmUMCyyP+WHxHBtTD92cY4Vc1/Abx37rWoEdcO0eGVEBkSjwyVznnPkQvYd6426ra5DfUatkBUpIo4Tkt1CNmscMSf3odfl3yAE0e2oGWbzri2e3tkpZ1G4rHliFfZqlMSS2HD4nmo2ftltL+6X54nWgRw5zsGYsXpcpj5qqoB/MZjuKJ2dR3hG67qxEZEqOgoVSc2TP0t8i4sVEnwUEdkcKRav3pfGt5ZcQrHv30L0SmhfkUA59k55wZGAEsEsKbvTEktAljSl8qDe3mYb5Ww1hq98vDe1DQ2ka8iCNeuXatTVecVASySwEQAGxFuTcvqaRymLyKLpG0R1UaMyr6Sqlgkg10B7I2VNwFsFbEyVi1kFbeHnpvsZBiK//zf/TkipEe9MAVHd/+Cm24bkEMAv/j8m67mXxz7pP59w6kw3NdEpf52LlIDeMiQIaqucLKuOyzXh5oiiCqdibET/oet21WqbjVvstXYZYmJicS08SORqKSobDt58mQV4V4jIAlr2pZU3yJtzPLky59g4aiGwJHtQLlqwMGNioMKwFMvUUTs3YqMIwdwtkJNdFxWDq1aNMFH710cp925KQK4VctG2Hk8E/PXn8acF9riowUHMah7LcxbewLzN5zBnd0qo0bFaCX8ojBm0laMe6AhmtYp55qT0pbMSxFRgUQA2+2r2c6IUDOnly9fnksA+7vOrgi1E51pdzwSxenp+vG2v/u45YUBicA10bdPP/20loZ///vf8dJLL2lBO27cOH04ebmhdOnSWhBbedkdt3uf5Fo8fPgwJN10Xouko7amqM5re/f1npgbdoGu87cPsn1htSXnWcoxeMraIP1YsWKFvk/ICziSsWPdunX6vItwNfcPqSEuUfVy75RI7KZNm7oicvMauxbAQ/rg5wMJetPKsSHYu/xDrFyTggfuVHMoIxQfzVaZPcJDMXRQHaTFtsCZ39bi6orZuPrqq7UADlX3AxMF/MUXX2B9SAcK4LzAcz0JkAAJkAAJkAAJkAAJkAAJkAAJkAAJkAAJkECJJRDkGsBGAO9QwET9OpSvIwpY/hUpLHE8jZQAbqAE8J/8jgAWAVytdjulkSsqiXsCB46exd6sHuh500OIjQlXD4pVGkj1ADpNpXtOVemet6+bid83LkSt2g3Rq29XlIs5hITDm1Wa0oMqejgG0WWbY+Wc2UitPUinpvZU89b97IsA7n7n7VgdXxazp/wLKz94AnFVy+nBiqxTgZLqR0VUKm+XnpmNNBUMrcq2qn/V2JXE2HYsFbM3xePAf99ApJ8C2G7tUiOAralzRWhKyl8Rq/Kg30S3GvFrBK1IVxHA8oDfKoiFg4gcuxHAEn1sIvBM9K8cw9R3ld/NepF5JvWvSGrZRqLIjISVbSVVsd0IYF+cPAngp4bd4RSxErnuWEz66WF/eRfn4o8iOfEkbr/hGv25cJH+fvndKpw9fRjNWzVH606OiGVZ5s9bitgK1VGh2pXwJYCHDh2qo7E1CxU1Hx6ZjtffVSnKtx2Sosj6ukk8eQDJ507rbUY/1hbxR2KQkpwFSXstQtxESlvnqUg+SensbREBbG3bRDg//c/p+OHBWsDeNTl33bVFSeEDwCenkXF3JZytWAvXrq2LkQ+Nwj0Dunhtx9MKEcAPDmiD/fEq2nf6bsz6a0s93+SFhF93n8U/Z+zE9KdbIVS9PHE8MQ3DJmzC+482Q+0qpdS8yNTcZZFzIPL83Zlr/I4Atnsdmf4bEWqiHeU6kMXUAJYXHvxdZ1eE5hWdaRe+9E/63bdvX33t21ms45ZrdO/evZg/f75r1+eff16fD4m4lJrSss3YsWNd6wcNGqQjhuW+I9eyP/WHPfVPzrm0Ideg/Cvi2SwioM2LG9a663bG6b6NO3MruwULFuSIlrW7zi5za18C7Ye/bRkBbO5F7jxE+ErNZXlhxNy/5bxaI6/N77KNXJeSArx+/fqOzBfOGvPezoUI4CH3/gGrD5zR57ZUlEpzr+r+ZqkXY2LKlEZmajLSds3ArMWqJrBaBvZMRsr5CuhUsYJ6ocnxopD8SPRvbGxp9XLMB1iX3Y4COJDJz31IgARIgARIgARIgARIgARIgARIgARIgARIgARKBIEg1wC+SqWAFvm7yQnHKGB3Vi0DFsB7vrsWlWu0VtG95XE2/hB+WHkI1975Ftpd1QXJqq6tuKELKt3zod2r8Ovy6SoyKBpdu3dBg8aVkHJsFU4c3Y/UtAz9EDuqXBMkbN2ENXuz0P6PL0IivKzRkN7OsAjgnnfdjjWJZbB2/Tbcf10L1KtWBhFhoUhRgZwpaVk4l5qB5JQ0JJy/gLPnkpCg5Mu5RJV2OSwC4WWqISomSgng1xGWFOJXBLCIKzu1S0UAt2/fHiJhRZQYkSpy9ZprrtGySqSbiFlhIb/LjzxAN5+bB/oiE4wMFoFkJwJYajufVvWeRepZ5a+RdyYi2YhU6aMssq3UKTYC2EQiy/YigO1GAPvi5EkA/3XUPS4Ra6JxZdwSUfbgM+/j2J4NqNGkLya8+XdHLLty+dlK8CvnoGpPZ6u0pY5E57Jkqr8fGPFXpJ/5FXFNOvsWwPcMxfmk8/rlgXQlPP41ZR62/H7YGbEtx8xWbf+q2u6nmADD771eRbx1VHPY0Qdpy73tnQfjcXDFuz4jgx0C+B41P1QIvGo8TUXMSxrbP704BQtG1gX2rb04/XduVvJX1Tz9+JTrs4x7K2sJPDzlHpXOuZlfElgE8IiB7bHvdChe+HQnvn2xgz6uzIVnP96uI39H9a+NO8f9hvMpmbivT23c2rmqnsem7rKR8xIBPPm/6wMSwHauIzNg9whJdwFsjZ60u84fAewrOtPuN5Hpl6TMtVsj1oxbhJ5cz3aib937I9G4Bw4c0C+dtG7dWkfmBmOR6/PFF190HUp+l/tUMBZv51vYyYsXns53XuvsMrf2P9B++NuWtHPttdfqEgHm2jL3aLkHyyL/Shr+Bg0a6MhuEb0nT57U90hZ5LtTXqCSCGFJDy3nu0OHDvozOwL4zgf7Y/XheH2dy+swEXJzlbtqiOO6j848i8izW/HxF/t1KYWBV21Eu6rXoNNVvXWmAOmHJLpIS0vHtGnTsCW6CwVwMC4GHoMESIAESIAESIAESIAESIAESIAESIAESIAESKBYEghyDeBOSgCr1LFY64z+dSR/NsvFdNBXKQHcUEUAP+p3BPCOb7qjYrUWStaVwe7d27HpaDkMHvWGqmN6BVIuZODkoU3YsHom4k/sRYfO16Nj+ysRkr4bR3YuVjUC05U4S1cPk9NV5G9tJJ0JxcL5q9D25tfQsFFjndrUPPT2dTZFAPe+53b8qvqw4/BZHNq3GzHq4XRIWpISqCpSKSUZWUrmhWVnIDoiBOVKR6FCbDQqVYhV9Y6r4UypxsiMKos9X/4TIef9E8DSL7s1gNu1a6eFrixWASwRwJKuUxYRru6pmU00lTUi2PwukXx2BLAIElN/2CqApU1PaaetfRABLH93797dJSNkv61bt9oWwL44eRLAzzx0D5KUiJVY9VQlQyOVDM0UMR6m5Ieaxh9++CFufeg1HDqtavSqaLaoyAg9l0Rwm/q5MtsjVIpvCXb7aspYFa0cmiMttKcU0Pfdd59OYyzCOjNLRa8jHXsPHcPvu4+onxPYtvMY9mz5GVUa9FHtZeOaTs1wx12DcTpR1ScWuS51nJ0Rsda2m9YIyVMAS9vxZ+IRUyrGJXFGv/QRfhhVB9i/znEJ7FQvcxzapwBclL/m2si4T0ngKrUx/NzdfklgI4APJkZo4fu/v7fXcmnCnD3YdSQZ/7yvCWIiVcppNb5lm07h5S924oPRLVGzUozr+gxVqbFF1CckJAQUAWz3OjJjdY+QlDkqi4kAlvluoiftrrMrQvOKzvR1r7Kus/bL37b37NmDzz77zG5TubaTtPMiZ1u2bGlLAIvwE6EnL6qITJS6skeOHNESWu4rktlAXnDZsGGDq622bdti06ZN+lqqWLEiqlWrpmtkS8YCeXFE0hXLvcfOPf5Snm8rvED7Yff8mrZ8pRkXnvJyiLAVpiKXZT7IeZCXpoSv3K9/+eUXNGrUSAtgeYFHzpewlvt4bGysz7mjI4BH9Mf6U8n6BZtMlT7Dca4uZomQz8tARf5u+xyfLyiFsDNb8dSd1dCr3UAVnVxZ3QszEJ+ahZply+DNN//FGsABX63ckQRIgARIgARIgARIgARIgARIgARIgARIgARIoCQQCHINYCOAJT2qI3rHUQHYJIEWZFLPtKsSwI2UAH7EbwG85etuKFepKY6fKoXlK1cjpFpv3P/oPxCSlYINKz/D/u0rUKduHXS97jaUjz6MxANLVb3bRBWNq2oCq/TQSUnnEBlTAWXKt8SOxV/gUKVH0KNXP/0Q20Q65XViRQD3GzoIWy9UxNJF36NexBnEVSuP2OgwJXujUToqFBXLlkYF9RNbuhSioyJVHeBQlZZaRQWfP4f1Z6tiT3Isfpv+D+Cs/wI4r/7JeokAFgEsosQafSURXpJa2aSrNbLXRAG7C2ETgWvq+IoAltSfedUAFiEmUYNWsWtEsKeawFYpvGTJEh3xJSmMZR8jbLZt26YjzwqiBvBzj9yLM6oucikVxWYi2oSjzGCRwFOmTMFtD72KYypbs3KPSrqKmHDIiTCJ/nWG/2ZJ/m+1zJg0FuXKh9kSwCLpZZwO1koqR4brY6pJrWsCf/7f8ShV+W5s3HYQJ04n4pFHHkSS8voif3X0r4e2m9UKtSWArW3LuB97aSq+H6oiwU/uR9TuLQg5vA+YdNLrlMsYJhI4DsPj77ItgUUAP3T7Vdh3JgzPTd2OeWM74e3Ze/HTFlXP9/HWOpX7b3vPoc2VZbH7aDIe+c9GfPREG/yw+Gf8sHQDendujuFD+uo5IvP44ec+QFTZKrqP11/bCiOH9MrVX4na7Nevn9cap3ldUyLiJKrdSF65jmQxAti6zpruWASlt/3sSjprdKZ7P91lpvVaN+vMyx/yooFcu/6kYTYCUuaJRHx+8MEHeaHKtX7YsGE4ePBggUQAP/PMM672Xn311aBGAJuIWGlAaqYbdnJOA1ln93xbAbqfe7v9CKQtEfQyv+U7w7qI/JVoeRHAIndF/Mr3haR4FrF7/PhxvU7mm7wcJPcRk/lB+iui/oorrvA5b0QAt7i1G06tmO8qTZClUixoCSz/hcp9Tt1r1b+xUep+mbgUX3+fgbDSZfH47ZXRs30f/Gelqmtfri6e6lQB7/5nCjaEdWQEsN9XK3cgARIgARIgARIgARIgARIgARIgARIgARIgARIoKQSCXAP4ahUBvE2xWeRUvs4UjuoBrkMF69ge9dM7YAH824yuKF2hIfYdicLcRavRsufDuP2Oofj20z8jSkXb9r3hdtSKK4WUwz8g8cwRlV43DYlnE3W+3nCVDjod5ZRErIWDqxfhSPYVaNHnz4iLi9PRYXYXEcD97x+M39Or4KvJb+KdJ27GkgXzcOr0KV2jdMiQIfphdZQSv/LwXMReiMrXm6EejCclJ2FXWnXsTiqD1R/+HVl+CmC7tUtNCmiJ9LWmW168eLGuGSufG+lqlbRGzsq/7rWBZRwiZ6UWZF4C2Egv6/GMALZGBLvXBpY2fvzxR5cAttYI3rJli47usyOA/a0BLALYXYY6zluIlrMigG9/6BUcjldSVrEx/dLr1bkOdf5rxjNj8suILZN3BPDw4cOVGFNWWXyvXCNqnpgaw3JcuWI++fQD3Prgyzh13lFD+0J6tko7rUS0j7YbV887AljaPivXhl7U1amON+PbVfhp7XZM73cQ0T/NRanJ3uWvuV4yRlZRErgOhp8aYksCiwB+dMg1OJEUjr9+tA2vPdBMS17r0iQuFtsPntcyeNgf6uKGjtUx+E/jcfPDb2DOf55Av+5tMPLOfjo69Pohz2PE67P17ks+/Qdmvzcm16XsLoDtXkfmQEYAm6h2uQ5MTVsjef1dZ1fS+YrOtHvPMtvJ/UgEsN0UwdZxy/Ugok/q/Zpl/Pjx+lqdNWsWBg4cqNP3jhlzkf+oUaO0NDTXtD/y2dPY3GsAP/nkk67N3nzzzaDVAPbE3LCTaOT9+1VKdMtiZ51d5tbjBtoPf9vyNcckmlrGK/NdBK/UgZa0zhJdLS8VSGp++VzalOtR5oO8qCNyWNJAX3nllZDobF/LLa8txX1NErRcNvdcmUsipaVdmXvm7zBVaiGmdBa2HFqIj1bVQqmysWjfsBS+WRGP5rVU+ue/DsO0SVOxLqsDBbC/NwhuTwIkQAIkQAIkQAIkQAIkQAIkQAIkQAIkQAIkUGIIBLkGsAjg3xScBUplhWnha+qiCrEQLX/lk35KADcLKAX0mumdERV7JbbtBn7Zehg9b/8b0s9uwZZ1szFm9AjUKB+PQ/s3q+jTJPUg2RFRmaCikMJKVUX5cvVUZOMxLFuwEHsz2+KPQ55A/fr1VaresrbSgpqzLgL4hgcGY192NcycPB7/fvwmTPzXOJ1CWiKJe/furTeVGpVGABuhKv3an1UL+1PLYun7z6s6scCwYd211JSH6O6LJ3Flp3apEcASjWVkpchJiVwUASyfu6d+lrYvRqKqgrNqMRLU1O71RwBLBLBZvMlfWW+N/pXtTASwcBQZYES0vwLYGydPKaBfHDNMR7+ZmHWriBV+Evk4eNTLOCbvEqi/5cfIbcPNEU0tDIHP3h+LUrF5C+ARI0Zo6RGu0h1LKK+M35wvx78hSj5/gEEPjdVt92vu+94zf4uj7YbV8hbA3tr+/JsVWLZmKz5r+ANKHT+AqHdO5HnDy3hESeCuN2L40mZ5SmAjgCWiUsYr0YIyH+V6kTEbBkb8mG1uHfk62gxR6d4rhuCbd55C364tcdt17bUAbnG/IzI17Zd3bQtgO9eRGbgRoWZOi9B0F8D+rrMrgPW4vERn5nli3DaQ+5Hc74S1ncV93JLmV47x+eef693//e9/67698sorePbZZ/Vx//SnP+l1IoIlZbCcPysvf8Zt7aPcC0REvvvuu3l2XcSzpCfOq/asrwO5M7eyC3Rdnh33sEFhtCXnWQS+3GvdF7mvff/991ruitiV8yDZGUTuyj1Z0nJLim2JxhfpK9+Dsq18d8iLRjIHJOuEr+XeT45i4oBYHWktL2OZe4D5bhD5a/2+ylDp34FULN70BZ6YWQbpkWWBC+dQJvUo5rw6HHM//QirUttTAAcy4bgPCZAACZAACZAACZAACZAACZAACZAACZAACZBAiSBQADWAf1Fg5jsFsCP5s2MR+SvpHOXB7XWY/nxbnKrifwroZR9dg/CYOvh1axp2HMlC7xuHYu1P09GnRwPULnMA5VT9v3QVHilpLLV0DC+F0JjayIxPxr7Nq7H4t0xUanErunbvqQWBSCh5uOzPIgL4pmF34HBoTcycMgH/92AfzJj2gas+YuvWrbUc9CaAj4XVwZYjZ7F86jggpTTuu6+rro1pRwBLP+3WAJZjygN66yKRXoMGDcpRA1jWCwOTKlafLRXFZQSnPPA3Yk7S28rD/rwigEXeivQxD/DlmNbfTZ+s6aDN7xJVJm0YAWyEq9QAjlEpmu1EAPvi5EkAv/T4cC1iTU1fh4CQdOUhGPLYeBzdvR5zvl+C00kS1Q6kq0WIFRsAACAASURBVPq/UdERePyJlzSbN9/4uzrfIUpkivhXJXMnjMWyZT8hrklnvDjWEaXoqQawREpPmzZNrzeczb+G0bp16/D2Jz/ixNlsTJk8WbUbrdqIcG0vnjgrS6UXT0rBQ48Mx9SJ/0T9qnkLYF9tb9x+APsOncSa25JQ5sQ+hL3tQwKPrgrUqY9Z8eWx7WA8fo25DR++NtzrJWUVwDJWmXuTP1+E+cvl5RG16NTair1ap6PXXW+RZOPqoW8gUl2uVcuE4Ku3n0K3DvXx6Rffo9OIKXrX+NXv2BLAdq8jMwgRZDfffLOrrrW7AA5knV0RGswIYLnnebp+vJ0s93HLyxkikOVe9c477+gfkfcSCSzCV66fhx9+GHfddRek7q+Jig5EALuPW+aCyEW5r86YMcPr/Bo8eLCW0lIf2ghgf8ftibk5RqDrvHbYx4rCasucZ1Mz3tolEbnyAozIX4mcl78lkluiwUXYymdJSUm67rIsEgksUcJynuR4EilsRwC/O7CcLhsgi3npR36X74XUVKll76gLLu1fuJCCzOzzePu7WZi2oRpSQ1QGj3S1zdkTeOdPHXFo1TIsPduOAjiQScd9SIAESIAESIAESIAESIAESIAESIAESIAESIAESgSBINcAlgjgVQrMD+onQnkbR8rabCV/HbHAIs9UpCNuxqyXWuFA2ft1DWBJEWp3WfBeJ2XYauGXbZk4EB+JqpVCUb9eWbRroCKNKpVSz4hDVUTSKZWWNxTRZeMQHlIeRzevxdqNe3G81B/QuVtv1KtXT8taiVayW/fX2j8RwLcOH4Ij4SKA38bf7++NL5wCWMSITwGsIqJOZlXAf/87E/t/PYBWLWqgZ892aNKkiZYb7kugtUul5ubJk7nT94pQuOOOO/SDeVlE9LrLX/ncUdvWIcZNNJb8vWjRojwFsDdhJdFgEt1lJypPUow2bdo0R7StCAd/BLC3OeVJAD90xx+9itiZ363COZVOfJWaQyfPifzNUNMsVPEJxejHXxJPiTdff15FRopEV/JCvesw9T//pwTwCp8CWGSasMprWb58Od78cC72HD6Lb+b8D40aN1FyJdxxRam2MzKkTnI2ft+2HX+44Y+YM32CEsBhPmsA22n7l817sXPfcSy9+QTKHt+H8H8dz93VJ6oBdRtgztmKmLNyDxLr3m8rAnjMPd30fBe5I/Nh0CP/wj1PjkOt3JeAq80Tiv3RxGx13SvfXEGJptgQfPjKIzh84BB6j3YI4IOL7QvgvLhb1xtBZo3ylWvH1AAWAezvOrsC2Fd0pj9jkAh3SQHft29fvyKA3ccm9wOp/yrHa9Cggb4/yEsMQ4cO1edz165dkDTJ3bt398gkv+OWNnbv3q2ls/siElqyOlijRQMdtzUi1nqMBQsW5IiWtbvObtS1+7wLpB/+tiVz7JZbbnGdL2sf5DtShLuM01yzIoMlyleiouVlK5G+zZo109tIrejDhw/re728HCD38bxSQEsE8OTBlVzSXqSyRBRL23K+5V+R+vKvPreqPvrUjacx9u1PkB2q/m+KcPXWTUw5dTNMxfDra+OK8zsw93ArCmB/bhDclgRIgARIgARIgARIgARIgARIgARIgARIgARIoEQRKIAawEsVoHlKTqkIRSWAlT5UP0rMoq76qax+ktRPNN7/Uy+cv2I0brjhBtSoUcM21G//3RFZYdWwaU8kth84hw5tq6Nzm2gVEXheP3DOzMxGelh5JcQqIPXoAaxZthy/JrVHx2tv1pK1alWVClqJJ3lwbWrj2m7cuaEI4NtGDMGJ6Fr4bNIEvDC0F774ZIqWyt4EsEOyZiE1LRU79h/GpHe+Q5sWVdGqVX0tUUR4eqpDnN/ape5jk0g8ETMSsSXRVO4pP90jcuVveYhvUnBKCml5+O8rAtgbT5GdIgNEGLin9JR9zPkwkcjyt4lEls8kAljOm50IYH9qAP+yYjF2bd/kcxr89vNyfPjZXJw+79hM3LhkS5V/U5UQjtBiQr3yoM5xqHoJYeo7YxERE4bBDz7mOq57BLDdeTdx4kRVA/hZHDqZgvW/bFBzpQaio2IQFiHnRkVqK07nk5KVdDmC9u3b4suP30K9yqE+BbDdtj+ZvQKLV23F5PqzlATeg/A3LBL4afXixhUNMTuxoqq/uRuJcfflKX+lXYkAfvK+Hjr63pzrgaPeRJtb/oxSZSq5An4ld4A1hbyeI5aOp6cmKxmfgtmvPYgBf3EI4K3z7AngQGoAiwg1L04sXLhQz02rAPZ3nT8i1Nq23XPnvp3pc6dOnfyqAexp3CL0pP/mZY4ffvgB1113nW5SrlsRijfddJNHXsEYt9yXDhw4gAkTJriGOXr0aNSpUydXavtgjlvYyT3ZE5O81vlbl1cG5h6Zax2Lr37425a0IxkX5MUQ90VelJJ06SL15bjW7wT5HpHvB5HuEukrL/lIvyRK3Mjbq6++GldccYXPaSsCeJISwMnqeBnqDZrwcEdGCvP9ZMSvSODo6Bidaj9R/b711DlsOHIOa3Ycxb59+3EyKQyNVTmFO6IXYfZeCuBA7xXcjwRIgARIgARIgARIgARIgARIgARIgARIgARIoPgTCHIN4I4qAnixPLZWPzHqR4RvE/WTgXN7l+H3NauxbOlaLF97FhE1GuGO+0coYdUe5cqpyB2by5y3OyI7rDo2b09FkpKp/a5vhSrR+5V4rYDk1FDEVmyCZPWw+tDmlZi3ORZxbW9B23YdtKyQFJUiWf1N+ezeNRHAgx++G8nlq2Pm1E8w5taOmPyf8TqldM2aNVQkVFOdojcqKlK1FaGiqlQd4oRkFZGbiDNnzqsIqQQcVxGVV11VH40aNdLyV4SUtaasaTPQGsDecBoBLA/SrfV+HfVrQ13yxL0+sFknAliicPMjgOWhvokwFokmwsjatnuEsEmJLAJYItvsCmC7NYDtTL0ZKtJ7zOi/4uRZFTEdGqbOq6TFVhHUKhpNal3LIp/JCwihKiz3w4ljERrluwawnXZlGxHAtykBfPTMBZVSNxmxpaOVIFHyXsnmkGxH65IC+nzSBVXnuiw+nfQa4lSd3EcffdRuEz63c0ngRiKB9yL8tWPIfqY6Quo1csjfn5T8rXWvLfkrDYkArhF1FJtVRLcRwMvXbUe7fvepVNu/eu1LrUYdENf0atRp2hkHtq3E/s0r8PvPc5GeXQ73vugQwKv+a18A+1sD2Boh6S6AA1nnjwj1Fp3pzwm29jnQtr0dQ6LzJeW8WdwjSoPRtvtYRQru27cP//rXv/D4449ryeiphm0w2i7M820dpy+OGzZsyBG1G8g4TVu+0oybOvZy/5WXhkQIy/1aZK+k+JaXAWQbif6VbWSdbCPXtnzn9uzZU//ta9ECeFBFHYEs+5u64HKOMzLStRSW7255eUiEs7Qnn0eoTAgX1Dtm59T32c4EYKV6Keywuke3OzED8460ZgSwPzcIbksCJEACJEACJEACJEACJEACJEACJEACJEACJFCiCAS1BvD3b1yDwf/YKhpG/dRA8rHNWDl7CpYvW41NByojqk5LLTxbtWqlo14lYtZT1KsvwvPevQZh0TWwc+t51G5aB7GRe1H/yjiERdVUWSFjcOTXZfjxlxNIqXI9ru3VD3FxcahSpYqOWpWHysFYnn56Eu55/B4cPHMO3309E3958BaknDuL8+cuqMhakb0p6mF4qvo3ST0gT1JyLl3XhY2NDVPpkyPVw+twFSFVRotf6Z/Uu/UWjewpBbSdGsDexikCuEePHjoyz0heI56NhHWPArZuJymg8yOAmzdvrh/iy2Ids522RTLZFcByfG+c3FNA25kTIoCfeuJZxEsAu3ORKDRZJAVzhIrGzVQiIiM9Q0e+ffDvfyBEFasNVgTwkJHP4cx5R0RcqEo9HS6pk9V/0nZkRBgylIhOvaCi42KiMeXfY1G7QnAigM1YXRK46deIPboboVc2xnfnKmHO0l1IrDnUtvyV4836fi1Wrt+p+y9zS14C2LpxMyRtuSvm10vo7x2PPIMwJb93b1qBtUt/Ql0l/RLPpWDoX17VXf1huj0B7Gt+eJoP7hGSUqdaXlwxEcDW6Em76/yRsN6iM+3MXbONtV+Btu3tGBIdak3l74tXoG27j1XuGXLvlFTB5l/3F1dkn2CPW8RrQZ5v6zgDnXd2GVvbkpeCROKa+7NZZ+p0JyYmYv369a7sEeblDfO9KvuZF3rkX7k+unTpor/n8kr7LwL4711SMH36dNf3grUmutz35MUt/d2k3njJVEJYznWkfKfLRyGZiIxSBSYiJeNIKHb+fgi7y/WnAPbnBsFtSYAESIAESIAESIAESIAESIAESIAESIAESIAEShSBoNYA3vhhF3R7fCGWTH8Jc2dMxd7TtRF5xVVa+Ep9wMaNG2sZ6ynS1S7V7z+4GanxR1CmTi9cSNuuagArkVqzORL3b8VPy37BgdBOaH31H3Vbku5ZUlHmJ92zp3698MLHaNypNZYvXKDqjx5Hvbi6KFc2VrUjkUsq4XWpUCVJw5TwjVD/Run2RZrKj0T6yr8ipEVayO++eARaA9gbTxHAEr0rAtgqen3xN9vJQ3gRwPlJAS3RuxLBZU337Ktts50IBYlSs5sC2tcxAxXAT475CxJTlH1QcjIsXFkHqferRISOYFZSVqREmEpdmqVM8IfvvIIstU2wBPAdw5/RbaugX4Qr2ayjjyV6WqpsO9sOVZHJkmZc2q5RLngRwIalkcAfDDmExesO4DsV+ZtQ/R6/5K85lggh6b9E/CUkJEDkkvwuc0w+lx8jjYyA+tv4/+IPtw/F7i1rcHD/UfyhZwc8OvR6DHzk3ypC+hF96Fkf2hfAdu85sp2nCEmZiyKARX7u378/x+HsrLObptdXdKY/Y5BtTb/y07anY0gqYLkvmMUXr/y07T5ea/YAX5IxmOMu6PNtHWOg884uY7vzx3CW+s5r167V16s33rKtyN8OHTro1NB5yV/pw9SfE/H1j+uQnuLMsW+3Yz62axcXjds6Vkfr1q2DcDQeggRIgARIgARIgARIgARIgARIgARIgARIgARIgASKF4Gg1gD+ce5X+O/HU5ESXQEdVeSPpASVtJxS4zfQervuOL/67H3sXvctenRthDJxtVD2/EFs/HkZluytiXqtr8NVHa/W7Ul9UYkuzo9s9nYqFy1ah9UrNyItPQVlykaouoixqq5waZ3yWdoUqWv+ld9FPkiUlPmRSCaJErXDpCBqAEvKzpUrV9qaqSYKy2x8+vRpHdEVaAroevXq4ffffw+obYn0kxrLdlNASyMiFd0XfwXwi8+/iYPbV6JM9Tbo2rKMQ2iIB1Y1f0NUumeTAloiWqUer/offPb5LJSrWBVxTTrjxbFP6i7kpwZwt5tG4stP3rPV9v69u3FVqwZBSwFt5WckcNvw/+HXjBsDkr9yPGEoEXwSNShpZOXHpHd1F8AmPfnTr36BZs0b4PcdB9G3W1s8fM91+toa+MjbqF0tRtcLPnz8Ama/NybXOQ/GdeQeISltywsmEpUe6DpbF4LayFt0pt39zXbWPtvd19fYzDHknLmn1rezX159KKrjLujzbeVSmG35Oh/yXSA/EqkvkcASLSz3V+mfLHIdyAtOck20a9fOVuSvtb1Dhw5Bvl+Cucj3hXxfcSEBEiABEiABEiABEiABEiABEiABEiABEiABEiCBy41AUGsACzyJBJOHwlL7L7+1dj2djAMHDmDH9o3I3jkO0anpWLwrEpG1eqFL956q/m5NJWMr60g0EawFtUj07MmTJ3XkoogsefBtFb3Stshe+Vd+8iOhg10DWOTr4cOH84VG0otKhLW/y5EjR3Q61vwsMq/kPLsv/nAKRADHH9+D8/HHVM3pa3M0PX/eUv23p89jK1RHhWpX5lsAL1myREeg+rOIJJdU3wWxGAnc85pmuGdAl4CbkGtHIn5FIIn8lX9FJJq00NYIYLmGvvj2Zyz5eTv6dG2JkXf21dedXF+TvliMeUs36n5cf20rjBzSK1/zI+ABXcY7mnTAlzGCy2Lo5qUleRnn1KlTiI+P1y9vyCJ1fuXFK/kOluwWdiJ/LwtoHCQJkAAJkAAJkAAJkAAJkAAJkAAJkAAJkAAJkAAJXAICQa0BfAn6X+KbDHYN4JIKzB9OgQhgw81E87r+VtHBsnj73Lou0AjgknrOCnNc/syPwuwX2yIBEiABEiABEiABEiABEiABEiABEiABEiABEiABEiABEiCBYBMIag3gYHeOxwOCXQO4pDL1h5MI4Eu13NfEkS6VS+ES8Gd+FG7P2BoJkAAJkAAJkAAJkAAJkAAJkAAJkAAJkAAJkAAJkAAJkAAJBJcABXBweQb9aBRX9pCSkz1Ol+tWnB+X65nnuEmABEiABEiABEiABEiABEiABEiABEiABEiABEiABEjg8iNAAVzEzznFlb0TRE72OF2uW3F+XK5nnuMmARIgARIgARIgARIgARIgARIgARIgARIgARIgARIggcuPQMgPP/yQffkNmyMmARIgARIgARIgARIgARIgARIgARIgARIgARIgARIgARIgARIgARIggZJHgBHAJe+cckQkQAIkUOwIvP3ux8Wuz+wwCZAACZAACZAACZAACZAACZAACZAACRRXAo+Nuq+4dp39JgESIAESsEGAEcA2IHETEiABEiCB4BLo1KlTjgOKAK5To3xwGynAo02cOLEAj85DkwAJkAAJkAAJkAAJkAAJFBUCx44dQ0ZGBl599dWi0iX2gwRIgATyTeDA0QS4C2ApocaFBEiABEig5BDQArhevXolZ0QcCQmQAAmQQJEmsHfvXhRXASzit2zZsvjLX/6CZs2aoXbt2kWaNTtHAiRAAiRAAiRAAiRAAiSQPwKZmZnYezoBPe4citRN6/DG66/n74DcmwRIgASKAAFvApieoAicHHaBBEiABIJAQJ7BUwAHASQPQQIkQAIkYJ9AcRXAIn/vuusu3H777fh2wyn7A+aWJEACJEACJEACJEACJEACxZ5A566Nse3IcTzSoyMlcLE/mxwACZAABTDnAAmQAAmUbAIUwCX7/HJ0JEACJFAkCRRXATxt2jTIz3cbThdJruwUCZAACZAACZAACZAACZBAwRJo0rkB7hoxAmP/2LdgG+LRSYAESKCACVAAFzBgHp4ESIAELjEBCuBLfALYPAmQAAlcjgSKowCW6N+XX34Z+zKqX46njGMmARIgARIgARIgARIgARJwEqjSoT4ebt2ANYE5I0iABIo1AQrgYn362HkSIAESyJMABXCeiLgBCZAACZQcAnfdfY/HwUz/9JNCHWRxFcBff/015m2KL1RWbIwESIAESIAESIAESIAESKBoESjfvj6eaN8YY8eOLVodY29IgARIwA8CFMB+wOKmJEACJOAHgaL0DN5jDeClLzTCwj478I9rzaiW4oVG76DBghm4t67zs6UvoNHCPtgxbB8G952L/tZ1Lhge9vMDlO9N5djDMcOy0eDJ1j4HrSEeiARIgARKBIFgfvksXbYMa35egzFjxiAiIlzzSU9Px/gJb6NXzx5o3769V2bFVQD/9NNP+HTJrhIxFzgIEiABEiABEiABEiABEvBFIPlcInZu3YLE+MJ9AbJchQpo2Kw5SpUpp7sXEX8ci96dgCPbthTqCavZtDl6jxqN9ArVcrVbuk09vHVjDzz66KOF2ic2RgIkQALBJOC3ABYXMPzik/i2zy3AjIuiILc7MJ3dP9WHO8jPiMQNLESfHf+AS2Hk53DclwRIgASCRKAoPYP3KIBh5K4xwPpG/TJgubHvnzoYf8brlhu9Jzr5FcC+9ndbp/u4Cw/zph+kacrDkAAJlDQC8uXjHu3r6TM7437vvffx0/LlaN26FR4f87jaJRtvvvkWNm3ejB49rsXwYcO8Hqa4CuC1a9fiwx8K98GTnXPBbUiABEiABEiABEiABEgg2ARW/7gQtynJ2ajhlcE+tM/j7di5B1/9bwmu7tVHb/fNY/fjkadGoPM1bQu1HytX/Yr/vDEJN739Ua52w1tdgX/fRAFcqCeEjZEACQSdgF8CWMvfHUoNmOCw/Zg6uC/m9jcSOL8OwNvw8nIDRUEAF9TYg37KeUASIIFCIlCUnsF7FsAiU/8MvD7jXkjAr8jeD9AfO3ZdgRlaCstNXm9wMSLYI7z83gDzuslbo5Lz21YhnX02QwIkQAKFTMDXW0eBCuCsrCy89/77WLFiJVq1aonMjCxsUREC3bp1w4jhwxAaGup1lMVZAH80nwK4kKcvmyMBEiABEiABEiABErgEBJbO+w4vPjMKh04lFWrrtSuXxouvvotrr79Btzv9rpswe9EXSN6+sVD7UapJKwzofQfumv5NrnazWlyB926mAC7UE8LGSIAEgk7AvgB2yN5dD7tl3swRjFVQz+XzcgMUwEGfGDwgCZBAwASK4jN4zwI4h+A1svdh7OprbqrWFAueInFfxq8KU9vnnkOjl+deTB3tjCTOax0wGJN39MFCa4rnwZOx42JOanV0t3a9RC1LW7I40kO7vZ0k+7zTAAucojvgM8sdSYAESKAIEyiILx8Zrkjgd959F6tWrdaj79KlKx4aOdyn/JXtirMAnrZwexE+0+waCZAACZAACZAACZAACQSHwOK5/8Pf/vwQDhayAI5TAvj/Xn8PPfvfqAcybcgN+Hr+Z0ja/htCQpxjy744RvlVPs92fmY2gfMz1996F8df2eo/faxs9b9C1I76IDmPXapJa9zS704M/fy7XEATG8dh2q0UwMGZaTwKCZDApSJgWwB7zbppDRBzPqef3B9zhxsv4CU62OIHHA7ApHB2PLd/2fkwf/DkycBwS/lHj27A6ipUoNhzjfDyy4401RdTVLsfVxyBr/6qnfPbxxz7Gy8hvXK0q4aNGTMaWcZ+qWYB2yUBEggmgaL4DN6LAFa3I1cdYHVjGrwPw5Qk3ffCYOwbpqJ+9znr/2ohaxWxjrq86u6l6wdL5LAjc7RECue1zhLNq8Ts4H3DVHrpfd7rB+h2rTWArV8YOdty3LRNnWIjr0UwF4W3hII5xXgsEiABEshNwFvaCbOle1pouwyl5q9J+yz7SCTwE48/4aoJ7O04xVkAT1+8wyeepYn3XHwwZRekc7vuZT/xcw9uTgIkQAIkQAIkQAIkQAIFQ2DR/+bgBS2AzxdMA16OGlc5Fv9QArj3jTfrLT4adD1mzZuG5G2/5d5DS1zHx3O2H8XCXSdc2/RpUAU3N62JOdvcP6+qPq/h2s9TN+SQpZu2xsDrh+L+mfNybXLwylqYdRsFcKFODDZGAiQQdAJ+CWBLptCLHbFGBjuf07d9zhFoletZvHnunzugy+EA4JZS2rRiNwLY2b6RxDpltSgKJZfdg8b0oe32VzY1nsJuH/PyEsOxI0f95KCfWh6QBEjgEhEois/gvQpgVx3gPgvRaGEfHX1r6v6+rqr/Xqz/a7kRI2fq6BxyOK91yhSbaF19fvQNG3kIYIs0tn6xSFtu9YAvCm3HjVuK1juigi/RbGCzJEACJFBIBIJZd8B02Sp/Je1zZmYGVq5c5aoJHBER7nV0xVkAf7Zkp9dxLUm4O2D5Kwe9ttynhTQj2AwJkAAJkAAJkAAJkAAJ+CawUAng558eiQOFHAFcR0UAjx33Pvo4BfCHt/8BX337EZK2qidGTtkrgbuySPCuWUb/sBVfzXjf9fdtg0eid71KWLT3dK7PJ/yhmceIYdfO6rilm7fFbX+8Hw98+X0uUHvqKrE8iAKY1xAJkEDxJuCXAHZ7zu4YuYcIYFeNYLfgMhX12kDW6Wf2HhzAsH25nuU72vBHAHspFelsU0WoKdEsxS49H9flDq7IZx89REznCLQzLExXivc0Yu9JgAQsBIriM3jvAthZB/jh/nOx8IoZDlEqn30A9N8x11L/N1gCeBcedqV8MNTyuslbb+yWt470jTrn8SiAeS2SAAlcrgSC/eUjqZ9fH/cGNm3a5Kr5K2xNTeA2bdrg6aee9Iq7OAvgL5bu9jquxQl3utZViKmKNjV6oFJMdZxIOoT1R37E+bQE1/oOtfrg8NldOHpun+uznuU/u1ynKMdNAiRAAiRAAiRAAiRQxAgs+N9sPPfUCOwvdAEci1feeB99bxygiXxwWz/MnD0ZSZvX64zNerEaYGf65m93ncKP++Mx8/N3XSQHDRmV6+9edSvgjw0q64zPJvOzwyM7Dh6iE0QDsc3bYdCA4Rj21fxcZ2ZrXHXMG0wBXMSmLLtDAiTgJwHbAliLXn9rALtHB1sFsAcH4DXNdF5uwC0FtEtA597Pkan0V2dAmPt6315Bo7XbRwpgP2ciNyeBkkOgKD6D9y6AnTf3l39t60zhLCfCpF12T7dsTeMQaApoT+kP8rrJe4kAdks3nfMGzRTQJeeS4khIgATsEPBVf8DO/p62mb9gAfbs2YsRw4e5av6KGH5/0mS0VqmgO3fu7PXQxVkAz1i2x+u4fowfotfVLd8Uo6+ZgNKR5XDk7G7ULFsfp5OP4a0Vo3Aq+QjiyjXC8z0+wddb38H3O6e6jterwueBng7uRwIkQAIkQAIkQAIkQAJBJTD/m6+VAB55CQRwaS2A+910ix7P5IF9tQA++9sal7G1lut1iVxlbb/ddwaLDyTi808n5mIx5O5H0bNOOdxQr6Jep/dT++j6wW5bS2RxmTYdtQAePmtBrmP9VqsaFtxBARzUCceDkQAJFDoB+wJYdc2aUln31OEILqYydvs7hwTNXT4ydwpkh4Cd298apWvasQaAWTGZZ/xSQ9jdIXh2Cia7qaPspKX/ufrryVPY7aOnFNBGevtyHYU+BdggCZBAkAkUxWfwPgSws4bv3P6O3P1OGBJJOxySntnkTs6du1/SK8vS9rnn0OjluY4UD3IAZ+plj+vciqM7UkCr27e0DIkMjgAAIABJREFUJ4fzWOjdWgPYKqrV9jmOZ9blvFHrN3/cxhfkc87DkQAJkAAJuBEozgJ45nLvAnjRaYcAfrzzRDSpchVmbnoLi/bMwKCWT6D3lYOxYv836u8vVM2xUWhdvRu2nFiFHad+xdJ9s5CSfh69K7kL4KWY3O0BLLzpQ8x4One9gmNf3o7RbwP3fv4l+tf2Ms0OfYQXhszFNb62UbtuGFcfa7vtxvCrzXGk7YmoZd1v9XMY/FM/zBiyx9Yxc/fIwzGL09Xhk2UgY3PfZx/mjluMdk/fj+rFiQv7SgIkQAIkQAIkUCIJzJ8zG8PvH4wNu475HN/ODT9j3xYP9Xnd9rqieWs0bNMpT1ZtGlTH5I9moN/NjgjgSbf0xTuvPIq9Mz7Mc1/ZYE2puvgtphbe+beqKeZcHv7TC2idchgdk/fbOoZsVG/wA3j42YkY8XVuAbymelUsHdITjz76qO3jcUMSIAESKGoE/BLA0nnLc335M2dpRYcfwGBgxgxHkceL693cgRcHcDHwzEHK7O/bDdiIAN7nKAXpPKqjLrBTGHvur9oyv3306CU0RB/lLovaDGF/SIAEijsBeQbvUwAX6AC9pk0o0FZ5cBIgARIggUtMoDgL4K9W7PNKb8GpwYgOL4UJNyzW27y27EHsid+MdjV7YeRV/0RS2llMXvccHmj/IspGVcLx8wd0RPDH61/C2dQz6FvZ/D8kpokleL/rRBxsAVzz/Fe4IYfklXX3YyHa474v3NcFcIJXP4vbl/XDl3/u4dhZyc7n/5+984CPokz/+C+V0IsUQToEMGIBURBOBRVOomhARe/0/nCoQbAQRUARFTlQwVODBSUcGM56qBBBg6KgqCA2UEQEQu9FeguQ8n/fmZ3N7O5sy85uZmd/e59csjtv/b7vZHG/eZ73tnHAA19ifP/myku7Z92MV/Bv5/Pge1Hn09iM8QbfeTlq+Bqv+7XyzK2szsVLb8b9m6/DQGWU4/Bd8zLu5Rg4q5AACZAACZAACZBAyAQ+zZsdkAD+/O0clzN2vXUsz+TteXum33FpAvjajH5K2dczrg5YAGvy98V/j/Ho58GHxwclgTUBfE/eQo+2vqlfF0v/TgHsdzFZgARIwNIEghbA5Z6NPlK33I2YXJEi1mSgbI4ESMCCBCpUACt/vbPuMZfoYgsy4pBIgARIgARMJhDNAvjDpd6jBhbs66+ke36yh3qW78OfXoujpw4qKaFHX5mrvPbAJ93xfxc9hk7n9PRIAd2r3iw30kIQdnsZuBHY2vx5THCIWKXQd6Nx8zdAz4/WovH/PnSTw+VYsO0z8Nh44L7XB6GhqL5r1k2Yi+uwdXNLTFCk8GZ8co8413lMKH2p8zFlvOWYYvBVfI3X/Vp55uZWR67pw++g5783Y/BlwY+WNUiABEiABEiABEjATALz53yIzEG34tf1e3w2+9lbUzHx6ZF+ux41ehL+esdgv+UubN0AOTP+h959b1LKvnbjVYoA3jrnbeXoXy3ls7ymndorczgvS2mEX5LOdhmL7FM/Nvn8ojO70aVwp6itnvWrtKPkgXZNBN207+1KBPCQjxZ5jHlh3bPw4+0UwH4XkwVIgAQsTSBiAlhGDk9pbTEHQAFs6c3JwZEACZhCIMICWE2/LM5adzz05wibMh82QgIkQAIkEAUEolkAz1m21SvhT/fcgkbVW+LJq9RUzg983B2nik86X5MfMWV9chX+cdFoQwF8bYP33dr+Eq9fJoTp+/dj+y0LcOl3z6CjUmIzPs58CHhCvi6vz8b1Ijp4+cRmGJ/naCIjF7NH9RBPtDZkGcfPWW0xI1uV1G2zFuOZW5vr2pTl9O1r/cq6+p+1fn21KZoVYvnRW57CWqWvJ9Es+2PnePXX5Fh6vbAF9wjxKefxwxXqz67jd7T3dgs8o8wt0IeegXub3sa/Scx3IBZoXSg8RQSKcz28XVPXwnVuf8cYbe288hDjyNyEG3Ouws+ZU9EoR1vrQOfIciRAAiRAAiRAAiRgLoH82R8IAXwbVm7c67Ph+TNfw/inHvTb+ZgnX0TvAUP8lrugZX0hgN9Der+blbKv9umB1yYOw478D73UleI2Dq8ktHMZh+yvY+l+LI87y+P1+4rX+B3HOek3Ycioybh3nprdR//Ir1UHv/yDAtgvRBYgARKwNIGwC2BnGmS3YxstQYUC2BLLwEGQAAmElYBTAIe1FzZOAiRAAiRAAm4EOnd2Pf/rpddy0bRhLctyeuWVV/Djjz/io++3eR1j/u6bER8Xr6SATk5IwdhFt2LX0c04r/5leOCybJHyeQueWNgfd3cabyiA08/+wK3tLzGly0to8v4cnPN2Uyy7ciuGSim6bToeEdmZh01riTmO632a6KuW1evTxP3nAViQMRN5jwiB+t0jyBCf1T2x7FlFLC9/VutD1Ll7I/pOuxO7nu2LHbfPQZ/touziv6r1hFTWxqW2761N9RpeVMe96399MeRF4E4xH62edk2Z0y0fo5u8pu9LjPGRGUIfX/MinhWiWrYxGerPgT/045W1ghm/yl/l642rn2tyDlvvEWPe5INH4LNhSRIgARIgARIgARKIBIFPhAAeknkHVm894LO737//ButW/Oh3SG06XILzOl/ut1xa0zp4LectXOcQwC9f3x05L47Ers/nij+ndMT8xjmidXVBu98U1cRPRdWd7XdKPIrLE4/gm6Iahq8rBWU7qj8W39W21ReAhj1vQOaDk3D/x195jHlO9dr4fQAFsN/FZAESIAFLE/AmgC09aA6OBEiABEggKAJxhw4dcs1zE1R1FiYBEiABEiCB0AlEiwCe+8MOr5P9ZJd6TtnIy3PQqs6FeOm7Yfh97zJc3iwDd1z0KH7Y/hmm//yEVwF8XcPZbm0L4dh5Mpp8kIc++A9GCembNe0u7HymMb6/cjuGdtVdl4Jy6Sjc+ODbjjY64S5ZTwparQ2Xn2Uxg/qLr8VHV36KG+X3R3tg13sZyBbCNQsPKt8n3tbCrZ5bG/o2dWOWaaVd+pPXbi5A/+8nilOM1cfP2rya6OeagZ1XXo9v35Bzvxo/3S2NtZyXDtU22dZYqHEct+MJXZtqKR9j9MmknPWUuWnjcYwz4018dMcG5xp68HAR+KHfT2yBBEiABEiABEiABEIl8MmH7+O+oQOwbsfhUJsKqn6bc2rilSkzcd1Ntyj1XrruCkx/7Qns+XK+eKZJWq1Jp71Vrik+11lEuyYuKT/qnivV9XUdT+XLMh20eDTocS3uHDJOHOHytcf4Z1WribUUwEGtKwuTAAlYj4CRALbeKDkiEiABEiCBUAhQAIdCj3VJgARIgARMIRAtAnjeT/K8MOPHxzv6KhfS2/wTN557D7YfLsDcNVPRN+1eNKzeAm8sfwrLtuXjtgseRo8Wt4if5yvXj58+gsKi47j+nDluDS/Cq5cIATz7I9zQZBPm3pklwmf74NvpwIPT7xJn9equC+k4sl8Bbv1RClVH2bGynr4N/c+yK7fnQqSOHAvces08LGv2Ee7tKorI194E/rJhHqC0517PR5tyTKI9daxu9VzGq07756fPwbLuO0S/2viHYdvYjeg3/Wr8eOfrOGdsKv7n0l6gW8/XvMNwzWBuykgdfA15UAAHupgsRwIkQAIkQAIkECECUgAPu/efWL/7WIR6VLtpfXY1TH71DacAntz7cszMnYi9iz8L8zhcI4DrX/lXDBg4CsPmf+PR71uVq2PjwKtw3333hXlMbJ4ESIAEwkeAAjh8bNkyCZAACViFAAWwVVaC4yABEiCBGCYQLQL44593eV2ledszlGsyDfTN5w3DFc37IimhEk6eOYYF699C/joRxioeTWu2xZDOk1Cn8tk4U3IaLywZio0HfkOfxtoBvloXQk52ykaTOXNV8bp0JPo88BbOHb4Ek/4mI3F117eJa/9JxdQZd6PRtmkY2Xce/qLU07fh1p6+viIghXgd1A3TVnbC3VqfSpk78CnuwNifJjmidQNtU62Ll3YqMnnnuzdg8PNwtO16DcqYhcB29CHLZn8uhtRzsjJX+XzOpnbY0mKIY+7B3CzqvLbdpY5D5bhGNw4dYxcmvnj5u3YHtjjXSb+e3ngEMx+WJQESIAESIAESIIHwE5ACOOv+Qdi090T4O9P10KJ+FWS/PMMpgLOv/Qve/t/L2Pv1AiVoVwnQdc8ArY/uLVUvynJqymgtzbNRRSVu2BkLLOtpKfLqX9kLt996P7I+/dZj/m9Uqoat/6QAjujGYGckQAKmEzASwPKzGT5IgARIgATsQ4AC2D5ryZmQAAmQQNQSiBYB/Mly7wJ47jZVAGuPjo16YPAlz2L5zi+RK6J/TxWfdLleLbmWiP49LD5kUj9muqGJpwB+5WIhJ/Pm4kaHoP3on6/hnDcmoZNSYxHKrm/CR/+U8la8fMEduFYkRG4yTtbTl9H/7F5fHdrOd8RZZ5/3Qc4bQiQ7RvvThEYYi7fw8WNXOV4Jos0lI3G9kNbyce7wp9Ds+Xll8xHSd0TGk/hDuSqks3Oe4qlyTUhs7TX358HudN040E/wmS34KG37ZqLMXWbm7ifnDx1vwNc1dfza3LT6gp8vHsHOieVJgARIgARIgARIIIwEFn7yCfpceznOadI4jL14Nr1j23bM+/QbXH3ddcrF/9zRD/c9eCcuap8a0XH8sqoAr7w4HXe95X5MC5CTVA07B1EAR3RB2BkJkIDpBLwJ4McfGWZ6X2zQngR27tyJRo20T4/sOUfOigQqgoB2bx0+HNpRLPLzdqcAnjRpUkXMhX2SAAmQAAnEEIGRI0cazjZaBHD+it1eV+ujrTd6XLu703hc2PBKbDqwCs8vGeJzpW9s+lEM7QROlQRIgARIgARIgARIwMoEDvz5J5Yv+w6FhYURHWZKSgo6drkMderWVfrd+etyfPzMWBw7sD+i46hW5yxc/+hYNLqwo0e/ryZUw947ezAFdERXhJ2RAAmYTYAC2GyisdceBXDsrTlnHBkCYRPAEyZMiMwM2AsJkAAJkEDMEXjssccQ7QL401/2eF23OVtuMLyWGJ+M6pVq4+BJ73Vlprp+zefG3J7ghEmABEiABEiABEiABEgg2ghkx1XB/rsYARxt68bxkgAJuBKgAOaOCJUABXCoBFmfBIwJUABzZ5AACZAACUQdATsI4M9+3euV++zNfcq1JlL+3tRiXrnqshIJkAAJkAAJkAAJkAAJkEBkCfy7tDIO3U0BHFnq7I0ESMBsAhTAZhONvfYogGNvzTnjyBCgAI4MZ/ZCAiRAAiRgIgE7COAFK/eZSIRNkQAJkAAJkAAJkAAJkAAJRBuBiSUpOEIBHG3LxvGSAAm4EaAA5pYIlQAFcKgEWZ8EjAlQAHNnkAAJkAAJRB2BaBbAAwcORKkI1fUmgHuer55RxodKIC4ujihIgARIgARIgARIgARIIKoJePu3/9PFKVjcsQZyc3Ojen4cPAmQQGwToACO7fU3Y/YUwGZQZBsk4EmAApi7ggRIgARIIOoI2FkAX5VWO+rWI5wDTkxMDGfzbJsESIAESIAESIAESIAEwk6AAjjsiNkBCZBABRKgAK5A+DbpmgLYJgvJaViOQCACeMWKFejQoYPPsb/0Wi7iDh06JE4fBCZNmoQJEyb4nezevXvxwQcfYOjQoX7LsgAJkAAJkAAJaATsLIC7t6vJhdYRSE5OJg8SIAESIAESIAESIAESiGoCFMBRvXwcPAmQgB8CQQvg+YMRl57jbLVrdgGWDGvteD4fg+PGI61gCZwvaSXXT0a31Fnob3SNqxTVBHwL4PWY3C0VWUsdU+yajYIlw9AaPvZKVNPg4EnAPAL+BLCUv9rDlwQ2FMBS8E6ZMsVjtFL4SvF78803OwUwZbB5i8qWSIAESMDuBOwsgK9oU93uyxfU/FJSUoIqz8IkQAIkQAIkQAIkQAIkYDUCFMBWWxGOhwRIwEwCQQlgRf6uQrZT4qpyb1Z/TQKHS+qFq10zScZuW14FsCL9s9A+vxRTezv4iNcmFwzDsN5c09jdMZx5oAR8CWC9/NXa8yaBvQpgXxG+eulLARzokrEcCZAACZCAHQTw5yv3eSykTKPRrVUVLrCOQNWqVcmDBEiABEiABEiABEiABKKagBTAcQYzmMAzgKN6XTl4EiABlUDgAliVvavH6GSebECRfKsxpnQqeoctqpOy0Mr71VgAe9kvzolwTa28phybNQh4E8Dukb/+IoGDEsCa7NVHAMtIYfm6fHTv3h1paWku0cNammgplOvVq4fff/8dY8eOtQZFjoIESIAESCCiBOwsgC9rwYhX/WaqXp0R0RG9udgZCZAACZAACZAACZCA6QQogE1HygZJgAQsRCBgAewievUTkKJvADBTpn12SL38/piVngWZ9bcsRbSb8HNEh6qZgTORrwhk+XBNGZyZnw+kp8OZdDozH6XOcFILgYzhoRgKYK/7RQPluh/mD46DM7O4c43d94L84wOj12IYPqduawL+BLA+4leTwEZRwKangJZyVxO8emEsRfEtt9yC8847z9YLw8mRAAmQAAl4J2ALAfybQQSwCAG+tGmSz6X/4sHauCXXs8ilz/yMz+5pafK2+QIP1n4ObX/+DK5Ne3vd5O5Fc7Vq1TK/UbZIAiRAAiRAAiRAAiRAAhEkoAhggxDgCUUpWNyxBnJzDf6BH8HxsSsSIAESCIVAUAJY8bzy/Fb9Qx/pKaWekLXaOa8u5/7qhZ+bDBappbutGyHOEoZbSmmtH0aLhrLG4a7rVQAb7hd/a6pb6wKRcjwvw1X4yzTk7q+Fe4JsnwQqiIAvAWwkeqUEDkoAG6WANooAdk8H7evsYC0auIKYsVsSIAESIIEKJmBnAdypcUKAdL/AQ2c9j7Y/iX/YtgiwStDFvPURib7VwdapUyfoUbMCCZAACZAACZAACZAACViJAAWwlVaDYyEBEjCbQFAC2JnqWT8Kgwhg5xnBgIzszMuQkZs6sQf1bFg1+tfxkFGfI9bp0knrL1IAm73uZrZnRgSw2CjifGktzrures60Y5+IJ+KPAxx/duCIHHd5zczJsC0SsBABX2cABzPMkFNAB3IeMM8JDmZJWJYESIAE7EvAzgK4YyOj08GM1nIhhtcTAviHfGSGTQB76yMSfatzrlu3rn03MmdGAiRAAiRAAiRAAiQQEwQogGNimTlJEohZAgELYEdq5uDOAHaPDh6PNKfY084N1qH3mjaYAtjKGzTkM4AV0avtB/0fFKizXj+5G1KzliIzv+z8aaPXrMyIYyOB8hCwlACWUb9a2mf53T3VMwVweZaYdUiABEjAfgTsLIAvbFAS4IItwoizX0Sb714CHrgM6x7cjeeuclRdNAJnv9gG381rhSmyzDs3YO7fH8eP4vIl//oO8+52GONN09DnMvV14B94Z/dz0JpQW9L6mAetiuHrhu2odUWzePPNdmrbfvvznHqDBg0C5MFiJEACJEACJEACJEACJGBNAhTA1lwXjooESMAcAoELYNGfEqUJ3Xm9asrnVc4ITbfnLkLXPQW0vp42F1UYz+qvi/hULlEAm7Pa4WnFWABr+yXHRdwKm4vJBcMwTB8RLlM9j09DgUwv7pI2vGy8UvgOwMyySGBxyei18MyQrZJAxRCwjACW03///ffx+++/o3v37khLS4M+DXT9+vVx8803wyildMWgY68kQAIkQAIVRcAOAvgLgzOAS8QZwOfXKwoQ6yKMbJSNNkvn4q6NI9Ho02uxc5KqbxeNbIRPr92JSVfJMnfgrU7jsHTuXWi++T+4oetc3CDrNNfVb65Uwg0bh2LuXfKJ9nDUNxxRJ4zz2c5Gpe8145Y62gykP8+OGjZsGCAPFiMBEiABEiABEiABEiABaxKQAjjeINHPeJ4BbM0F46hIgASCIhCUAJYtu6Tqhavcc4haZAI5OWqC57KoTTeJ60jl60wDLVNAT+0tO1DPEXbMQqsvU0krGYKd5YKaJguHkYBXASz7dF9n7XxoF6mvin8R5At0zRTbZxXSZooU0FIMO9NCZ6p/eOCy/xyvhXFubJoEKpJAWAVwRU6MfZMACZAACdiXgD0E8J8eC1RSWoq0OqcCXLgv8UiTl5D6zRzc2Vz+/Bn+uu1Z9ID4ue9G3DPnTjSXPzvLqM1++UgTfPbXbXi2xXT0vXwsftL3dvt/se3ZHrpXPOs7WilrF97agWvfmwPpz3PqjRs3DpAHi5EACZAACZAACZAACZCANQmUCWBXCzy+qBIWd6yB3Nxcaw6coyIBEiCBAAgELYADaNO4iBS7eciQEq/cbbCiFQn4FMBWHDDHRAJRQoACOEoWisMkARIgARIoI2BnAdyu1skAl/orPNpMCODFszGoObB5Rj88hBfE/x5Svs+WL8K1jCiFGf2uRMEDW/BM8xnod2UBHtjyDLp77dG9vlZQ9zq8teNWd3Mg/XkOpGnTpgHyYDESIAESIAESIAESIAESsCYBVQB7hgBTAFtzvTgqEiCB4AhETADLyE0tzW9wQ2RpixOgALb4AnF4UUuAAjhql44DJwESIIHYJWALAbzKIAJY5IBuW/NEgAv7FUY3fxmtv/pQEcDCAOOm4evRFmvR+nnHa0IAj24+EGuf+AofqpYYN3Vfj/s3Py2kr9s1w17d+nCW0b/urR33uoH05zmIZs2aBciDxUiABEiABEiABEiABEjAmgQUAWyQA3r8GUYAW3PFOCoSIIFgCIRdADtTAHdFdoFI69s6mNGxbDQQoACOhlXiGKORAAVwNK4ax0wCJEACMU7ADgJ4oZsAFsf/okQI4HKdAdxc3RDy7F9x4q/zLGDxinJOsHgRb72lJnu+4y15NrBjAylnAj9Rlgb6Dn1dpcWyc4YdfTh6cn3dsB141vXbn+fG5hnAMX6zc/okQAIkQAIkQAIkYAMCUgAnGAjgf1EA22B1OQUSIIGwC2Aitj0BCmDbLzEnWEEEwiaAK2g+7JYESIAESCBGCIwcOdJwpi+9loumDWtZlsLAgQNRKs76dRfAcsDFQgB3bOSZGi7QySwcXg/56fvw/NVajYUYXu95tP0hH5ktAm3FWuXq1q1rrQFxNCRAAiRAAiRAAiRAAiQQJAEK4CCBsTgJkEBUEaAAjqrlsuRgKYAtuSwclA0IhEUA24ALp0ACJEACJBClBKJdAHdpXql85De+hl73AK8vGIKWzhY+x7Caz6HdigUYUvZi+dqvoFo1atSooJ7ZLQmQAAmQAAmQAAmQAAmYQ4AC2ByObIUESMCaBCiArbku0TQqCuBoWi2ONZoIUABH02pxrCRAAiRAAn4JRIsAXmRwBnCRiAC+ok11v3N0LbABr/RojxHLuuC5VV/ivlb6q5/hvsrPop3H60F2UYHFU1JSKrB3dk0CJEACJEACJEACJEACoROQAjjRIAX0OKaADh0uWyABEqhwAhTAFb4EUT8ACuCoX0JOwKIETBXA457JlkcY8kECJEACJEACESPwwJCBLn1FjQD+/U8PRkXFpbj6vDoRYxcNHSUkJETDMDlGEiABEiABEiABEiABEvBKQBHACZ5HvYw7XQmLO9ZAbm4u6ZEACZBA1BKIlABet25d1DLiwEmABEigogi0adMGhw8fDql7+Xl7nBTAjz8yzKUhec7hmTNncOLECeWrsLAQxcXFyvmH2kP9sVR5rUREP8nyJ0+eFGVPKT8DcahUKRlVq1ZFrVo1UadOHdSubd3zHUMiycokQAIkEEMEzHjzsZsA7nVBvRjaAZwqCZAACZAACZAACZAACdifAAWw/deYMySBWCZAARzLq8+5kwAJWJ1AWAWwonaF2JXSt6ioyCl/9QJYD0iVwCWK+JXl5c/yER8fj6SkJCGCKylfycnJVufK8ZEACZAACfghEMsC+EuDCOAzIgL4shZMecwbhwRIgARIgARIgARIgATsROC7TYVIMogAfooRwHZaZs6FBGKWAAVwzC49J04CJBAFBMIugKOAAYdIAiRAAiRQAQRiWwDv9yB+prgEu1bkIyMjw+9q5OXlsZwBJXIx3jrkQi6SAPcB9wH3gfe3V94fvD94f/D+0AiE4/dBww7pQgDHe0B+6nQyU0D7/S8fFiABErA6AQpgq68Qx0cCJBDLBCiAY3n1OXcSIAESqEACsSyAv1qtCuCyAxGAM0Ul6NyMGS4qcEuyaxIgARIgARIgARIgARIwncD3W04jOTFe+be//iTgsacogE2HzQZJgAQiTiBYASwzgMbFeZ6L7u11bUKuZwB/jSfa3o3/3ToNa8dd4THnLTNvQ6+ngdEL3sOAZl6QbJmJ23rNR29fZUTVr59oiy+uWYuybmTfU9BKX+/rJ9D2i2uw9s5NAbXpOSKDNiO+ktbrUF3HFWUDc1lv7gHrrRhHZEUCFMBWXBWOiQRIgARigAAFsOsin6YAjoFdzymSAAmQAAmQAAmQAAnEGgFNALvPmwI41nYC50sC9iQQjADOzc3FmjVrMH78eCQmJjqByKMgx4wZg3PPPRcDBgwwBOUpgKdgXQeg90R3yesQg+jgWwAHuhya3NUMsCKOFbuM9xx2WYrKUZjofB5o02XlKIDdmanytw2mrR0HTfFLGX83NOmvMuMeCH63sUZsEaAAjq315mxJgARIwDIEYlkAL3ZEAOsX4xQFsGX2JgdCAiRAAiRAAiRAAiRAAmYRkAK4kogAdn88yQhgsxCzHRIggQokEKgALi4uxmOPPYbvv/8enTt3dkpgTf5qr0+YMAEJCQkeMzISwLgVWNfKTbwqwha49X/rXKN0y8tICt9RwMT3BkAGE0sxOR29sW5DC7ynSOEtmKkW8B5t7LdvCmAXRIpk34ChOvmrXtezVplxD/jdXCwQ4wQogGN8A3D6JEACJFBRBHwJ4KysLGRnZ/sc2kuv5eKBIQNdysjXmjasVVFT8tvvwIEDIdMaLf7D8wzgU2eyLqQwAAAgAElEQVSYAtovQBYgARIgARIgARIgARIggSgjoAjgJAMBXMgU0FG2lBwuCZCAAYFABbCseubMGTz++ONOCfzkk0/iqaee8pDCRqCNBHCrBUOxodcXuMYpCjVBKF8vS9OsRI7+z9GqM42wXro6fh7dBk8/rRbs4Izw1UtHfftav7Ku/metX19tig4ckcQywXGH0aPR5un5ZcJad02O5dZpagpq13TUbtJY1pmuSeko36ruUde66UgGU1rJ6OstjlTc3APOdOR22gNRvoWtNHwKYCutBsdCAiRAAjFEwJsAlvJXe/iSwNEugN1PvCmkAI6h3c+pkgAJkAAJkAAJkAAJxAoBKYBTDATwExTAsbIFOE8SsDWBYASwBKGP+K1WrRqOHTvmEhHsDZaxAH4PLabrzuh1Ruu2wHT3c3qVhg2kr3KWr9t5slJA3g1n+uEy8SrK3bYJd4po4C1P3IZNd4q6Wxzn/yrRwO7t684pdmlT7U90oIhd1zOLXa+pothxVrG+L9HebVPWyRzYSurp0NNQW2ebKjw2DPV6vrOablsTwNwDdtwD1tmN0T+SChPAMgKqpKQEMv2D/JLP5UMeAi/TPMiv+Ph4w0Phox87Z0ACJEACJGAkgPXyVyPkTQJHswD+2iACmAKY9wQJkAAJkAAJkAAJkAAJ2I8ABbD91pQzIgESKCMQrACWNd3TPrufCWzE15sAHoCyFM1bRHToF9dIqeoWHavIVy0EWDsb2JsMlr0b1P/iGqy95guRXlp8F9ZWE64Txem/Zef/BtimbswyrbRLf/KaW/pjp4Bupp+rENDX9MZ8kQV54nvd8VXIaagttKt9RACXie4yAcw9YMM9YKHtGO1DqRABLIXvzz//jM8++wxLlizBb7/9pgjg9u3b49JLL8VVV12Fiy++GJUqVUJSUpJh3v9oB8/xkwAJkECsE3AXwO6Rv/4igaNZAH+z5oDH8p88XYzOzZJjfVtw/iRAAiRAAiRAAiRAAiRgKwJSAFdO9jzP8vGTSVjcsQZyc3NtNV9OhgRIILYIlEcAS0JSAr/zzjv429/+pnz+7+/hVQA3c6RlHqrJUHlWr07EughVzzNk1fS57mfwGqRXFsf8Du09H1+0eE+J2lUic6eLANx183Xn/4ZZAF+hS0E9SkYiS/E7HS0mtsIU3TnF/lha/noQZwCr68c9YLs9YPlNGj0DjLgAlr/c33jjDbz55pvo2bMnOnbsiObNmytRwOvXr1fE8KJFi5CRkYEBAwagevXqighOTEyMHqocKQmQAAmQgF8C3gSwPuJXk8BGUcAUwH4RswAJkAAJkAAJkAAJkAAJkEAFE6AAruAFYPckQAJhJVBeARzsoLwLYNGSI8K37NxenYiVaZOntMICkba5mT6dsov09SOAIQVjLzy9QoselqN3pI3Grc5U0d5TTGvl9ecDB5MCegOGOs45ViJghXPWp/2dvqEN1rW6U0kFbZeHcm7zutHquimTcqxBm2mO1NDGUd7cA/bZA3bZyxU9j4gKYCl5p0+fjj/++AP/+Mc/0LhxY+WvfWQqaO1LPl+7di1mzZqF1NRUDBw4ELVr10ZKSkoAkcDzMTguHTk6qpn5pZjaOxjMso3xSCtYgmGYjG6ps9Bf/tw60DbMGEOgfbEcCZAACUQvASMBbCR6pQS2mwD+1iAC+AQjgKN3M3PkJEACJEACJEACJEACJOCFgBTAVQwigMcwAph7hgRIwAYELCGAFTkoImHfGwcZnOsqYjV5K17ucKvQtevQaqJ71K8/Aew4p3d+b52QlN5ZSEpoQtK9Xz9t6tJSdxg9Gm2eng81mlW0o4jqp7FCmYteOmvXHGcCO8vqnttgT2lTUM9GVimoD3cBrwl1eY17oLe2f2y0BziV0AlETADLFM8//PADHn74YeWDfCl/CwsLnQJYit8zZ84okcCnTp3C77//jilTpmDEiBHo3r07atWqpUQCyzOCvT908lYK2/mDIXww8kunInAH7NZG0Izd6q+XEnk1xvgdg3u/oY4j6IGzAgmQAAlElIDRGcDBDCCaI4C/XeuZAvrEqWLsWpGvZMDw98jLy2M5A0jkYrxzyIVcJAHuA+4D7gPv7668P3h/8P7g/aERCMfvg4Yd0lGlkmcK6DEnmALa33/38DoJkID1CVSMALY+F44wDAScYtxNioehKzZJAnYhEDEBLMWuPNBdRvrec889ivzds2cPPv74Y+Tn5ytnAF999dXK+b8y2nfnzp345ptvlPLDhw9Hw4YNUa1aNT9RwGZI1FDFa3nHUN56dtmKnAcJkECsEYhlAbzEQAAfFwKYZwDH2l3A+ZIACZAACZAACZAACdidgIwArmoggB+jALb70nN+JBATBCiAY2KZOUkSIIEoJRAxAXz69Glcd911ivy9+OKLcfLkSeUc4GeeecYF3eDBg3HjjTdi+/bt2LdvH2bPnq1EAjdr1kxJBZ2cnOwDtUEE8Pg0FCwZBjUgOA7pWn7oTCGdtdzQSpRuFpaKMl1FdHL7rFlqCujWRtG8ajn5ME4vbTCGvAxHX94k7xisTtWlrs4ch8ycJ8pSWWtj1Y3TtX9Hu9ntkZWlTrBrdgGWBJ63Okq3L4dNAiQQzQRiWQAvXecZAXyskAI4mvczx04CJEACJEACJEACJEACRgSkAK6W4hkBPPo4I4C5Y0iABKKfAAVw9K8hZ0ACJGBfAhETwFL4tmjRQkk/V6dOHUUAy/N9f/nlFxe6ckD/+te/8OeffypRwY8//rgigVu2bIl69eqhcuXKPlbD7fxdveR1qaUXsWodkSdaOSt4/eRuEC4Y2R4C2LWcKOjlfGD3M4AzdSmofUX5+osA9tW/o09tvuVKfW3fTc6ZkQAJWJNAbAvggx6LcqywiBHA1tyqHBUJkAAJkAAJkAAJkAAJlJuAKoATPeqPPp6IxR1rIDc3t9xtsyIJkAAJVDQBCuCKXgH2TwIkQALeCURMAJ84cUKRuO+99x7q1q2Lo0ePQkb7/vbbby6ja9WqFUaLg8+PHDminA88YcIEzJo1C61bt0aDBg1QpUoVH+upk6gwOHtXEaNaCHBXVfLKcgOAmY4oYREnLITweM8IYIP2ZERxXoYqjsseRlHDs9DfKKLYW18yXNnlmnhqcJZwWf/+5DFvARIgARKwHoFYFsDfrfMUwEcpgK23STkiEiABEiABEiABEiABEgiRgBTA1Q0E8KMUwCGSZXUSIAErEPAmgIc/cLcVhscxkAAJkEBME5A+1YzP4OPGPZNd+vgjw7zClAK4d+/e+Pvf/45LL70U+/fvx4cffojXX3/dpc7NN9+snAN88OBBJQX0okWL8O9//zt4ASwkqozmHYCZaipkF4G6HpNV6xt+AQzZVypWj5GiOIQIYArgmL5ROXkSsCMBM958Hhgy0AXNS6/lomnDWpbFJTNfyOwWywo8BfCRk4wAtuzCcWAkQAIkQAIkQAIkQAIkUE4CUgDXqOwZAfzIMUYAlxMpq5EACViIAAWwhRaDQyEBEiABNwIRE8Ay5fNjjz2mpH6+/fbbFcEr0zwvXLgQ3333nTKsiy66CJdccgkqVaqEvXv34vfff0dSUhLuv//+IFJAa9G7skWdcC0Q0b/aecAu6ZtDSQG9GmNKp8IlANgwcleLANbLYDk8GZG8yiDdtNvYnRHBZamqXYU2I4B5Z5MACUQfAQpg1zWjAI6+PcwRkwAJkAAJkAAJkAAJkIA/AhTA/gjxOgmQQDQTsIMAfu3dL1GUmIyS0rKVOC0yk1YrPQMkJeM0XM9xLzp9Cjd0OxepLRpG89Jx7CRAAjFAIGIC+PTp0/jiiy/w6KOP4p577kGNGjWUFM8lJSUoLCyEvC6jouT3AwcOYNeuXfj2229x55134pprrkGzZs1Qu3ZtJCcn+1gWdxHqONN3Vn8ULLkOn4hI3KylonrXTGRiFdJkBLCUq7rU0F2zs9E+a5ZnCmhZThHHWZBNiEYc4tZ9OO5nALuV06ehzhTjyBHjUNJDy2HEQclQ7TjL1/259/4pgGPgXuUUScB2BGJZAH+//pDHeh4+cYZnANtul3NCJEACJEACJEACJEACsU5ACuCaVZI8MIw6msAzgGN9c3D+JGADAnYQwK+8vwRp1/TEkdNlC7L5l2+x6ftV+GtGT5xu0MplpX6YPRPXXNAaV3XrYIMV5BRIgATsTCBiAri4uBjHjh3Dc889h19//RUdO3ZESkqKIoGl+JUi+MyZM0qE8J49e7Bu3TqkpaXhjjvuQJMmTdCwYUNUq1YNCQmuf3Fj58Xh3EiABEjAzgRiWQD/YCCAD1EA23m7c24kQAIkQAIkQAIkQAIxSkAK4FoGAngkBXCM7ghOmwTsRcAOAvjF975B3bRzse/QMefibF6+GHFH4nDFdT2w5Xixy6Kt/vQD9LniUtx47RX2WkzOhgRIwHYEIiaApeQ9deoUDh06hBdffBFz587Fueeei8aNG6NmzZqKCJYpobdu3YqCggL85S9/wa233opGjRop8rdWrVpKaui4uDjbLQInRAIkQAKxSCCWBfCPGzwjgA8eZwRwLN4HnDMJkAAJkAAJkAAJkIC9CUgBXLuqZwTwiCOMALb3ynN2JBAbBOwggF96ayF27N2HE8fLBHCR8Bhn162NKnXqYeuWLa6LeeYU+vTogF49usbGInOWJEACUUsgYgJYEpJRwDLdszz/V6aDXrBgAVauXIlt27YpAM855xykpqYq5wB37twZdevWRb169ZTUzzJamNG/UbvPOHASIAES8CAQywL4p42eAvjAsTPYtSIfGRkZfndLXl4eyxlQIhfjrUMu5CIJcB9wH3AfeH975f3B+4P3B+8PjUA4fh807JCOOtU8BfDDhymA/f6HDwuQAAlYnoAdBHDBpl3YtnM3jh496sK7RdNGQFyiErQms5fKuDQR44bExASc17YF6tWtY/n1ARbg/qoT0W7lQtzrmsnaeOwbXsXVF8xGP8PyQbYVIp0Nr16NC0YuK2tl0Bwcf7mX8nzB/VUxr89xOJ7KVzznueB+VJ3XB8ezCiwzpxCRsDoJBE0gogJYjk5G+spIYPkLVUYDHzlyBCdOnFDSP8tHUlIS5KDkGcEy6rd69epK5G9iYmLQk2MFEiABEiAB6xKIbQF82GNhDhw7zTOArbtdOTISIAESIAESIAESIAESKBcBGQFcp1qyR92HD8fzDOByEWUlEiABKxGwgwCeOutrtEpLRbGQu9rj+MlCFKxYhQsuaIPikjPYs3sn9u/fL4LUKiOlcjVc2bEd2rZqHMGlKK98LW89o6mF2lbg9VX5m4Y5x1+GqnxV6dsXDgmsyV3NACvieiQwaSUWOky3bCMTOc7nxosV+JjCUz+CW4hdxSSBiAtgSVlGAkvhK0WwjAiW3+Vr8iGjfKXwlRG/8rsUwoz8jcm9yUmTAAnYnEAsC+CfN3kK4P1HKYBtvuU5PRIgARIgARIgARIggRgkIAXwWdU9BfDwQxTAMbgdOGUSsB0BOwjgKR8sQcdePSE+lnE+fvvyI5QcPIkmtRJwYMlXaFpyCg2SE3CiuAQ/79iD6hdeiL89+ACqVq0aoTUtr6gsbz2jaYXaVoD1FZm7BqN08lcdzQa8enUmkCOimSHKKD/eCxnYLGVvNvph9ZpULFSksK6sz8jnAMfkdZVDrR+h7cNuYpZAhQhgSVueCSxTJ0jxK7/kc/mQZ/xK4Su/4uPjeeZvzG5NTpwESMDuBGJZAC83EMB/UgDbfctzfiRAAiRAAiRAAiRAAjFIQArgugYC+CEK4BjcDZwyCdiPgB0E8EvvLUads6tj9649ygJJJ1F4YBdK/zyGxtt+RztxjvuG/QexpagENePjcGnTc3BSBLSd7tQZl914o5LN1PtDisgLoGUyHjTHkbbYEbGqJjge5Ih0dcjESWkYOXKGcqWLEtG6QaQ37gv1FVlcRsFCSXksqmLGDDVSVryAvlohZ7rkMkGZmq1Pm+wmLuV4sqU8Vdt1pozWjbPLpElIGzk76Gvq/PpgnscctNheN3ru0b26yzIKeGI7yQRlMriVJntHYc0F89BHEcdyfvqfK3hO9rv1OaMoIVBhAjhK+HCYJEACJEACYSIQywJ4xWbPCOB9RxgBHKatxmZJgARIgARIgARIgARIoMIISAFcr4ZnBPCDBxkBXGGLwo5JgARMI2AHAfzZ1yuxccsunD6thgAnJYkMpYmlODD7v7iiXg18URiHqh26oHqtmli/+EvcVicZ1WtWx5odu3HWTbeg8zXXeOGpyt/Z/crSEqsF3eSrEJ5XF2SViV5N3koR2heucth5Nq9soy9W61Ielw1C377u5w2OM3FlhKzsc+JqoJ+aIrksXbKUzZosVfsQA1DO2lXTMsssy/I8YX/XdMLVZX7+zyNW+lkzynnerx6uPq1z2TnAYixXFyBLWOEN91+NgiwxPv1cXXj7G7ev+ZZ/TqbdcGyIBIIkQAEcJDAWJwESIAESMIdALAvgXzYf8YC498gpngFsztZiKyRAAiRAAiRAAiRAAiRgGQJSANevUcljPFkH43gGsGVWiQMhARIoLwE7CuBKlZJw9OButPn6YxwrKsXuK9LRqFlTrJn/Ebod34eDpQk4XbMGWhUex/7OXdFnyBBjfN5SGbtE/zqq6qJ6ndG3HuJSL08NUg8rwlgLAe6iE7WOerq0yYoo7dMPs0UQcc7Ca/GpllpZEbue5dUsykFcE6ZYjW72NT8vu85HBLDLub5auT7zUHVeH0UYa9dzxOm/Zef/BjFuXVppj/mGMqfy3mCsRwIhEqAADhEgq5MACZAACZSPQCwL4F+3eArgPYcpgMu3k1iLBEiABEiABEiABEiABKxLQArgBjU9BfCwAxTA1l01jowESCBQAnYQwNNnL8GNfXviTIk6a5HlGfNmvY3WM1/DzpapaHXPA1j9yTw0/3YRDlSriXUXd0OVYwfR5Zdl2HDRxfj7U+OMcfkUwEZn3LpLXS+RvIqNNUjh7Dw3V3/+rb6cLlVypoyYleI3G6k57TDRKT7NkqWBzM/LLgvkDGD14F/lHOBR/WZjXupCJUpZeS1bBDavnq2eFezOyu3s4OCkdghzCvSGYjkSMJkABbDJQNkcCZAACZBAYAQogF05UQAHtm9YigRIgARIgARIgARIgASiiQAFcDStFsdKAiQQLAE7COD/fLgEvfr0RGGxOvsEIYBnv/EKUt+egVNNm+JQWgc0+fZzHEupimPX34zTiYk48dMyXLL2F+zqcQ36j37MCzZfKaCN0jeHIIBlNOzEdlgp0iC3UgTqbPRzpmouixxWImSFG9Wnfs5ek4bV7WQKamlL3aVzeVNABzI/77tNpnfuu3qSOh+lmOMs5TR5/rF2drB2vrIW7SzLqSmeZzjPVdZeMyOtdWhzCvbeYnkSMIOApQXwjz/+iClTpqB58+YYPHgw6tevrxzCzgcJkAAJkED0E4hlAbxyq2cE8O5DjACO/l3NGZAACZAACZAACZAACZCAKwEpgM+u5RkB/MB+RgBzr5AACUQ/ATsI4FffXYTC4/uxb88eZUGSk5NQcvoEqsz9EN2ShBU+cxprSxOx9sqeaHPe+dj80w9o/vN3aFg1BTWG3IvuN93kYyE1IakWGeQ4T1eJVNWnFPabAloe2yukqMzwbFhWk6HiepdBQn+uRjslAtYoUliTw6KsiyyWI/Q8n1hLK91l0iSkjZwNZ4pqXcppj2uG8+vlNgdN5BrjU88c1ieS1otetY5SZnY/nSh2cIJeFFtnTtF/x3MG0UYg7AK4tLQUxcXFKCoqUr6XlDhyKfghtXz5ckybNg3dCgqwdd067O3XD08++SQaNWqERPFXNnyQAAmQAAlEN4FYFsC/GQjgXRTA0b2hOXoSIAESIAESIAESIAESMCAgBXBDAwF8PwUw9wsJkIANCNhBABds2oVtO3fj6NGjyorEx8WjckoStiyajwbzP0b9UyfxbZ2zceriS5EgylT/4Tu0OHkUh3qn4/IHH8I5Iko45h9e0zabSMYplT1FsIm9lDUViTmFZeBslATKCIRdAEvxO378eBw6dAiFhYUBsT9w4AB++uknjGrRAj0TEnDi888xVdSsPGKEIoGrVq0aUDssRAIkQAIkYF0CsSyAV21T/6NC/9h5sBC7VuQjIyPD76Ll5eWxnAElcjHeOuRCLpIA9wH3AfeB97dX3h+8P3h/8P7QCITj90HDDuloVDvFA/J9fwKLO9ZAbm6u33//swAJkAAJWJWAHQSwN7bHjx/Hkg/ex4FpOaixdzeST5xASWISjtWth1PduqH7I6PRsGFDqy5NRMflmbI5ot2HpTM7ziksoNiopQmEXQBL6fvII4/gsi5dcLLwJOLEX9DExcVBpNJHnDhRXX0ufhb/J/+6Zuu2bVi8eDH6nDyJv1apguMff4w1ouy34mvjDTco/zCuXbu2paFycCRAAiRAAv4JxLIA/t1AAO8QArhzs2T/4FiCBEiABEiABEiABEiABEggagjICOBzDATwvRTAUbOGHCgJkIB3AnYWwHLWJ4T0/fWbb7B71Soc2bYVydWr4+wLL0KbSy+N8chfXcppZXsMwpzjL8N3Umer30l2nJPVmXN84SYQdgEs/1Jm+PDh6NKlM3bt2i0kr5C+4hxfKX2l8JUSWPu+W1z//ocfcKu4qMnf3wWBheKroEcP3HXXXbj22mtRp06dcHNh+yRAAiRAAmEmENMCeLtnBPCOAxTAYd5ybJ4ESIAESIAESIAESIAEIk5AEcB1PCOA793HCOCILwY7JAESMJ2A3QWw6cDYIAmQAAlEkEDYBbDMnT9CpG6+7LIukILXVf7GO4RwnHLNm/z9RfxFze23344bRARw3bp1Ua1aNT+I1mNyt1RkLXUU65qNgiXD0BrzMThuPNIKlmBY61ApB9KWLJOOHF1XmfmlmNo71L5ZnwRIgASin0AsC+DVOzwF8Pb9FMDRv6s5AxIgARIgARIgARIgARJwJSAFcOOzVAEs8+GViv/Jx9C9FMDcKyRAAtFPgAI4+teQMyABErAvgYgJ4K5du2L37t04JVJCL1+xAgcPHsQlnTqhceNzsGv3HvzgJfJ3afv2uOWWW3DjjTeiWbNmyvm/SUlJ3ldk/WR0S81Ce71oFa9NLhiGYb0DkbaBLnYgbbmVUca2GmNKp4IOOFDOLEcCJGBXArEsgP/YccxjWbftP8kU0Hbd7JwXCZAACZAACZAACZBAzBKQArjJWZU95j9kbynPAI7ZXcGJk4B9CHgTwI8/Msw+k+RMSIAESCCKCZjxGXzcuGeyS41+sWsRwFIAb9m8GV+J8327HjiA+nv24IPUVFxySScsX77CMO2zjJwdOnQoMjIycO6556JBgwZITExUzgs2fqiRv6vHeIuyDUTaBrqSgbTlXiaQOoH2z3IkQAIkEN0EzHjzeWDIQBcIL72Wi6YNa1kWzMCBA1FaWoo1mgCWb2dqAAC2UgBbdt04MBIgARIgARIgARIgARIoLwEpgJsaCOB7KIDLi5T1SIAELESAAthCi8GhkAAJkIABATM+g/crgLt164rZH85G+y1bcGfTpjj1yy+Yv3UrnmvUCE+0bYu/isje4x9/DO3M36/Fa2vWrsXUqVPRsWNHtGzZErVr1/Yhf8XM/EbYOgRsfn/MSs+CzBDdNbsAS7R80I7oYTVzdCbynZG6riml1TTOepnrSPWcmY9Sl/zObsJ3/mDE5WWUlXHpT/SotKv2Nau/Y1yyzvg0Rwpr7l8SIAESsA8BM958olYA7/SMAN76JyOA7bO7ORMSIAESIAESIAESIAESUAkoAriuZwTwPXsYAcw9QgIkEP0EKICjfw05AxIgAXsTMOMzeL8C+C9/+Ysic/++cSOuSk5GiTgbuPT0afzZpg0aC7F78osvnPL3JyF8mzdvjtmzZ+Pdd9/FBRdcIFJFN0aNGjV8r4QUqgOAmcp5v0YPh6jVzgSWcjUdDtHrKWu7rRsh5DBchayzWa38TGCAt6hj9zOA9VJZvSY6V88EVmTwLPRXzieW1/KQUZqBPOU7U0bb+xbk7EggNgmY8eYTrQJ4rYEA3kIBHJs3AmdNAiRAAiRAAiRAAiRgawJSADczEMCDKYBtve6cHAnECgEK4FhZac6TBEggWgmY8Rm8XwF8+eWXi1TPy/H998tw25KluKp6dcTFxwMJCTglUkKvE/QWii8pfy+99FJUrpyCF1/Mxpw5c5T0z41EpHB1UcfnI9AIYEWyypZ00hfq2cFq9K/jISN6R6zzcm6vWndVV1FDi9b1GJzRGcAOyav053oe8PzBccjLcAhhRU7nOKKCo3VrcdwkQAIk4J2AGW8+0SqA1+1SI4Ad2Z+Vn7fsYwQw7xcSIAESIAESIAESIAESsBsBKYCb11MjgOW//7VDzTJ3MwLYbmvN+ZBALBKgAA511XlkpDeC6yd3Q2qWzta4ZF/1lpFVbU2tC2Q7PVCo66Sv7x70p2V2NbMPtkUC5hEw4zN4vwL4CiGA94hzf7dv345333sP74hzfOv/+Sd2iijgnWIuS8SXJn9TU1tj//4DePrpp/HRRx+hXbt2aNiwoX8BjGDPAHYXwK5C1vHbwocAThcCuCuWth/jlvpZWxz3X+C68aVSAJu3hdkSCZBANBIw480negXwcY8l27zvBDo3S47GpeSYSYAESIAESIAESIAESIAEvBBQBXAVj6uZu0uwuGMN5Obmkh0JkAAJRC0BCuBQl44C2IigKnDb647oFKF8InguHdoRnFpwnojNm6kF++mdTDpy0DWMAng80jS57DcoMdQ9wvokEBoBMz6D9yuAr7ziCuzduxelpaX48ssvcb746nvsmBL5+5X4+qlDB1wiIn/btElFtWrVsWvXTowd+xTmzp2LtuI84MAEsGjIKHJW3ISTC4ZhmMu5vRKa5zm+q/RnAiLFl2gAACAASURBVCtc3c7kdbIuq9vmuTiMT9OdJWxQRok49kjz7J4CWhPQTAEd2pZmbRIggWggYMabT7QK4ILdQgDrw3/Fgm0SAnjXinxkZGT4Xb68PHE8AMt5cCIX461DLuQiCXAfcB9wH3h/e+X9wfuD9wfvD41AOH4fNOyQjhZSAMvQX91/A9xNAez3v3tYgARIwPoEKIBDXSMKYA+CXoWq9DTK+Z+OIzTHi9BbYFXaTHGMp+5AUOmH8sSlnFVlkjbUZXKp775mXENT8bIx0wmY8Rm8XwHc/corsXffXsSJyN+jR49h0aKFaL9wkfLv328uvhiXXNIJqalS/lZDSkoKtm3bhjFjHg9eAEs8yi8JXTpn7cxfF+ErCxqlaNbVc6YVcA3rz1TO7dXXVSVxFrJR4HL+sHs6ALe/OnEZp3bNVTgrf+0yq79bu6bvATZIAiRAAhEnYMabT1QLYDfim/YyAjjim5AdkgAJkAAJkAAJkAAJkECYCcgI4Bb1PSOA797FCOAwo2fzJEACESBgDwHs+Jw/vz9mpatuQH7+P2JdWQrirvqgMZfP9DMdUaqONrLbIysrRyFfVseXMPTsW9+XEvWqNicH5chCqtaR8jMnxzVKNgJLHv4uFIGbYZhxVfJQA/EKFAZpBWOwOlUESZRORW9lZJoklq+7R+lq3sekNdMigN3GG5NrFv5dwR5CIGDGZ/B+BXCP7t0VARwvzv2Ni4vH4cOHsGzZ9yLV835cLARwi+bNUaVKFUX+JiQmYMuWLXjssTHlE8AhwGBVEiABEiCByBAw480nWgXwehkB7PbYSAEcmY3HXkiABEiABEiABEiABEggggSkAG5pIIDvogCO4CqwKxIggXARsI8AFimDtSAyR4ZRp4hVnsNV9OrkX7d1IxxCUrShSVpfdQyykjr7dskgql+1QDKZhmuVI9uuEhC32vjITXltAGTEryaAl0BmZ83LkAF7YpySnxIk3AbPKYK4LFrYmbJZrI0pa+bEoglld06xs2aR3SHsLVgCZnwG71MA33bbbejZ8xrs2LHTIYDjlMjfEpEOWst/k5SUhMTEJCQJ+SsF8cmTJzF+wgQK4GBXk+VJgARIIEoImPHmQwEcJYvNYZIACZAACZAACZAACZBAjBKgAI7Rhee0SSBGCNhHAOuiRX1lEYVb5lG5zor0hSMiVTuP1l3+eWvfM32wjCB1Ck2HjFa3k5ZB1OYph31EABsJ4GFyTRTpOwwFTnY6RuFeM3dpH4trFiO/76J1mmZ8Bu9VAB8/flxJ61zex+eff46WLVuiQYMGqFq1anmbYT0SIAESIAGLETDjzSdaBfCGPZ4RwBv2MAW0xbYoh0MCJEACJEACJEACJEACIROQArhVA88U0HfuZArokOGyARIggQonEJsCeDXGOFMOa0sQQJpnLWrYIwJYL4fV4yFXjxERralSNmt9eZ5/64xorfBdYPIAgjgDWGXgYDNGpPAWmbGlCG6tZ6wIYK6ZyavE5qKIgBmfwXsVwIWFhTh48CB27typfJeRvYE+KleujNq1a6NRo0bKd5kemg8SIAESIAF7EDDjzYcC2B57gbMgARIgARIgARIgARIgAbsSoAC268pyXiRAApJAzAng1lL0pmOV/kxgZSv4EsA6qSvTFCsRoquQ7UxPrGtPLz9lufFpKJBC0yXK1OYRwAoicfbxqmx17gpflWFWe9dzkPVpnePEYcnG5y6HY83czxeehf5yPQtid834G9G6BMz4DN6rAC4qKlKk77Fjx5Tv8nmgj8TEREgJLCOI5Xf5nA8SIAESIAF7EDDjzYcC2B57gbMgARIgARIgARIgARIgAbsSoAC268pyXiRAApJA7Alg6SLd0kD7TQEt6ujTAmdmIjNnlcv5tMgEcnKWKpsqM99xnq0mPeXLXUUdiDozDc60telWVM4CzlKZqA8tBbb82V2CS0H8HNosmQrp2D2um75m4rxnw3E5RHWMrplNt2LUT8uMz+C9CuBScc5vcXGxIn7l95KSkoCBxcfHIyEhQRG/8ntcnDw5mA8SIAESIAE7EDDjzSd6BfAJxxKWiu/qe5tMC925WbIdlpZzIAESIAESIAESIAESIAEScBBQBbDnkWZ37izG4o41kJubS1YkQAIkELUE7CGAoxZ/bA3cKXH1Iji2EHC2JFAeAmZ8Bu9VAJdnQKxDAiRAAiRgfwJmvPlEqwBev9vzDOCNe3kGsP13PWdIAiRAAiRAAiRAAiQQawSkAG5Z3/MM4Lt28QzgWNsLnC8J2JEABbAdV5VzIgESsBMBMz6DpwC2047gXEiABEggAgTMePOJVgH8x45jHoS37T/JCOAI7Dt2QQIkQAIkQAIkQAIkQAKRJCAFcJOzKnt0OWRvKSOAI7kQ7IsESCAsBCiAw4KVjZIACZCAaQTM+Aw+JAEs00TLL5nimWmeTVtXNkQCJEACliZgxptPtArg7woOuqyNTAJ95GQRdq3IR0ZGht91y8vLYzkDSuRivHXIhVwkAe4D7gPuA+9vr7w/eH/w/uD9oREIx++Dhh3SUb1yose//x85lkgB7Pe/fFiABEjA6gQogK2+QhwfCZBArBMw4zP4oASwPAt46dKlWL16NVatWoU//vhDOR+4efPmOP/883HhhRfi8ssvR3Iyz0KM9c3J+ZMACdiXgBlvPtEqgD9fuU87+te5wOLvoBgBbN/tzpmRAAmQAAmQAAmQAAnEKAEZASz/4FP9v7LHhKIUCuAY3ROcNgnYiYA3ATz8gbvtNE3OhQRIgASikkCVKlVgxmfwAQvgTZs2YezYsTh8ajnObnkIZzU+gbPOPiEEMLB7SyXs3ZKCresqI6m4FZ5//nlccMEFjAqOyq3FQZMACZCAbwJmvPlQAHOXkQAJkAAJkAAJkAAJkAAJWJkABbCVV4djIwESCJUABXCoBFmfBEiABMJHIGICWKZ4fvfddzFj5hRc0ns9LrnibDSt0xe1UtqicnJDkQIaOF64C/uPrMW67XPwzedb8MNndfG3W/+JkSNHIjHRNV1O+JCwZRIgARIggUgQoAB2pcwI4EjsOvZBAiRAAiRAAiRAAiRAApElQAEcWd7sjQRIILIEKIAjy5u9kQAJkEAwBCImgN955x188Mmz6PmPzbgodRAa1LgcENJXfuCtfJXofhbPt+75Bl/9MA2fv1sD3bvcgWeffRYJCQnBzI1lSYAESIAELEyAApgC2MLbk0MjARIgARIgARIgARIgAVMIUACbgpGNkAAJWJQABbBFF4bDIgESIAFBICICWKZ9vvuef6Bv1nK0anIlGtXs6RS+JUL2njyqyt9KlV1FcMH2z/HLqoXIm1IfU16djl69ejEdNLctCZAACdiEAAUwBbBNtjKnQQIkQAIkQAIkQAIkQAJeCVAAc3OQAAnYmQAFcKiruwD3V52IdisX4t5WobZlr/obXr0aF4xcVjapQXNw/OVeZc8X3I+qfWc4ng/CnOMvQ3c1zDDkuvWF1rvsbNCc49APL8wDYPMkEBCBsAvgYnG476BBg9Cow2doffGfIu1zP1RObKQIYCl/jx8COrV9CMdPHMH3v/4XtRucdkYEHz62A7+tn421y1Ow/odULFq0CHXq1AloYixEAiRAAiRgbQIUwK7rwxTQ1t6vHB0JkAAJkAAJkAAJkAAJlIcABXB5qLEOCZBAtBCwrwAOVMwGWs7bioZaP1p2SnDjVOVvmovUXXB/VfSFQwJveBVXX7AGozTpK56/uuFe3NsrUJ6Blgtw3dzHE9x0WZoEwkYg7AL422+/xb9fGYI+9/4B4YJRI7ktalRugxIpgMXzg3vj0K/7f1C9Wh1s2b4acxf9C3UbFYrrpdh7YB327F+L4iLg4zeq4/abH8bo0aMRHx/vB8h6TO6WiqyljmJds1GwZBhahw1juBuej8Fx45FWsATDXCbh5fX1k9EtdRb6e5R3H6e3dvXlZJl05OheyswvxdTe4Z4z2ycBErA7AQpg1xWmALb7juf8SIAESIAESIAESIAEYpEABXAsrjrnTAKxQ4AC2GSRGDtbx/tMvcrUDXj16kwgR0RLbxDRvxPbYeXCe+EaOB3oegRaztsw3euH2h4XngTCQyDsAjgnJwfLN/8LHXvtQokQucXFcaiS1BhJ8bWcEvjwjuYYeNM01KxeFwUbV2Dm7HtRo8FOHDyyHUVFpYoo/vnLFNRO7IX3338fiYmJ3mko8jML7fWSUrw2uWAYhkWttAxSAAe8VwIVwDr5rPBdjTGlU+Ebp3vbgfQV8MBZkARIwAYEKIApgG2wjTkFEiABEiABEiABEiABEvBJgAKYG4QESMDOBOwhgKVYvABatuFBc+YAfXXpfR2ph5UIVGfGYRmJCtc0wEo5+Zo+pbNeDLr3I1MGO67P6YfZfUdCJjzuMmklFjryQXv2KZMcq3UwCJgxwzVK1hZ7TaZ2ntfHNd2zY2KSx8R2ks8Ghf1qHSuVS4TXTUvd7TbmmFw3W2w++00i7AL4/vvvR41z30GTNoeVCOD9u4Fjh0pFmucExCFZHPqbIERwPOJOtsHo++aidq0GWLV6CZ58oTdatj+uSGJZb+uaRGxecZ6SBrpWrVpeVkKN/F09xm4RqhYSwAhU5FIA2+/XBWdEAuYSoACmADZ3R7E1EiABEiABEiABEiABErAeAQpg660JR0QCJGAeAVsIYEPh6CuiU3/NXySo7rqMWvUQmw5p2WWSGs2qRL/ORj+PM4Hd+3SXn+ataUW3pKR/XjPKUADLa5kiV6kqyMuEetn5uxFeNycsb2cQx866VfS+Yf/GBMIqgEtFPsuePXsifegSVKp6Bht+L8UVaS+ia6cblXN+3R8JCUmoIwRwfHwCTpw8ir4Da+LcTnFK5PDRw3HIf+MsfP3112jbtq3xbAKJTnVECGvZocvSGTuEZX5/zErPgrwur41Y1w2pjlzSXbMLsETJwRxMWVF6cBzStRzKmfkoVfInO9rIbo+sLPViWfviiW6cXbOz0T5rVuApoF0kra9+9JLWkerZOT4NsZvInT8YcXkZrnNwpprWyo7B6lRd2ujMccjMeaIsjbTWh7+18MaGdzMJkIAtCFAAuy6jfF/ctSIfGRkZftc3Ly+P5QwokYvx1iEXcpEEuA+4D7gPvL+98v7g/cH7g/eHRiAcvw8adkgXARDiofxf2WNCUQoWd6yB3Nxcv//+ZwESIAESsCoBWwhgRbqOBDyiSfWRvGIFpCh2hgB3EcVFKuJWQQhgBNaPjB6d10dGBwfap1V3RznH5SMC2FUAO9p3rF/aHF1EtV6gR2Ld3MV9QH2Wkw+rkUAQBMIugK+66iohgJcpAnj1D6V48B/foW2rS/0OsaS0BFf3S8T5l8YpEcBSAM/PrY158+ahS5cuxvWlUBwAzPR63q8qOaGlh3Y5K9chQLXzgqXoFNbWKWWV57KqTH0cTFn9UH0IV4P2tXGunywlNJAd6BnAHgJYyFhNunr0I9M7zwQGeIucdj8DONPBQM7LV5SvvwjgANbCcMx+tw4LkAAJRAkBCmDXheIZwFGycTlMEiABEiABEiABEiABEgiCACOAg4DFoiRAAlFHwBYC2EFdiTwVeaDVaFI3setyLq3uLNpgBLDjsFqf/TiiWteMEmNoJYXxGowSeaV7Ka87zr/16DPqto3vAQdyBrDrwb8oixp2S8HNdbPZ5uB0giUQdgE8aNAg1DlvjkgBfQynCoEtf1RCStLZEH5X+VJSPJeUIrG0HoYP/i+aNm6L3Xu3YPjjvVGtwVokiizRUgBvWROHbb+1w4cfflj+CGCDCGEZnZuXIVNGByIstbNwgykrPakqk9VHV4fI9dEG3EV2sCmg3UWz7gxfg+jgVV1FvHN/LbrZfQu59e0hzX23neYRHbwEShB1SGsR7DZneRIgASsSoAB2XRUKYCvuUo6JBEiABEiABEiABEiABEIjQAEcGj/WJgESsDYBOwlgSboswlSeMauLAJYRnRPbGaRpdo8AVtMSKwLXGcG72hEtXLaWrv3o0jnrhWXAfVp7j5RndMoZuqsdabGVBhzpntPkOcsC7IJX8Wqre0UEdtm12f20s4EjtW66fvQRwDLVd0B7pTxkWIcEgiMQVgEsh/LCCy9gxaZJuOiqP1EiRG6xSOcsha7ys/K8FAe3NcUjQz5H44atsXHzKjz27F9Rp7E4LFg8lLKizvKv41GnUg/MmjWr/GcAhyQdA5WqctS6slLmpq7GGCVyWJ5RrIQoCwlqFQGcjlVdu2Jp+zGOtM7uG8h9nPpzlkOIAA5pLYLb5CxNAiRgTQIUwK7rQgFszX3KUZEACZAACZAACZAACZBAKAQogEOhx7okQAJWJ2ALAeySrrfsLFdFQs4QKzBISsdWitgVAcJAl0EYhNVolyNTQMvM0PpyUk7qUkWL4LhBM0RZmZJYikFnCmmtH1UgiwYxY4ZsXHbnkMe6M25d+/R1zq3Vd0zg49MipctqaGm35SuOs5O1i8oaSePuvh7hXLe+kNtDfejHVnY2cSyuW+ArzJKRIBB2Abxo0SI8NfFOXH/3NkP5e2hfPEb98w9F/q5e+wOeeiEd9ZoeVM4I1uSv/J7/VhxuTL8Lr7zyChITE72zcUTblp3tK4oK2Ti5YBiGKVG+7imgNTkbTFRvEGULRPTv+DQUyLTUQUXPlo0z9BTQ/qN02zwXh/FpRlHAviKA9TJYcFbYr/If4SwjgB1ptF3TcQe6FpG4NdgHCZBAuAlQALsSpgAO945j+yRAAiRAAiRAAiRAAiQQeQIUwJFnzh5JgAQiR8AWAjhyuNhTKAQcZ/0uc5GtoTTIuiRgfwJhF8BnzpxB79690azjz2h54VGXyF8ZBXxkfzIG91uEI0cP4MXpf8PZzY6raaEdkb/ye8HKOGxe2UiRv9dffz3i4+N9r4wiWrMgEhurD+1cX/mzyzUtHbO8EITU9RW965SbmnRVJWmWHEzXTGRiFdL8RQDLNnRpo7tmZ6N91ixxVq8jfbJz9u7n88qpSolbIER3IOmq9XN2jBPZqqz22oeemes4kSnmlyPm5xinTK+tZL52nOXr/rz8a2H/G5MzJIFYIEAB7LrKFMCxsOs5RxIgARIgARIgARIggVgjQAEcayvO+ZJAbBGgAI6t9eZsSYAEootA2AWwxPHrr7/ijv+7GdfdvRUpVYuVtM9lKaCBQ/uAU6eAWrXlecCu8vfoYeFC30zEsAdGYOTIkahRo0Z0EeZoSYAESIAEDAlQAFMA89YgARIgARIgARIgARIgAbsToAC2+wpzfiQQ2wQogGN7/Tl7EiABaxOIiAAuFWFNzzzzDObMfxlX9N2PlCpCAjvOA9ZEsDznV3lNF/kr5e8384CO51+L559/Hm3btkVcXJy1iXJ0JEACJEACARGgAKYADmijsBAJkAAJkAAJkAAJkAAJRDEBCuAoXjwOnQRIwC8BCmC/iFiABEiABCqMQEQEsJxdUVERHn30Ucye8y46XHUQLc4rdEYBG8lfmfZ5xdcJuOLya/Dggw+iR48eSEhIqDBQ7JgESIAESMBcAhTArjyZAtrc/cXWSIAESIAESIAESIAESMAKBCiArbAKHAMJkEC4CHgTwI8/MixcXbJdEiABEiCBIAiY8Rl83Lhnskv9/WIvFuG9X3zxBUaNGoVT2IwGTc6gTv0i1KynRgTv2y6+dsZhx6ZSJKER/u///g933HEHUlNTKX+DWFAWJQESIIFoIGDGm88DQwa6TPWl13LRtGEty05/4MCBkFkxPl8pzj5wS2hBAWzZZePASIAESIAESIAESIAESKDcBCiAy42OFUmABKKAAAVwFCwSh0gCJBDTBMz4DD4gASwpyw++Dx48iClTpuDnn3/Gli1bsGPHDpSUlKBBgwZo1KgRWrZsifT0dHTv3h3Vq1dn2ueY3p6cPAmQgF0JmPHmYzcBvGtFPjIyMvwueV5eHssZUCIX461DLuQiCXAfcB9wH3h/e+X9wfuD9wfvD41AOH4fNOyQrv7tp9sfgE4oSsHijjWQm5vr99//LEACJEACViVAAWzVleG4SIAESEAlYMZn8AELYA26jAaW0vfYsWPYu3evIoVr166N+vXro1q1aoiPj2fUL3coCZAACdiYgBlvPnYTwJ2bJdt4xTk1EiABEiABEiABEiABEog9AowAjr0154xJIJYIUADH0mpzriRAAtFIwIzP4IMWwNEIimMmARIgARIwj4AZbz4UwOatB1siARIgARIgARIgARIgARIwnwAFsPlM2SIJkIB1CFAAW2ctOBISIAESMCJgxmfwFMDcWyRAAiRAAkERMOPNhwI4KOQsTAIkQAIkQAIkQAIkQAIkEGECFMARBs7uSIAEIkqAAjiiuNkZCZAACQRNwIzP4A0FcNeul+Hiiy9Wzv3VP9yeikvqdfX1Usd3rYb2XP2+cuWv+O67ZUFPkhVIgARIgASsRcCMNx8KYGutKUdDAiRAAiRAAiRAAiRAAiTgSoACmDuCBEjAzgQogO28upwbCZCAHQiY8Rm8oQC+77778PTT45WzfuVDE8Hyu5S56nP5s/oly8kv9Wf5mvq87KsU2dnZmDLlNTtw5xxIgARIIKYJmPHmQwEc01uIkycBEiABEiABEiABEiAByxOgALb8EnGAJEACIRCgAA4BHquSAAmQQAQImPEZvFcBPH78OKfg1SSwJny177uOF2D36TWoirPQrIoaMewqfssk8CuvvIrXXns9AljYBQmQAAmQQDgJmPHmQwEczhVi2yRAAiRAAiRAAiRAAiRAAqESoAAOlSDrkwAJWJkABbCVV4djIwESIAHAjM/gfQpgLarXSAB/tXsaDlddi/1Ht+P66pNQPbGeoQAuLi5WpPCUKa/j9dcpgLlxSYAESCDaCZjx5kMBHO27gOMnARIgARIgARIgARIgAXsToAC29/pydiQQ6wQogGN9B3D+JEACVidgxmfwXgXwv/71lEsKaH307y/787G96iLsObUO55/4J86vda0uBXRZ1K8mf+X3qVNzhACeanWmHB8JkAAJkIAfAma8+VAAc5uRAAmQAAmQAAmQAAmQAAlYmQAFsJVXh2MjARIIlQAFcKgEWZ8ESIAEwkvAjM/gvQrgcePGGgrgfSe24vsTb2BX8jLU2ncxrm/0mNsZwKoAltJXL4CnTZsuJDAFcHi3BFsnARIggfATMOPNhwI4/OvEHkiABEiABEiABEiABEiABMpPgAK4/OxYkwRIwPoEKICtv0YcIQmQQGwTMOMzeK8C+KmnxoqUziXOc4BlBHBxcRHydzyHgtLPkHKiIe5oMgUJcckuAlgvffU/z5iRSwEc2/uVsycBErAJATPefOwmgHetyEdGRobfFc7Ly2M5A0rkYrx1yIVcJAHuA+4D7gPvb6+8P3h/8P7g/aERCMfvg4Yd0hEnO1D+r+wxoSgFizvWQG5urt9//7MACZAACViVAAWwVVeG4yIBEiABlYAZn8H7FMAlJcVOASyjer/aPgMrjn+AwsKTuPHs8WhRo2NA8leK4Jkz/6ukgTZ+zMfguHTor3bNLsCSYa3V4usno1vqLPQvWALtJc92ZBvjkeazTDBbx3NMmfmlmNo7mDbCVdbKYwvXnNkuCZCAVQiY8eZjNwHcuVmyVZaH4yABEiABEiABEiABEiABEjCBACOATYDIJkiABCxLgALYskvDgZEACZCAQsCMz+C9COB7MXbsWJwpKsSCTVPRrdFt2Hl8HRbueg1bj/6CzrXuwDVn342T6zcoUcKJjRoBlSs7Uz4XnTqFUxs3oUREDKNePZSKa2+++TZycnwJYL28dQjOzHyUBmxcwyGAdWNSJPRqjCmdCt8O2H0cZo9LLr1bmwGPjXcOCZAACYROwIw3Hwrg0NeBLZAACZAACZAACZAACZAACYSPAAVw+NiyZRIggYonQAFc8WvAEZAACZCALwJmfAbvQwA/idlrnsXyP+eheeVOiE8Cftk3H82rdMKdaVNQdPQY4j7OR7WEBOzbvQvxdw5CiZImuhglcz7COXXq4Oi+vdjZrh3imjXF22+/IwTwNC/zMZCkQUtNs0VreUVueesFs9kj0Ucw42FZEiCBWCJgxpsPBXAs7RjOlQRIgARIgARIgARIgASijwAFcPStGUdMAiQQOAEK4MBZsSQJkAAJVAQBMz6D9yqAn3zyCSzZ9j/MWfc0ikX65zPFJ1EjqQHubp+DOimNldTPx77+BlV+/BFFmzbj8PntUfn2v6Po559R46fl4rVN2Cdei+tzvVL23Xf/h2nTghDAWI/J3VKxeoxMu+wqPOcPjkO6FkzsjBI2iorNwlLHyrikb1bksnqta3Y22mfNMkgd7dbe/MGIy8twRCR7E7BjsDpVl8o6cxwyc54oS22tjVXXvxxe2dgc7Wa3R1aWOkGXVNjOXeZrbKKQYfsqz1n9Ham15XzGp6FgyTA4Em1XxB5mnyRAAlFIwIw3HwrgKFx4DpkESIAESIAESIAESIAEYogABXAMLTanSgIxSIACOAYXnVMmARKIKgJmfAZvKIDvvfdePPHEGBw7dQj/XTUcv+35EglxScho9Qg6N7zZee6vFLuHsl9Cyccf40xcHJIfexSlH81D6Q8/4ETauag0YbxSVkYFz5r1gWkCuGyV9CLU/ed0QDuz1+UMYTW9tHZt/eRuEC4Y2R5nB7ufs5spqmjpn31F4PqLznXt3/V8Y7fU11LSKkN1Tzvtb2y+5p6HjNIM5MXJ7/7SWUfV/cDBkgAJRIiAGW8+FMARWix2QwIkQAIkQAIkQAIkQAIkUC4CFMDlwsZKJEACUUKAAjhKForDJAESiFkCZnwG71UAjxkzGkVFRZi7/jn8tvsrNK95EW5u84RT/iqpnmVkcGEhDj88AkXffIsScRZw/K5dOF23LipPfQ2l1asr8ld+ffjhHPznP//xslhG6ZtlxOoAAz91ygAAIABJREFUYOYSDGttEPHqDAHu6pC3ujLwPK9XRg3nZYho4lRxTWlWi3z1ljraKKJ4FvorojgEAWyQ2to5NrdIZ4+zfp30fIzN19zl4cWKVM7RRR3H7P3DiZMACZSTgBlvPhTA5YTPaiRAAiRAAiRAAiRAAiRAAhEhQAEcEczshARIoIIIUABXEHh2SwIkQAIBEjDjM3gvAngoRo9+VBHAUvLKr1Jxvq/2syZ1teje07+twqFRo1C6dx9KRCRw4oiHkdSrp1P+FhUX4aO8uUIATw9cALuIUm9y14skDocA9pGS2lXU+okADocA1o9NCu7U1Riji+4tE8wUwAHeWyxGAiTgg4AZbz4UwNxiJEACJEACJEACJEACJEACViZAAWzl1eHYSIAEQiVAARwqQdYnARIggfASMOMzeEMBPHToUDz66CNCAJ9xSfcsJbC7/JXPD7zyKk6++RbiHfMtvfIKVJECWYjf4iI1AnjevE8wfXqgAtgtTTJ0UrVAd3atR2rn8Y6zfI3SLGtSNJgU0Fp7YmIufenPJ9ak6irPSGTlcF0jIeyeolk/Nl2fHnW1DeUvOtlX+0wBHd7bkq2TgP0JmPHmQwFs/33CGZIACZAACZAACZAACZBANBOgAI7m1ePYSYAE/BGgAPZHiNdJgARIoGIJmPEZvFcB/MgjI3HmTJkA1stfLf2z/H5i5Ur8+eBwlBw7hoQ2qShdV4DSxEQkP/Qg4v/STZXAotz8/E+FAJ7hhZj7mbZaWmcj4anK16yl4lrXTGRiFdKM0kQrwjYLspgo6HrGryMNsnIlOxvts2Y5xLF+eH7GpGsDmWIcOWIcjnOEZcStkqE6Mx+lU3uLrMuuz1WZbDQ2f+cH63mkQ3ahPtzmZ9i+ym1W/wIsGdZaDEGcfTyrPwqcqbArdjOzdxIggeghYMabDwVw9Kw3R0oCJEACJEACJEACJEACsUiAAjgWV51zJoHYIUABHDtrzZmSAAlEJwEzPoP3IoCHYOTIES4CWEv3rJe/RadOYcc/B6Fow0YktmuH2i9l48D9D6B47Tqgfn1UeuE5lFRKUSTwgs++wIwZ3gRwBS6AQUrmChwNuyYBEiAByxMw483HbgJ414p8ZGRk+F27vDyRhYHlPDiRi/HWIRdykQS4D7gPuA+8v73y/uD9wfuD94dGIBy/Dxp2SEec7ED5v7LHhKIULO5YA7m5uX7//c8CJEACJGBVAhTAVl0ZjosESIAEVAJmfAZvKICHDBmCESOGuwhgLfWzXgDvHv80TuTnI656ddR58QXENT4HpzduxNFRj6L06FHEX3oJ4h7KUgTwoi++sqQAVqJzV2UzEpZ3FQmQAAkESMCMNx+7CeDOzZIDpMdiJEACJEACJEACJEACJEAC0UCAEcDRsEocIwmQQHkJUACXlxzrkQAJkEBkCJjxGbwXAXwPhg9/SBHAeuGr//n4ihXYO+YJiAKo0q8vKt92q1JWyt7Cd95D0Sf5KImLQ+mAf6Ck08VY/NU3FhHAuhTSyjplIr90KnpHZs3YCwmQAAlEPQEz3nwogKN+G3ACJEACJEACJEACJEACJGBrAhTAtl5eTo4EYp4ABXDMbwECIAESsDgBMz6DNxTA99xzDx4SZ/iePn0KRqmftWhg/TXlrN8iVQArIrhI/a79vOTbpUIAv2FxpBweCZAACZCAPwJmvPlQAPujzOskQAIkQAIkQAIkQAIkQAIVSYACuCLps28SIIFwE6AADjdhtk8CJEACoREw4zN4rwL4wQeHobCw0KsADkT+6qXwsqXf4403ckObMWuTAAmQAAlUOAEz3nwogCt8GTkAEiABEiABEiABEiABEiABHwQogLk9SIAE7EyAAtjOq8u5kQAJ2IGAGZ/BGwrg0aMfxcGDB1FaKjGVOr7rf/Z8Tbwii7qV156XonbtOnjhhRfswJ1zIAESIIGYJmDGmw8FcExvIU6eBEiABEiABEiABEiABCxPgALY8kvEAZIACYRAgAI4BHisSgIkQAIRIGDGZ/CGAjgCY2cXJEACJEACUUrAjDcfCuAoXXwOmwRIgARIgARIgARIgARihAAFcIwsNKdJAjFKgAI4Rhee0yYBEogaAmZ8Bk8BHDXLzYGSAAmQgDUImPHmQwFsjbXkKEiABEiABEiABEiABEiABIwJUABzZ5AACdiZAAWwnVeXcyMBErADATM+g1cEcNOGtezAg3MgARIgARIIM4EBAwbAjDcfCuAwLxSbJwESIAESIAESIAESIAESCIkABXBI+FiZBEjA4gQogC2+QBweCZBAzBMw4zN4RgDH/DYiABIgARIIjoAZbz4UwMExZ2kSIAESIAESIAESIAESIIHIEqAAjixv9kYCJBBZAhTAkeXN3kiABEjg/9m7E/ioqrv/47+IIC6gKIiAiiKEGu3TgqJi8NEqqATUuBS1VVEr4PYnqIAg4MKiLbiAVgX0eRoeW4toNRVIVESlLVRQWRRTSNhdEHFjh5CQ/zln5k7undyZSSZ3kjszn+srZpZ7zz3nfc4QXvlyzqmtgBe/gzcB8JC7bq3tvTkfAQQQQCANBZo1a8YM4Axnx1dWimxeVii5ubkxR0RBQQHnuSjh4j50cMFFCzAOGAeMg8g/Xvl88Png88HnwxJIxJ8HbbrkiPmrf9jf/yeUN5UFXZtLfn5+zL//cwICCCDgVwECYL/2DPVCAAEEAgKeBcB5d96CKQIIIIAAAjEFmjdv7skPH2YAx6TmBAQQQAABBBBAAAEEEGhAAWYANyA+t0YAgYQLEAAnnJgbIIAAAnUS8CwADv9FfKWazpSREfZPHFVVI71ep1ZwcRIIzJMhR82VPj9Nll4Jru28IUfJpM5L5Z07OlTdad4QOWpuH/lp8Bq5uOsbcuXSd8T+dqKqtO75i6Xr6mGimq3a/2vJv/lV9bi6gDlvpMhjta6Xdp0knaNeF+sc/b6qmw3h5ld/EpdqesRUVZ+OT7v0lUd3oRj/Chx55JEEwC4zgM9u38S/nUbNEEAAAQQQQAABBBBAoNYCBMC1JuMCBBBIIgEC4CTqLKqKAAJpKeBZAHz3oJtCgC+//LKUlpbKqFGj5OCDDw69Xl5eLhMmTJDMzEy5/vrr0xI8fRv9rtxztAqAf3hKeop+/Lh0/vgtud2W0Xpm8+49crQKe394qmeoyHfvOVrm9vlBbC95druIBa2bKpfeKfLcW7dLh2Cb/3OWSO5z4e3WHv1khpwlj9bapCaWsc4Je1/X+8zVMtT0VSIO+/3WydQAUmLGQiKqT5l1FmjRogUBMAFwnccRBSCAAAIIIIAAAggg4HcBAmC/9xD1QwCBuggQANdFj2sRQACBxAt4FgDfNfBGU9uKigoT8n788cdy5plnygMPPGBCYB3+Pvroo6HXdTjcqFGjxLeQO/hE4F2595hCyfn+SRMA33vME5L5UVFiQj8VYPbuViL3mXvpw37v+uNYN7W33CXPSpFJuQNtlv4i/8m0XgvW5d17RdFI/xn/icOkJpaxzgl/P9b5dTUMK9+0P0e+fzIxcXNda8v13gscffTRBMAEwN4PLEpEAAEEEEAAAQQQQMBnAgTAPusQqoMAAp4KEAB7yklhCCCAgOcCngXAdw64IVS5/fv3y2OPPSaffPKJnHHGGTJ8+HCZOHFi6LkVCnveGgr0sYAK/VqqAPi7HClseZ38n1XTm2bKdzr4WzdNep81Sj4yr98kM78LBsUtn5DOM3Ol4LrAezfN/E7uXttbzhoVOLPbhCVSNCh8GvE6mdb7LFl933diMkUVMLZUAaO5jw5idZlLisRc5nJfdYIU5gSvdTv/j6dI0ZMdzD2C1TD1cuaXug53iTwbvE+onPtk9VnawQqnrfP065HqFWh3qHxbnbupf2xx6qiCqO0xgbu9zdVGSdj7Di/N11KuszrM6i8JGFdrv2s/Op1d62yoBqmZ0hzpIHDMMccQABMAp8NQp40IIIAAAggggAACaS5AAJzmA4DmI5DiAgTAKd7BNA8BBJJewLMA+I7bfuvA0DN+rRD48MMPl127dpkweOTIkY5loZNekAbUUGC+3NdKBZ9bn5CLRD9WM4AXFwZC2PDn8++TnDV3SeGg9eo8FRZ3Gy+LC1U4qF5vpZLIbuMXq/fUhea5yExTpvNYNy1H7pY/mvPm39dKBbpb5Qlzkv3eYfWw7tvxWWmlAuOt+gL92hP/EbkiUFaoXPs5rgL29jrv2/FZW31UYJpzt8gfCzvKsyETfa1pWKDO+pyz/y5XGC/ne7o+Z48WGR96z+bqcLR7h1c4UGYolNcBvIupw269sreMQsVF8Az2o9UeZ50tG2ts1HA4cVpSC7Rs2ZIAmAA4qccwlUcAAQQQQAABBBBAoCYCBMA1UeIcBBBIVgEC4GTtOeqNAALpIuBZAHz7735TzcwKgZcuXSpdu3Yl/E2XUeXazvky9Ngi6f3t4yYAHnrskyoAnisDT1Ynr58ufVSKGZjTGzxu+quoU53nhV9X7bntel2mDlbn9pJ5gQeBe9mvkQj3vWtt8NqBsm5oH1nb+wr5+5NhZQWvVcmrzA0UHHbY2+tyX1MlXf6xUtT7W3n8IpuJKbtE7jVWgWO+dV4Hq10DJXDX8OtiODrafJP8NWJ/6MA5aDZ/qBx7vRUPd1NNVq+7tT9SP9o8q9XZvLBepjv6KK0/KGnR+FatWhEAEwCnxVinkQgggAACCCCAAALpLUAAnN79T+sRSHUBAuBU72HahwACyS7gWQA86NbrXS10CPz666/LlVdeKY0bN052L+oft4AKKlurAHhLMABu/ZRkfjgnFAD3PadE7jHv2Q99je08HXZGfW6/VoWKff+fyD2Xy5tPiTwzxxaYWmWoENP9vsFrn7lHSv7fWrlrjgqR+z4rpzyTKU+pIqvK0tl1XzlnzEdy48tbVIgbXnervfp1e93d6mZ736Ve84e2VkGxuocKgHWzateecLfwTgx/X9fvHCm5J3i/UN9YLsF+U8U42q/r5taPKhiOWGcrlA+NjbgHGBcmkcCxxx5LAEwAnEQjlqoigAACCCCAAAIIIBCfAAFwfG5chQACySFAAJwc/UQtEUAgfQU8C4AH3qKWrOVAIKLAfBl23Fty6TeTzAzgYcdNlsx/z5YBwQBw2HG/lVXj/i2zAy8ED7fzwq+zP3fefP0Ll0l3Fc52c5RrL1M/druvCjbVtYPfVOVd/rSpk37+XMnPZFXmnWF1DJ4rgfOqjvXywmWDRZ62t9FW1/nD5LjfvmSrW/V6yV++kUk6VF7/glzWvUSGhOzUcuvB9wJtFBlnLCO1J9wxvJPC3jf3e1Mu12WuU/WcnCn/nj1ATra/bmuqsTLtXxfBM1Av9zoH22eo1D34BKWFQOvWrQmACYDTYqzTSAQQQAABBBBAAIH0FiAATu/+p/UIpLoAAXCq9zDtQwCBZBfwLAC+rX+/ZLeg/gkVeE+Gt1UB8NcT5UJ1n/eGt5Ub/qweqP99PVG9osLFy7Mfko+tOpjXRV0zWTotfDMYFOsyoj0Pa4Apc7ZcFrpevx9Whut9rfrYrg0v673h0tY0QB83yJ+D7bLXYP0Ll0ueTJE3TTAcXncVEF/+vJzyZsAjer3OlEfsbbDd+8xHHpGfPTS7yqhGjuEdreum2hB62X4/Xc9seUh3zJk3qJaukk5TVH+sj9D+SJ7R6qzfe+vSwDjgSAuBNm3aEAC7BMCblxVKbm5uzDFQUFDAeS5KuLgPHVxw0QKMA8YB4yDyj1c+H3w++Hzw+bAEEvHnQZsuOWL+6h/29/8J5U1lQdfmkp+fH/Pv/5yAAAII+FWAANivPUO9EEAAgYCAZwHw7276NaYIIGAXWP+iXDFEZPLfb2Nma8SRsV5eDCDJbUz/TZvPT9u2bT354TP4jpsdZk8/ny8ntjnKt44333yzVFZWyrxPt1b7BZB6Wc5u38S3dadiCCCAAAIIIIAAAgggUHsBZgDX3owrEEAgeQQIgJOnr6gpAgikp4BnAfCtN16TnoK0GoEoAutfzJXzSvPkyz/8CicXgffvP15ulJfwSbPR0a5dOwJgloBOs1FPcxFAAAEEEEAAAQTSUYAAOB17nTYjkD4CBMDp09e0FAEEklPAswD4lhuuTk4Bao0AAgggUK8Cxx9/PAEwAXC9jjluhgACCCCAAAIIIIBAQwgQADeEOvdEAIH6EiAAri9p7oMAAgjEJ+BZAOznZTfjo+EqBBBAAIFECPTv358AmAA4EUOLMhFAAAEEEEAAAQQQ8JUAAbCvuoPKIICAxwIEwB6DUhwCCCDgsYBnAfCYEXkeV43iEEAAAQRSVcCLHz7sAZyqo4N2IYAAAggggAACCCCQGgIEwKnRj7QCAQTcBQiAGRkIIICAvwW8+B18xtjHJleGB8DHHXecnHrqqXVofaVUVurLK+Xbb7dKcXFxHcriUgQQQAABPwl48cOHANhPPUpdEEAAAQQQQAABBBBAIFyAAJgxgQACqSxAAJzKvUvbEEAgFQS8+B28awDco0cPmTPnTRXimhTXHPrxgQMHzJd+XFFRIeXl5bJr9y6H5Tebvwk937Bpg8ya+ZoUFRWlgjdtQAABBBBQAl788CEAZighgAACCCCAAAIIIICAnwUIgP3cO9QNAQTqKkAAXFdBrkcAAQQSK+DF7+BdA+DzzjtPZs/+u2zbvk02btwgp5/2c9m0aZNs3bpVtSgQBFdU6DC4IvS4oqJcBcIV6vVydYZIu7btZP/+/fLUU1MIgBM7DigdAQQQqFcBL374EADXa5dxMwQQQAABBBBAAAEEEKilAAFwLcE4HQEEkkqAADipuovKIoBAGgp48Tv4qAHw7t275ZstW+TEE04w4e92FQhbwa+eAawfWzOBre96VnBl5QE56qgWsm/fPnn22ecJgNNwcNJkBBBIXQEvfvgQAKfu+KBlCCCAAAIIIIAAAgikggABcCr0Im1AAIFIAgTAjA0EEEDA3wJe/A4+6hLQmzd/LYuXLJE+OX1k+fJlsnbdutBS0PYloQMzggOzgfVXo0aNJCsrS8rKyuSF6f9DAOzvcUTtEEAAgVoJePHDJ9UC4M3LCiU3NzemY0FBAee5KOHiPnRwwUULMA4YB4yDyD9e+Xzw+eDzwefDEkjEnwdtuuRIhr6B+V/VMaG8qSzo2lzy8/Nj/v2fExBAAAG/ChAA+7VnqBcCCCAQEPDid/CuAfC11/aTqVOfNwGunsV7yCGHyJ49e8zjwMzfwP6/1pde6ll/6efmcfl+ExTr62fkv0QAzIhFAAEEUkjAix8+qRYAn92+SQr1ME1BAAEEEEAAAQQQQAABZgAzBhBAIJUFCIBTuXdpGwIIpIKAF7+Ddw2A77zzDhk3bpx8++0WWfHpcvnv886X4uLPZdMXX5gZvjrctWb8WoGwNQtYP9f/OvKk9ifJvrJ9MvPlWQTAqTDaaAMCCCAQFPDihw8BMMMJAQQQQAABBBBAAAEE/CxAAOzn3qFuCCBQVwEC4LoKcj0CCCCQWAEvfgcfMQAeO3asfLv1W1m58jPpfk53WV2ySr788qtQ+GsFv4EgOLAfsJ4BbAJgdbRr184EwH9/402ZM2duDIkiGZQxXrJKF0peR9upa6ZIdqdZ0i/89Rq4Fg3KkPFZpbLQXmDRIMkoyJXKYSVxl1uDW3MKAgggkNICXvzwIQBO6SFC4xBAAAEEEEAAAQQQSHoBAuCk70IagAACUQQIgBkeCCCAgL8FvPgdfMQA+JFHHpa9e/fKjp075LBDD5OdO3ep53tMwKuXdq5a/lkvBb3fvFa2X32p73oZaL1stA6A35+/QF5++eX4AuCY/hGCY32dFfZO6x0qRYfCBbmVYnsp5h04AQEEEEDAKeDFDx8CYEYVAggggAACCCCAAAII+FmAANjPvUPdEECgrgIEwHUV5HoEEEAgsQJe/A4+YgD80EMPyhdffiFLlnwkF/fqpZaCXiEbNmwwS0Dr2b561q9+HFr6WT9XrweWgM6Q07KyTAD83rsfyF//+tcYElGC3KhXRrnOzB4ultGV0yQQAetzCyQ39DyxnUPpCCCAQKoKePHDhwA4VUcH7UIAAQQQQAABBBBAIDUECIBTox9pBQIIuAsQADMyEEAAAX8LhP8OftmyZdKlS5dqlY70+tPP50vEAHjUqAdk+/YdahnoLXJc6+Nk69atsm3bT2q2b0Vo9m9gFrCa/atm/Jarr/3WY/V62zZtTQA8f977MnPmzBiSkYJc++trZEp2JxmyKFDUwMJCkZwcmW6VPLBQKh1TewPnF48Ozvh1zAgOu58Ji4dIoOiBUqhCYpUW22YLu5w/KVMWMpXY358QaocAAgkRIAB2slZWipzdvklCrCkUAQQQQAABBBBAAAEEGkaAALhh3LkrAgjUjwABcP04cxcEEEAgXgG3AFiXZQ+Bdfgb/pp1v6gB8MiRI+SHH3+QjRs3yikdTlH7/34p33//vZrhq0Nfveev/h740ks+m+/BQLhczQbu2KFjMAB+TwXAr8RoYw0C4NLg/r2O0DX6zOE1U7Klv8ww+wA7l3+2XxdWhgqKs0uGycLMSYH9gvX99GvjV4r0C5RlLzfezuM6BBBAIFkFCICdPUcAnKwjmXojgAACCCCAAAIIIBBZgACY0YEAAqksQACcyr1L2xBAIBUEIgXAVuBrhb9xBcDDhw+Tr776SpavWC7Z52ZLcXGxWhL6y9DSz3qp59CXCnztzyvVb8PP6HqGCYDffec9eeUVDwJgCczSlcmlJoQNHDGWjtYze/uLzFjYR+YGHkjgUtt1wXKDE4sDxerZxMNKgtfmSemgbCnJ7SezxruVlQpDiTYggAACNRcgAHZaEQDXfOxwJgIIIIAAAggggAACySJAAJwsPUU9EUAgHgEC4HjUuAYBBBCoPwG338HbQ1+rJm7LQuv3Is4AvuOOO2To0Htl7969ZnavNcO3rKzMzPTVwa5+XLavLPRYv7ZvX+BLX9fh5A7eBsDBzFfPvu2k1oEeWKiXdo61d7BeBloFv6Ot8DZPAsWEB8D2vYIttuC1M0ZLcf8SGWZC5EmSOSNLxpss2Sqr/jqcOyGAAAJ+ECAAdvYCAbAfRiV1QAABBBBAAAEEEEDAWwECYG89KQ0BBPwlQADsr/6gNggggEC4QKTfwcea+WuVEzUAHjdurNr/91tZufIz6X5Od1ldskotA/2V6Nm9jtm/aibwATMD+IAJh/V7+mjZqqX5Pu+d+TLrlVkxeq8GS0Bbk35VSVVLMJeqrXrHS1apNbO3+m2swPjciDOH9b1zZKXj/UA55j666ralnycVny4rs9QS0aFZyAxMBBBAIL0ECICd/a0D4M3LCiU3NzfmQCgoKOA8FyVc3IcOLrhoAcYB44BxEPnHK58PPh98Pvh8WAKJ+POgTZccydA3MP+rOiaUN5UFXZtLfn5+zL//cwICCCDgVwECYL/2DPVCAAEEAgLRfgevQ+BIM38tv6gB8NixD5uZvDt27pDDDj3M7AG8ZcuWGtv/+NOPZgbwgvf/KbNm1SQAzpHpttIDga0t4NV7AOdYZwyUwspponbnNXv7mpf1ss2O/YGDhelloDvNkn6OkDgscDbnDJHQMtBWWeHXupZVYxJORAABBFJCgADY2Y3MAE6JYU0jEEAAAQQQQAABBBBwCDADmAGBAAKpLEAAnMq9S9sQQCAVBLz4HXzG2McmV44ZkefwuOOO2+Xhhx9Se/5+IUuWfCQX9+olKz5dIRs2bFCzfQ+Y2b561q9+HHiuZgDr5+p1MwM4I0NOPPEEsxz0h4sWqwD41VTwpg0IIIAAAkrAix8+g++42WGp/0XSiW2O8q3vzTffbFbAmPfp1mozAAiAfdttVAwBBBBAAAEEEEAAgbgFCIDjpuNCBBBIAgEC4CToJKqIAAJpLeDF7+BdA+Dbb79dxowZJdu371DLQG+R41ofJ1u3blW/9P9JzQreZ9D1cs+Br/1SpvYJLtd7BVuP1etNmjQxAfDSj5fLq68SAKf1SKXxCCCQUgJe/PAhAE6pIUFjEEAAAQQQQAABBBBIOQEC4JTrUhqEAAI2AQJghgMCCCDgbwEvfgcfIQAeJKNGPSA//PiDbNy4UU7pcIpZAvr7779XM3x16Kv3/LUC4HLZrwNgFfruDwbC5Wo28KFNDzUB8OefFasA+DV/S1I7BBBAAIEaC3jxw4cAuMbcnIgAAggggAACCCCAAAINIEAA3ADo3BIBBOpNgAC43qi5EQIIIBCXgBe/g3cNgAcNGiQjR94vX331lSxfsVyyz82W4uJitST0l6Gln82yz9aXCnztz/UymS1atDABcOnqtfLaawTAcfUwFyGAAAI+FPDihw8BsA87liohgAACCCCAAAIIIIBASIAAmMGAAAKpLEAAnMq9S9sQQCAVBLz4HbxrAHzrrbeqGcAj1XLPe83sXmuGb1lZmZnpu69sn+jHZfvKQo/1azrw1V/6Ouv7pg1fyt/+9rdU8KYNCCCAAAJK4KOPPorbITMzU/R+vwTAcRNyIQIIIIAAAggggAACCNSDAAFwPSBzCwQQaDCBSAFwg1WIGyOAAAIIeC7gGgCfd14POfXULMnIyBA9m9f6EqlUM4CrngdeP6C+1Dvq+wHr3AOB1/bs2S3t258kzzzzjOcVp0AEEEAAgYYRIAB2uuufd2e3b9IwncFdEUAAAQQQQAABBBBAICECBMAJYaVQBBDwiYBbAOyTqlENBBBAAAGPBFwDYI/KphgEEEAAgRQUIAB2dioBcAoOcpqEAAIIIIAAAgggkPYCBMBpPwQAQCClBQiAU7p7aRwCCCBgBAiAGQgIIIAAArUSIAAmAK7VgOFkBBBAAAEEEEAAAQSSUIAAOAk7jSojgECNBQiAa0zFiQgggEDSChAAJ23XUXEEEECgYQQIgKsHwJuXFUpubm7MDikoKOA8FyVc3IcOLrhoAcYB44CHm4bJAAAgAElEQVRxEPnHK58PPh98Pvh8WAKJ+POgTZccydA3MP+rOiaUN5UFXZtLfn5+zL//cwICCCDgVwECYL/2DPVCAAEEvBOIGADr/X0PmL181eaG6jjooIPMV6zDfl34tXpPYQ4EEEAAgeQWIAB29h9LQCf3eKb2CCCAAAIIIIAAAgi4CTADmHGBAAKpLEAAnMq9S9sQQACBgIBrAKyD2+XLl0thUaF89eVXMmbMGDnssMOkcePG5ssKg8MDXX3dJ598IvPnzzfB8b59+6RDhw5y2WWXySGHHCKHHnoo7ggggAACSS5AAEwAnORDmOojgAACCCCAAAIIIBBTgAA4JhEnIIBAEgu4BcCLFy9O4hZRdQQQQACBcAHXAFgHt9k3ZsvAu2+T+z8YLYd/0FS6ZXaTVo1byb133Stt27aVpk2bmjDYHgJXVFTIqFGjTGB8+OGHy8qVKyUnJ0cGDRokt956q7Rp04YeQAABBBBIcgECYALgJB/CVB8BBBBAAAEEEEAAgZgCBMAxiTgBAQSSWCBSAHzyyScncauoOgIIIICAJbB+/Xr3GcAZ/dRSzXvVaTtEbut3pbQ/qat8+MNS+dlJJ8tLk/4sHz71oRx99NEm5D344INDovv375eRI0fK448/bl7btGmT5OXlmdnE06dPl169eqGPAAIIIJDkAgTAzg5kCegkH9BUHwEEEEAAAQQQQAABFwECYIYFAgiksgABcCr3Lm1DAAEERCIGwD0G9pDHpj0q175whWx+5ieRY1QQ/OtfywldT5eHXnhIPhz0oRx//PFyzDHHmJnA1lFWViYjRowws4CPOOII0YGw/v7oo4+a5Z/vuece3BFAAAEEklyAAJgAOMmHMNVHAAEEEEAAAQQQQCCmAAFwTCJOQACBJBYgAE7izqPqCCCAQA0EIgbAeh/fM/9+plSOrZQXv35RBjwxQOQDkVvvuVb+9JdZ8tY9b8kll1wiO3fuNAGv3u9XLwW9d+9eMwN48ODBJvDVgfAJJ5wgo0ePlmbNmsn9999fg2pxCgIIIICAnwUIgAmA/Tw+qRsCCCCAAAIIIIAAAl4IEAB7oUgZCCDgVwECYL/2DPVCAAEEvBGIGAD/8MMP8uyzz8qDux6UcTc8JO1bdpA/f/IXeefdd0T+KTL74dmSmZlp9gLWAbB16L2DH3jgAfnd735nZgbr53rf33HjxknLli1NOOx2FA3KkJzp1d85d3KpLMzrWOfW6vLHZ4WVVTRIMgpypXJYiWR3miX9SheKB7eqc10pAAEEEPC7AAGws4dYAtrvI5b6IYAAAggggAACCCBQewEC4NqbcQUCCCSPAAFw8vQVNUUAgeQS+O0NN7pW+C9/fqleGxIxAN6zZ4/89NNPsnDhQpn6wlSZ326+9Lzsv6Xk23Wy6cEvZfb/BAJgHe42b97czADWhw589fLPd999tzRp0sTMAG7durUJgPWM4DFjxsRoYJEMyhgvWV6HsVbYO6136P46FC7IrRTbS/WKz80QQACBZBUgAHb2HAFwso5k6o0AAggggAACCCCAQGQBAmBGBwIIpLJAzQPgBTImc4C8EsLoIqPmvSL92yeLTnj9RW17WSLjzg+vvz7vOemo2yYz5NpehZKTVO1Mlv6gngikvoCXAfCCf/xDlixeIkOGDJHGjQ82eHrr3clTnpYLf3WBnHHGGRFBIwbAFRUVJszdtm2b6NnAS5YskT/935/kn/v/Kc0+bSYFBQVy8skny7HHHiuHH3546AY68B06dKhZGlpXory8XI488kjRYcHVV19tZgdHPxIUAK+Zomb5FsvoymkSiID1fQokN/Q89QcdLUQAAQS8EiAAdkoSAHs1sigHAQQQQAABBBBAAAH/CBAA+6cvqAkCCHgvULsAOBiMqtB344xrpVdhjsx7pb/UfwZsC2lrfPOaXhPpvJpe730fUSICCCSngA6Aw2f7ur1Wk9ZNnTpN/vmvf8kvfvFfcs+Qe9QllfLEE0/KZytXygUXnC8DbrstYjERA2B9hQ6BdaCrZwPv2LHDhMHbt283s331fr56Zm+LFi3MzF5rBrAOffU5eubwhg0bzPU6SG7UqJF069ZNLrroohhtsgfAgccyUGT69NOlUIe1JsgdIotMKQMDr+mHkV4P3W2NTMnuJMWjgzN+HTOCw0Jnl7JURWyzhV3On5QpC5lKXJPxyjkIIJACAgTAzk7UAfDmZYWSm5sbs3f1P6DivOpMuLgPHVxw0QKMA8YB4yDyj1c+H3w++Hzw+bAEEvHnQZsuOZKhb2D+V3VMKG8qC7o2l/z8/Jh//+cEBBBAwK8C8QbAIg0ZiMZz75peQwDs17FKvRBIFoFoM3/jDYAPHDggU6dNU5nrIvmv//q5VJQfkM+LP5fzzjtPBg64TQ466KCIPFEDYH2VDnatIHjv3r0mDNY3bNy4sdn7V+/ze/DBgWnH+tDnfvjhh/L222+LPn/37t1mn+ALL7zQzAQ+9dRTY/RVeACcIytD+wCHBa8qxM0uGab2CC51Lhsdet25d/CaKdlm+Qa9p7Bz+efqoXNoCWqrrMxJgf2CdcirXxu/UqRfoCx7uckyEKknAgggUBcBAmCnHjOA6zKauBYBBBBAAAEEEEAAAX8KMAPYn/1CrRBAwBsBbwLgQGgq14q88kqmvFAyTs7fqJdPniDLgtWsWm45GLC+kCOFAwLvdxk1T16x1pJ2XHdtoKxg2Bwov5n8t/xD/WcVPEFGlYySNXfalnNeMEYyn+sYNjs5SgBsu2cXta1l5oTCwBLQ7a1r7pQ1vWzLX1/7gpTotaNjtNHh4U13UQoCCCSBQCICYN1snck+9/zz8u9/f2gUsrN7yO2DBkQNf/V5MQNgy9QKgnXAq2+WkZFhgl89s1cnzNYMYP2+Xub5wQcfNEtDr1TTkHNycqR///5y0003SadOnWJ0U5Qw1jEzN1jMwEKpHFZimxVsez18Rq6+vr/IjIV9ZG7ggaj8Vh22e4p9hnHYPcwleVI6KFtKcvvJLDU5uXpZSTAKqSICCCBQRwECYCcgAXAdBxSXI4AAAggggAACCCDgQwECYB92ClVCAAHPBOINgJ1LQAf21y0JBbmB5yq9Deyxa4JSay/d4F68XUYFAtpq71UtMy0qyL12w20qHN7gUr7zvMx3ewZCWXUsGJMp7/YM3983fA9ge7hcVVfTrgkS3N/YHhqHB8ix21jl4Vl3URACCCSBQKSln62qhy8LXdMm6ZWXrWWf9TV6JvC999wb2hM4Ujk1DoBrU5GRI0fK448/bi7ZtGmT5OXlyfLly2Xq1KlyySWXxCgqVgBs38c3WFS1/X0j3UIvA61S3NFWeJsngTnC4QGwyz0keO2M0VLcv0SGmRB5kmTOyJLxwWDYOd+4pmKchwACCCSfAAGws88IgJNvDFNjBBBAAAEEEEAAAQRiCRAAxxLifQQQSGaB2gXAtlmwanprYHauPsLCURPqrpE7Q+/bQ9nqM3FDge1JzlnDpmgz21bMDOPArFyX+5n7vys9rdnC126Q26rtTRxhBrCu63CRiaHzI4W+dWtjMo8R6o4AArUT8HLvX+vO9vBXL/tcUVEuixb9O7QncOPGVSs0h9fWkwBYzwbWM4D1d73f74gRI2SUWjJBLxGtK6e/P/roo2av4Hvu0ZsURzuiBMAmqLUvCW2VE+n16vfRyzV3GrJIzg0tK63PibbsdFUZZqnnWeq5bennScWny8osvQw18W/tPgqcjQACySxAAOzsPQLgZB7N1B0BBBBAAAEEEEAAAXcBAmBGBgIIpLJA7QJgewhrV6lLOLpRZlzbK7CEswmAncFx4C5us2+dddEzd4fLRPXfcPM9tKR0qJoEwKk8jmkbAn4S8DoA1qsxT5z0uHz22WehPX91e609gX/5y1/KsKH3RSTwJAC2l64DYD0DePDgwSbwLSsrkxNOOEFGjx4tzZo1k/vvvz9Gf0QLgNWl4ctA6yWg9VLPkV4Pv5s5b5b0K7WWf9YnhO0tHPUetmtdy/LTcKMuCCCAQGIECICdrgTAiRlnlIoAAggggAACCCCAQEMKEAA3pD73RgCBRAskJAA2gW34EtBWsBu2XLRjtnD4UtJW62MHwGaZ6eFrJFNKpONEa6awXS/SHsDOutZtCWh7GyOF5YnuUcpHAIGGFoi2B3C8dXtn3jxZt269DBxwW2jPXx0MT5v+gvxCLQV97rnnRiw6IQGw3gP4d7/7nTRt2tTMCG7Tpo2MGzdOWrZsacJhDgQQQACB5BYgAHb2HwFwco9nao8AAggggAACCCCAgJsAATDjAgEEUlkgMQGwEjPB7gRZZvC6BPfU1Y8DQaxaQVpeeSXw7rXWXsH6ieM686bLEtCBJaUHvGK9X7X37wDR5weeO4/wPYBVraw9i9Vew5mmMP3aKMmcUBhcbtoZGle7Z4w2Vi1ZncojiLYhgIDfBRISAOvln++++25p0qSJmQHcunVrEwDrGcFjxozxuwn1QwABBBCIIUAA7AQiAOYjgwACCCCAAAIIIIBA6gkQAKden9IiBBCoEqh5AOyVWqSZuHUvP7SXsFv+W/fiKQEBBBBISgHPA2Ad+A4dOlR27txp9v8tLy+XI488UnRYcPXVV4ueHcyBAAIIIJDcAgTABMDJPYKpPQIIIIAAAggggAACsQUIgGMbcQYCCCSvQMoEwGYJaJGJr/SX9snbHdQcAQQQ8FzA8wBYh747duyQRYsWyYYNG0wIrJeBPuigg+TMM8+UCy+80PNGUCACCCCAQP0KEAATANfviONuCCCAAAIIIIAAAgjUvwABcP2bc0cEEKg/geQPgDfKjGt7yYRl9mWm68+POyGAAAJ+F/A8ANabD+vAV4fA+mvv3r1SUVEhjRo1ksMOO0xOPvlkv5tQPwQQQACBGAIEwNUD4M3LCiU3Nzfm2CkoKOA8FyVc3IcOLrhoAcYB44BxEPnHK58PPh98Pvh8WAKJ+POgTZccydA3MP+rOiaUN5UFXZtLfn5+zL//cwICCCDgV4FIAbBf60u9EEAAAQRqL5Ax9rHJlWNG5NX+yghX6MBXz/y1loCuVJsjZmRkyMEHHyzNmjXz7D4UhAACCCDQMAIEwE539gBumHHIXRFAAAEEEEAAAQQQSKQAM4ATqUvZCCDQ0AJuAXBD14n7I4AAAgh4K+B5AOxt9SgNAQQQQMBvAgTABMB+G5PUBwEEEEAAAQQQQAABrwUIgL0WpTwEEPCTAAGwn3qDuiCAAAKJESAATowrpSKAAAIpK0AATACcsoObhiGAAAIIIIAAAgggEBQgAGYoIIBAKgsQAKdy79I2BBBAICDgGgDrvXxXrVolS5culeXLl8vOnTtr7bVt2zZzzQUXXCD9+vUzewAfcsghtS6HCxBAAAEE/CVAAOzsD5aA9tf4pDYIIIAAAggggAACCHghQADshSJlIICAXwUIgP3aM9QLAQQQ8E7ANQDW+/e+8sor0r17dzn55JNDd7vwwgvlyCOPlDfeeCNiDWbNmmUCX33861//kiFDhsjMmTOlVatW0qJFC+9qTkkIIIAAAg0iQADsZCcAbpBhyE0RQAABBBBAAAEEEEioAAFwQnkpHAEEGliAALiBO4DbI4AAAvUg4BoA7927V0aPHi1/+MMfRM8Gto5rrrlGTjvtNHnkkUciVs0eAOvZw2eddZYsXLhQ2rdvL+3atauHJnELBBBAAIFEChAAO3UJgBM52igbAQQQQAABBBBAAIGGESAAbhh37ooAAvUjQABcP87cBQEEEGhIAdcAeNeuXXLfffdJjx49pFL/Zjt4zJ4928wKbtmyZcQ6L168WM4++2zz/vr16+Whhx6St956Szp16iQdOnRoyLZybwQQQAABDwQIgJ2IBMAeDCqKQAABBBBAAAEEEEDAZwIEwD7rEKqDAAKeChAAe8pJYQgggIAvBVwDYL3n79ChQ+Wpp56SioqKUMVvvfVWEwAPGDAgYmNef/11ueqqq8z7eg/h888/X+bMmSOZmZkmBOZAAAEEEEhuAQJgZ/8RACf3eKb2CCCAAAIIIIAAAgi4CRAAMy4QQCCVBQiAU7l3aRsCyS9gn5iqW5ORkZH8jYqzBXqV5u+++04OOeQQ83WgUq3arObtHnbYYTFLdA2Ad+zYIcOGDZPHH3/cEQDr4FcHwDoIjnTYA+Bly5bJr371K3nzzTelc+fOJgTmQAABBBBIbgECYGf/EQAn93im9ggggAACCCCAAAIIuAkQADMuEEAglQUIgFO5d2kbAsktcP3q6+WDLz5QGWelCTv1V8/2PWVm55nJ3bA4a7927Vo1ubajHHxwY9lfvl82qJWXV61abbbfbdGiRdRSowbAq1atkiOPPNKkyvpo3bq1nHrqqebxf/7zH9myZUvMKr/66qsEwDGVOAEBBBBIHgECYGdf6QB487JCyc3NjdmJBQUFnOeihIv70MEFFy3AOGAcMA4i/3jl88Hng88Hnw9LIBF/HrTpkiNmrknYhJMJ5U1lQdfmkp+fH/Pv/5yAAAII+FUgWgA8ceJEv1abeiGAQBIKDB8+vMa11jN/j3/veFnVZ5nsq9wj+6VMyiv3yy/nnCff9fou7WYCb9++XXbu2inHtjpWMg7KkE9XfCoffPCByWovvvjiqNv1mr/Gjn1scuWYEXmODrBmAG/evFlOO+00adWqlXlfB8FHHHGEeayXid63b1/Mjrv33ntjBsBFgzIkZ3r1os6dXCoL8zqGvVEkgzLGS1bpQqn2lkR7r3r5+r7js8LuUTRIMgpypXJYiWR3miX9XO8Ts9mcgAACCKSsAAGws2uZAZyyQ52GIYAAAggggAACCKSxADOA07jzaToCaSAQKwCeMGFCGijQRAQQSLTAqFGjJJ4AeEWfRbJxf4nsOrBd9h7YLdfPG5KWAfCnn34qxx/fTho3aWLC75LVJdK4cWPp0KGDWQI61tLYUQPgsWPHSllZWWgM6KWcdQB84YUXRhwXs2fPlssuu8y8v2LFCunbt2/MALiqsJoEuN4FwGKFvdN6h6qgQ+GC3EqxvZTozwDlI4AAAkklQADs7C4C4KQavlQWAQQQQAABBBBAAIEaCRAA14iJkxBAIEkFCICTtOOoNgJJJhBvALykz/uypmyF7D6wU/ZW7pbb5j2YlgHwhx9+KO3atZOmTdUqzWpVmv1l+9WqzUfJ4YcfbkbCjz/9KC2OirwMdNQA+MEHH3QEwE888YRZAjonJyfiMJszZ44JffWh0+krrrjCvwHwmilqlm+xjK6cJoEIWIfLannO0PMk+zRRXQQQQKAeBAiAncgEwPUw6LgFAggggAACCCCAAAL1LEAAXM/g3A4BBOpVgAC4Xrm5GQJpKxBvALywz9vyedkS2aMD4AN7JO/diWkXAFdUVMjHH39s9vk95pijzYrMeg/gpUuXyi9/8UvRy0PrrXqvvfa6iDOBowbAP//5z2X//v2hwblo0SLp3r171GnFy5cvl1/+8pfmmi+++EKefPLJuANgx9LQAwul0kzLDc4ALuwns3KGyCL1StVS0WGzg03AGzhHZKAUVgt218iU7E5SPDo449cxIzh2WSotts0Wdjl/UqYsZCpx2v7hRsMRSFUBAmBnzxIAp+pIp10IIIAAAggggAAC6SxAAJzOvU/bEUh9AQLg1O9jWoiAHwTiDYD/2XeufLLvAzUDeJeaAbxPHpj3bNoFwF999ZXs3btXlq9YLksWL5Zu3c6S039+mmzdulUOVByQCvVVUrJabrnlVrN9r9sRNQC+//77Zc+ePaHrHn74YRMAX3LJJRHHTlFRkfTuHZhP+/nnn0u/fv3iDoCrbmIPV/XjHJl+7mQpXZgnHU3Ia+3VG36eba9gFe5mlwyrtqfwminZ0l9mmNedyz/XoKzMSYH9gnXIq8sfv1KkX6Ase7l++KBRBwQQQMArAQJgpyQBsFcji3IQQAABBBBAAAEEEPCPAAGwf/qCmiCAgPcCBMDem1IiAghUF4g3AF7Qd478a99c2V25S/ap/8a/PSPtAuDi4mIpLy+XG278rSz69yJ5ZsrT0ketvqxnAv/0009SWlIqXbp0lbPOOksaNWrkOvyiBsD33nuvIwDWm7/rADjaHsBvv/12KCDWFfzNb34TfwCsZ+TmTA9W/FyZXLpQ8jpW3wO4Kri1vSf22b/BIkKziG0WOkDuLzJjYR+ZG3ig7qHfr0FZw0qC1+ZJ6aBsKclVs5LHu5XFRx8BBBBIHQECYGdfEgCnztimJQgggAACCCCAAAIIWAIEwIwFBBBIZQEvAuBvv/1WXnvtNbnzzjtTmYq2IYBAHQQiBcCV+heqLseBAwfkxDdOlPdvnC3zymbJHtkt+w7skydfek2+vf5bOeigg1yvy8hQG+TW4ND31ffw8ogUvtblHps3bzazek844QS57757pFHjRtLy6FZydvezZZ+aFbx+3QYVDlfINddcI0cccUTEW0UNgDMzM02abB3Lli0zAbCedhzp0Pv+/td//Zd5W09RfvbZZ+MLgE2Aa+3Pq5dqtsLZ8ADYvoxzeGhr3983Uo2DZY+2wls1q9icWpOyrHqNluL+JTLMhMiTJHNGlow31bXKqktXcy0CCCDgLwECYGd/EAD7a3xSGwQQQAABBBBAAAEEvBAgAPZCkTIQQMCvAjUJgHXA+9xzz1Vrgg58dfCrgwcrACYM9mtPUy8EGlbALQD+Telv5JOvP5EDlQfMV6X6zzxW/1X+WClNv28qhfe8IgVlf5I9agZwWeV+mfboW1Letlwqj3UPji896VKZ2XlmzMZ+8MEH8v333zvOswLh8O/2kNoeGoc/7tSpk2RnZ8e8d01PWLt2rTRu3FjmFs2Rk0482ez1q5/r2cBNDmmsJu3uldbHtlZLQneTZs2aRS02agB89913y86dO0MF6P18dQCsvyId7777rvTs2dO8vWrVKrX+9C3xBcClavbv+KwIyzznyMrJpYHlnM0S0FbQW32p6NB5URj0cs2dhiyy7SWsT65ZWWap51nqdNvSz5OKT5eVWdWXm65pB3MeAggg4GcBAmBn7xAA+3m0UjcEEEAAAQQQQAABBOITIACOz42rEEAgOQRqGgBHm+FrD30JgJOj36klAvUtEB4A61D11H+cKh9e+r4Kd3dLRWWZlGeUS0VGhY6B1Zc61GzeyoxKeXn/M7JX/1e5R549dLZsPfCNrC1fJ6v3rZUv9n0hm/Zskk271deuTbJx7Ub58eIf1aWRZwLre+s/02688UYzC9j6skzCg117IBwpJNavz5s3T66++mpPaNesWWNmOb/6t1dl44YN0ienr8lomzZtKscff7y0a9dOWrRoYZZ8Pvjgg2PeM2oAfMcddzgC4ClTppjwV68pHemYP3++XHTRReZtHQDfdttt8QXAHQMze1UuK3LuQBkoKyXLLM8cCGbVCzJ9un5TPSysFL0NrzO0VU9NODxEAmeZEwP79YYfjn2ErTfDZhpHKiv8WteyYvYDJyCAAAJJI0AA7OwqAuCkGbpUFAEEEEAAAQQQQACBGgsQANeYihMRQCAJBeoSAFthr30GsJ4prF/XxwUXXCBZWVmO2cPWMtE6fGnVqpV8/vnn8vDDDyehHFVGAIHaCEQKgD+4eI6Uln0quyp3yO6MnWqv352yJ2O3+tolew7ao74C3wMB8D7ZU7FXPt63Qb7e+5NImaqB9aUWMG6f0V42rqldAKxXLw4Pgd1m+VpLRuv3dDCrv/RjPRvXuv6zzz6TX//617VhcT1Xh7+i8utXX31F7e+7Rq2y8GspKytT+/x2kTZt2pjQV9+/pstd65u4BsA6UR4wYIAMHTpUdu3aFarMH//4RxMAn3HGGREb895775k9gvXS0XoP4CFDhsicOXNELyetp0JzIIAAAggktwABsLP/dAC8eVmh5ObmxuzYgoICznNRwsV96OCCixZgHDAOGAeRf7zy+eDzweeDz4clkIg/D9p0ydG/gzO/iLMfE8qbyoKuzSU/Pz/m3/85AQEEEPCrQE0D4HiXgNbhrhXw2gNjXZ4OSk477TS/0lAvBBDwUCBSADyv1xuyct+HaodfFfyqZZ53q+B390G7Za8Kgc13Hf4epMLfg/fJ7op9srhsvWzdty0Q/Opda20hsAmAS2sWAM+aNUv69+8vX3zxhQlx9RE+u9dqvg5bKyoqTOCqZ9taga9+zR4Cr1ixQq699to6qZWWlqqwd5+8/vfXZVXxKrn6qmvMrN/TTz/dzPyNtPdxrJu6BsA69NUzd8855xw59NBDTSP18f7775sAWN840vHJJ5+YgHjPnj3y8ccfy9KlS0XPHNbhb4cOHWLVh/cRQAABBHwuQADs7CBmAPt8wFI9BBBAAAEEEEAAAQTiEGAGcBxoXIIAAkkjUNMA2G0JaLcZwOHLQUcLjq3ZwEmDRUURQCBugcgBcIGs2PsvNfNXzfTVs36Ds393qe97VQC87aBtUtZov3wpP8mKyo2ys2y3c+ZvnDOAdQCst63duHGjYwlo++xfq7E69LWCV2vGb3j4q69btmyZXH/99XEb6T1/t23bJnMK35TPPl0pl192hRx77LEmT9VfeuZvvIdrALx3716ZMWOGTJs2zVQ+3qNz587St29fueqqq6R9+/ZmfWoOBBBAAIHkFiAAdvYfAXByj2dqjwACCCCAAAIIIICAmwABMOMCAQRSWSDRAXC04JgAOJVHFm1DwCkQHgDrd39T+hv55OtP5ECl2odXfVXq3X/1Y70H8DeV0nRzU3l1zJ/lhn395cvKb8RsDDxcfZ2ivtq7C1960qUys/PMmPx6v97vvvvOnKeXd7YOtz1+rdA3WqH6up/97Gdm6ft4jvXr18tXX38l8+fPk2XLV0jPC3ua8o477jjzvSb7/Ea7r2sAvH//frP379atWw3Gjh07Qmta17QROhnXlWvWrJm0bNnSrO2vNyfmQPLgoaQAACAASURBVAABBBBIbgECYGf/EQAn93im9ggggAACCCCAAAIIuAkQADMuEEAglQUSEQDrWb/Wss/6e/hSz/ZZwqlsS9sQQKBKwC0A1u/aw1e7lw5UW77UUqYMmCKDdw8ObMWhc9o/iXz/u+8jLoVc031xrT19o9Whpv1n3TPeGbqbNm2S0tIS+ce/FqiJuMvlzK7dTJDcpEkT6dq1q/le18M1ANbIOgTevVutt62+9H6+empzpE5xq4RuvG74IYccIocddpj50o85EEAAAQSSW4AA2Nl/BMDJPZ6pPQIIIIAAAggggAACbgIEwIwLBBBIZQGvA2Bt9eqrr8rnn39uAoysrCyxLwOtlzO95pprxG1mcCo70zYE0l0gUgAcyUVnkC3eaSETek+QUTtGVQXA/xL58eIfzX68yX7o/HXz5s1m+9wln3woK5Z9Ku1PPMksI63z2B49ekTdhrc27XcNgHUBuhI69LW+NHxtA2ArBNZBsP6Kd6Pi2jSIcxFAAAEEEitAAOz0JQBO7HijdAQQQAABBBBAAAEEGkKAALgh1LknAgjUl0BNAuD6qgv3QQCB1BWINwAe0XOE/H7776tglqRGAKzzVr3q8j/+sUA+/fxTWb50uTQ7orkMGTJE9CoJF154oZlM69URMQD26gaUgwACCCCQWgIEwM7+JABOrfFNaxBAAAEEEEAAAQQQ0AIEwIwDBBBIZQEC4FTuXdqGgH8E4g2A7zz/Tnlu23NVDVme/AGwDn9//PFHKSwqlNK1JbLsk2VyoKJSHnnkEdHLQffs2VOOPPJITzuPANhTTgpDAAEEUl+AAJgAOPVHOS1EAAEEEEAAAQQQSHcBAuB0HwG0H4HUFiAATu3+pXUI+EUg3gD4xu43ykvbXqpqRnFyB8DWlrvbtm2TSY9PlDVr18jO7bvk8ccfN+GvXjq/VatWnncbAbDnpBSIAAIIpLYAATABcGqPcFqHAAIIIIAAAggggAAzgBkDCCCQ2gIEwKndv7QOAb8IxBsA53bNlYJtBVV7AK+tHgAfddRR1Zr5008/+aXpjnrs2LFDlixZIkcccYSZ5auXfB45cqRs2bJFsrOzpU2bNjXeQrc27XYNgPVev3o6sk6l9V7A+qsuh977V38deuihdSmGaxFAAAEEfCBAAEwA7INhSBUQQAABBBBAAAEEEEioADOAE8pL4Qgg0MACsQLgBq4et0cAgRQSGD58eI1bo7PJFu+0kItOu0jmb59fFQB/4T4D2B6G+jX81Y1ftWqVrFixQvr06SO7du0SHQh/9tln8otf/ELat28vjRo1qrGRPrGm7XYNgMvLy2Xu3Lnm6z//+Y8Jg+M59HV62vLFF18s11xzjbRt2zaeYrgGAQQQQMBHAgTAzs7QewBvXlYoubm5MXupoKCA81yUcHEfOrjgogUYB4wDxkHkH698Pvh88Png82EJJOLPgzZdciRD38D8r+qYUN5UFnRtLvn5+TH//s8JCCCAgF8FogXAfq0z9UIAgfQQuG71dfLWhrccjb30pEtlZueZrgA6DPVz+KsrvXLlSvn+++/NDODGjRvLxo0bJTMzUzp27Fjr8NdCqEm7XQPgPXv2SF5entxwww3So0ePOo2qd955R8aPHy9TpkyRM844o05lcTECCCCAQMMLEAA7+0AHwGe3b9LwHUMNEEAAAQQQQAABBBBAwDMBZgB7RklBCCDgQwECYB92ClVCAIGQgJ4JbD8yMsL+RV6SWenw99133xU9+VYHwN27dzfLPh988MEJbYlrAKynIF966aUyf/58mT59unz11VehSrRr1848tr+mn7u9rl/TM6K6desmL730kvTs2TOhjaFwBBBAAIHECxAAO40JgBM/5rgDAggggAACCCCAAAL1LUAAXN/i3A8BBOpTgAC4PrW5FwIIINAwAq4BsF5/+pJLLjGJtJ4J/MILL4RqV1RUJJ06dTJTk+2H2+sDBgyQP/zhD3LaaaeZIPmyyy5rmFZyVwQQQAABzwQIgJ2UBMCeDS0KQgABBBBAAAEEEEDANwIEwL7pCiqCAAIJECAATgAqRSKAAAI+E4gaAL/11lty3333OQJgva/KqaeeKp07d3Y0xe31kSNHiv7S5xIA+6znqQ4CCCAQpwABMAFwnEOHyxBAAAEEEEAAAQQQSBoBAuCk6SoqigACcQgQAMeBxiUIIIBAkglEDYBnz54tI0aMcATAM2fOlJ///OdmVq/9cHtdh79Dhw6V008/vYYB8BqZkt1JhiwKlnzuZCldmCfOucbhwkUyKGO8ZJUulLzoJ3reNUWDMmR8VqkstN+4aJBkFORK5bASye40S/o1QL08bygFIoAAAjYBAmDncGAGMB8PBBBAAAEEEEAAAQRST4AAOPX6lBYhgECVAAEwowEBBBBIfYGoAfDrr78uY8aMcQTAf/rTn6Rr167yi1/8wqHj9roOgPUS0l26dIkdAK+ZogLTIXJ6YaVM6x0sWr02pTRP8qznrv3RcAGwWGFvqMKiXsqQglxbG1J/DNFCBBBIMwECYALgNBvyNBcBBBBAAAEEEEAgDQUIgNOw02kyAmkkQACcRp1NUxFAIG0FogbAelbvuHHjHAHwc889J2effbacccYZDjS313UAfMcdd5jzoy8BHZj5Wzw6nuC0AQNgE1oXy+jKaRLIqHVdCiQ39DxtxxUNRwCBFBYgACYATuHhTdMQQAABBBBAAAEEEDACBMAMBAQQSGUBtwB48eLFqdxk2oYAAgiklUClWrYyagD80ksvye9//3tHAPzEE09Idna2nHPOOQ4st9d1AHzbbbdJjx49ogfA1YJUl34IzhC2VoceGJopbA+Aw8Ngl/cK+8msnCGiy9FlDCvJlk7BNafPnWwt5xy8bvLpMmTIdFOZqvfsdQsLrh0zgsPq4qj/QClUIbFKi22zhV3On5QpC22zi9NqdNJYBBDwrQABsLNrWALat0OViiGAAAIIIIAAAgggELcAAXDcdFyIAAJJIBApAO7evXsS1J4qIoAAAgjEEli0aFH0APh///d/RQe7L7zwQqis8ePHywUXXGBCXfvh9roOgPv37y+/+tWvYgfA/UVmRNzvV4ejOaJS08Dy0CZMtfbXrU0AnCPTrX2FdVibM70q2DXP9S30bN7A/aYPLJRKfUPHe07WNVOypb/MMPsAO5d/jlIvVV52yTBZmDkpsF9w8B7Z41eK9AuUZS83VkfyPgIIIFCfAgTATm0C4PocfdwLAQQQQAABBBBAAIH6ESAArh9n7oIAAg0jQADcMO7cFQEEEKgvgZgB8NSpU+WZZ55xBMAPPvigXHTRRXL++ec76un2ug6Ar7/+ernkkktiB8COpZTDCFxmCFeFrbUJgMdLVulCUfmqOmowWzjiubb66bqZ8LqPzA08qF6+BPY3tmYvm6t1uDysJHhtnpQOypaSXDU7ebxbWfU1JLgPAgggEFuAANhppAPgzcsKJTc3NyZeQYHaJoDzqjnh4j50cMFFCzAOGAeMg8g/Xvl88Png88HnwxJIxJ8HbbrkSIa+gflf1TGhvKks6Npc8vPzY/79nxMQQAABvwoQAPu1Z6gXAggg4I1AzABYh786BLbPANah7sUXX2xm9doPt9f1a9dcc4307du3bnsA+zkAFr0MtAp+R1vhbZ6YfNkeMJsA2L5XsCUXvHbGaCnuXyLDTIg8STJnZMn4qDOivRkAlIIAAgjEI0AA7FRjBnA8o4hrEEAAAQQQQAABBBDwtwAzgP3dP9QOAQTqJpBSAfDa56TX7SJT590pp9SNJb2uxi29+pvWpp1AzAB48uTJJvyNNwB++OGH5dJLL5Urr7wyRgCs89LAksxVe/uq11TwO6U0T/J6uy0BbQWq9pm8Lnvy5qyUyWYmb7QZv7rvazqTuPo40cs1632EnfsEh5eXIytDewxXlWGWep6lntuWfp5UfLqszFJLRAemKnMggAACvhIgAHZ2BwGwr4YnlUEAAQQQQAABBBBAwBMBAmBPGCkEAQR8KhA1ANbBYJcRsviWv8n2Kb1CLZiX11yuLv69LIsUtMYKFMPfN/d5Q65cNk/uNMntPMlrPkf6LussE2sT6Ma6r8d9sPa5XtJlxOJQqWf/fpnM0w3AzWNpikMAgboIRA2Ae/bsaZZ/1svobN26VVq2bFmrex1yyCFy0kknSdu2beXGG2+UF198US677LLoZZiZvralkq39evVVjvfODYa6+o2wYDcYJJsbDRwoA6evDC77nLgA2LknsdXEsPuFt83aX9ixn7HVTmt/41qRczICCCBQLwIEwE5mAuB6GXbcBAEEEEAAAQQQQACBehUgAK5Xbm6GAAL1LBAzAL59tWRJsXSeGgxnTcj6hqrllXWYaRsMeLdPER0r6yBVF5k1fJ6YnDneIDfe6+IwN+HvG1faQnDdpqulWIfAl7ytjHCLg5VLEEAgAQIRA+CdO3fKddddZ5Z51iHuEUccIU2aNKl1FXbv3i3z58+X9957Tx599FHJycmpdRlcgAACCCDgLwECYGd/EAD7a3xSGwQQQAABBBBAAAEEvBAgAPZCkTIQQMCvArEDYJHhV74hE2Wqmd2qZ//O6fx7KVaBrV5qWRyzYM+W3+tZvBJcinmqyO1qBu+VWSNkxJ8CArf8bbsJeefl9ZLSwYFQeV5enkhfkYmlgwMzaOflSS/92ASp6j5RygnNtrWAzw7OTLZm4QbuKn/TYbM9IDbvr5bhJoReq5rxtHSaFwikQ0e1mcnWOzrsnSidQzOWg69b5Qfrm7Zufh3s1AuBNBWIGADv2bNHpk2bJq+99pqsXbs2bp4DBw5ImzZt5Pzzz5errrrKfOdAAAEEEEhuAQJgZ/8RACf3eKb2CCCAAAIIIIAAAgi4CRAAMy4QQCCVBWoSAE+d10meti/JHAw4q+21q4Lb5nP6yvbBpVXBrVpCOisY+upgt/nEzmbWrA6ObzehsnqY97ZcMkXdo1epDFYvrNMhc18VFHewBcmu5eh6XS0q3Q2bOex83czWXT1cLWMtgaWl1YMO6rWnV2ep4FltPdlLBbrBezv2Do4UAEecaRy+dHWauqXyB4a2IZCEAhED4LKyMtm+fbts2bJFvvvuO9m1a5dUVFTE1cRGjRrJ4YcfbpaQPu200+Iqg4sQQAABBPwjQABMAOyf0UhNEEAAAQQQQAABBBBIjAABcGJcKRUBBPwhULMAOBDKXq1m8ZoZvFYwq/cAdsy0VW3SM3CtgDg8KA6fgft0J5mnw2L9fUqH4CzcwVJqzcYNm1EbCpzjeT0421clvWbmcaen1azjwWqPYUcdHPN/I3dQjQNg3PwxyqkFAuktEDEA1mGvDoF18Ku/9ONKPcUpjiMjI8MsH22FwHEUwSUIIIAAAj4SIAB2dgYzgH00OKkKAggggAACCCCAAAIeCRAAewRJMQgg4EuBmgbAgaA3uGSyPYDt8oZcaS2FHB7MRguAJThb9m8ic0TPwtVb/+bJ25f0ldW3B2YCm3valoD2IgA2M387DdfrTat7XCJv67BZPbXqULNOqtkS0Ka+uNWMlLMQQCBhAhEDYH1HHQLbv+oSAOtZwPornn2EE9Z6CkYAAQQQiEuAANjJRgAc1zDiIgQQQAABBBBAAAEEfC1AAOzr7qFyCCBQR4EaB8D2+0QIZs1Sy29cWbMZwKo8vQ/wxGK1R/DUwF7AZu/fwAuBvYBjBcBmaeqqvXhD9zevVy0NXbUEtEmZJe/2N6Q4eA8dOj+9WqTz4CmBOoS30x5w296rupcKec3rOhQO3tM+Qzod3eo4JrkcAQS8FYgaAHt7K0pDAAEEEEgVAQJgZ08SAKfKyKYdCCCAAAIIIIAAAghUCRAAMxoQQCCVBeoUAAf369VLQ+vj7FtuESnuLFNrsgS0Or9aiBpcTjq0Z3DMAFiFr3pf4WAFQvevtjT1LWqb4CkSWOA5bPaubV/i8PzXBNARAmBdkqn/iMWh4WGWx9Y3ibREtO11a0ntlHRL5Q8MbUMgCQUIgJOw06gyAggg0NACBMDOHtAB8OZlhZKbmxuzawoKCjjPRQkX96GDCy5agHHAOGAcRP7xyueDzwefDz4flkAi/jxo0yVHMvQNzP+qjgnlTWVB1+aSn58f8+//nIAAAgj4VSBqAOzXSvutXhH3BPZbRakPAgikowABcDr2Om1GAAEE6ihAAOwEZAZwHQcUlyOAAAIIIIAAAggg4EMBZgD7sFOoEgIIeCZAAOwN5by85hKYiHy2/N7aE9mboikFAQQQqJNAKAA+sc1RdSqIixFAAAEE0kOgf//+QgDs7GsC4PQY+7QSAQQQQAABBBBAIL0ECIDTq79pLQLpJkAAnG49TnsRQCDdBJgBnG49TnsRQAABDwQIgAmAPRhGFIEAAggggAACCCCAgK8FCIB93T1UDgEE6ijgFgB/+OGHdSyVyxFAAAEE/CSQMfaxyZVD7rrVT3WiLggggAACPhVo1qwZM4DD9gBjBrBPByvVQgABBBBAAAEEEECgDgIEwHXA41IEEPC9gFsA7PtKU0EEEEAAgVoJmAA4785banURJyOAAAIIpKdA8+bNCYAJgNNz8NNqBBBAAAEEEEAAgbQSIABOq+6msQiknYBbAPz08/lp50CDEUAAgVQWMAHw4DtudrSxUk1nysgI+w23OiPS66kMlN5tmydDjporfX6aLL0SDDFvyFEyt89PMjl0I33vSdJ56TtyR4fgzecNkaPm9pGfBq+Ri7u+IVfa3wvVz+W6BNddF7/u+Yul6+phoqjqzayqWbrNvxb7X9FuftVu6TVAlXHHp4+SSZ2XyjuhTvL6XpTnN4EjjzySAJgA2G/DkvoggAACCCCAAAIIIOC5AAGw56QUiAACPhKIFACPGZHno1pSlVQQ+Prrr6Vt27ap0BTagEC9CFifmW3bttXpfvof9ZgA+O5BN4UKevnll6W0tFRGjRolBx98cOj18vJymTBhgmRmZsr1119fpxtzcbIIvCv3HK0C4B+ekp6iHz8unT9+S263Alkvm/HuPXK0Cnd/eKpnoNR1U+XSMx8QefRjeSt4w3VTL5U75bnQc/fb17WecVyv63qnyHNv3S4djFM9mYUAwups7FbLUNNviTjs91snUwONT8y4SET1KbNOAi1atCAAJgCu0xjiYgQQQAABBBBAAAEEkkGAADgZeok6IoBAvAIEwPHKcV1tBQiAayvG+eku4HkAfNfAG41pRUWFCXk//vhjOfPMM+WBBx4wIbAOfx999NHQ6zocbtSoUbr3Qxq0/12595hCyfn+SRMA33vME5L5UVFigj4VWva+S+TZIh2i6vy3t/xRrpD/lHSUoid1jKmCxsAJMe5f13rW/npd17vkWSkyQXU9moVGYHida9+G2g3msPLfvVeOKcyR700/caS6wNFHH00ATACc6sOc9iGAAAIIIIAAAgggIATADAIEEEhlAQLgVO5df7WNANhf/UFt/C/geQB854AbQq3ev3+/PPbYY/LJJ5/IGWecIcOHD5eJEyeGnluhsP+ZqGHdBVTQ11IFwN/lSGHL6+T/rAJvminf6bBv3TTpfdYo+ci8fpPM/C4YFLd8QjrPzJWC6wLv3TTzO7l7bW85a1TgzG4TlkjRoPBpxOtkWjDgHdTBenyfrD5L398q1/5Y3WNJkZhibPXopv4Bw6mjCmr9XqD+bu3soOp1lgSrbtrizDnt9datq08zq0P0PW0eKpBtqQJZ00e6Rve2lOuszrP6TgXqru1y7dMaGJtsfpAJ7zlSW+CYY44hACYATu1BTusQQAABBBBAAAEEEFACBMAMAwQQSGUBAuBU7l1/tY0A2F/9QW38L+B5AHzHbb91tFrP+LVC4MMPP1x27dplwuCRI0c6loX2PxU1rJvAfLmvlQpdtz4hF4l+rGYALy4MhK7hz+ffJzlr7pLCQevVeSos7jZeFheqQFC93kqlj93GL1bvqQvNc5GZpkznMf++VlKYs1WeuEjdK2eN3KWuX39fjqy5S91zvbpOhZpbn9BX2euiH5sC1XU6C86Rs0eLjDf1jPWerT2O+jtfr7qvm6bdyHKpP7NAjQLtDAX0Osx28XW4OTytdoX1cVifuhuHt7luI46r/S/QsmVLAmCXAHjzskLJzc2N2YEFBQWc56KEi/vQwQUXLcA4YBwwDiL/eOXzweeDzwefD0sgEX8etOmSI+av/mF//59Q3lQWdG0u+fn5Mf/+zwkIIICAXwUIgP3aM6lXLwLg1OtTWpRYAc8D4Nt/95tqNbZC4KVLl0rXrl0JfxPbpz4tfb4MPbZIen/7uAmAhx77pAqA58rAk1V110+XPippDczpDR43/VXUqc7zwq+r9tx2/fyhcmxRb/m2d1Hg++MXqdv0kbvVYtB/VP/X3+eam9vqIqoed4v8ce5A0e/U6r2a1D/YTpUoB+8d3lV2I+v+CTTT7Q3V+yb5a8S++btcYfWVdr3eioe7qaaoPgyW42hXpD69a21kY4O+XqYHOiEwNjhSWqBVq1YEwMwATukxTuMQQAABBBBAAAEEENACzABmHCCAQCoLEACncu/6q20EwP7qD2rjfwHPA+BBt17v2modAr/++uty5ZVXSuPGjf0vQw09FlDhZmsVZm4JBsCtn5LMD+eEAuC+55TIPeY9+6GvsZ2nw9qoz23XqgCy7/8TuefyN6XolDmi8l8TNPd9VuTyVW+KPBO8t71MFWTqa56ZYwuArfvFeq9G9Q/Ub/30vnLOmI/kxpe3BOoVOuxG+sV6NjP1CDdWgWzfc6TkHlXXDson1E79usEKBbWOdjnOrd4vrsYm8A038HgYUpyvBI499lgCYAJgX41JKoMAAggggAACCCCAQCIECIAToUqZCCDgFwECYL/0ROrXgwA49fuYFnorUJMAeMiQITJ58uSoN376+XzJGPvY5MqBt6gldDkQqCYwX4Yd95Zc+s0kMwN42HGTJfPfs2VAMPQbdtxvZdW4f8vswAvBw+288Ovsz+03XS8vXNZdxnzUTcaF3ecluVH+YuqhD/s99GO1hPlfvpFJ6s31L1wm3cdI8PrY78Wuf1X9dNmD5emw9uo6DxZ52u5Sn2bhHur5+hfksu5vyuXacN0wOW5ypvx79gA52f66rcuq2rXOWLqbRDIO3s8QqHvwKUp5gdatWxMAEwCn/DingQgggAACCCCAAAIIEAAzBhBAIJUFah4AF8mgjBw1zcY6zpXJpQslr2Mq69A2LwXcAuCiQRkyPqtUFtoHUtEgySjIlcppvV1ur8fheMli7HnZNZTlU4FYAbAOf60jWggcCoBv69/Pp02lWg0r8J4Mb6vCzK8nyoWqIu8Nbys3/Fk9UP/7eqJ6RQWKl2c/JB9blTSvi7pmsnRa+GYwKNZlRHvubOH6Fy6X7NmXycI3q8JEc18J3tOcHlbme8OlramYyJmPPCI/e2h21f2jveda/wud7bz0rVDZquHy56CFvda6znkyRd40QXj9mwXuqYWs40x5JOSvAurLs+Uh3Uln3qBasEo6TVF9s77KzNGuCCYKJbrxW5cGxgRHygu0adOGAJgAOOXHOQ1EAAEEEEAAAQQQQIAAmDGAAAKpLFC7ALgqeFszJVs6zeonpQvzpP4zYELAZByTrjOAXcJeHQoX5FaKa/4r9H0y9j11jk8gWgBsD3+t0iOFwKEA+Hc3/Tq+mnAVAskksP5FuaJHqeR99QcTaHt26HLVP7qY/Pfb0nAG7Hp5MdB4uY3pv54NKT8X1LZtWwJgAmA/D1HqhgACCCCAAAIIIICAJwIEwJ4wUggCCPhUIN4AWBo0iCME9Olwilot1wB4zRTJ7lQsoyunSWC+r+7bAskNPQ8vkr5Pxr6nzvEJRAqAw2f+xpoJHAqAb73xmvhqwlUIJJHA+/cfLzeuflj+WeB9ULv+xVw5rzRPvvzDr5JIpO5VNabyUtq1u+5yyVtCu3btCIAJgJN3AFNzBBBAAAEEEEAAAQRqKEAAXEMoTkMAgaQU8CYADoRyMlBk+vTTpVCHdybYGyKLgioDC60ZncEAr7CfzMoJvH/uZNsSwI7rBgbKCobNgfKPNM+LLO2BL8rklbdJ8WjbjFE9q3R8VgPNTk7KYVAvlXbfA3iNTMnuVNV/thnBeiZwjrXm+MDC4JLQ9gA4PAwOe+46luqlqdwEAU8EYgXA9hm/VgjsNgs4FADfcsPVnlSMQhDwl8AG+Z/c8+ThT6xa/Vb+74vfS3pFtP7qEWqT/ALHH388ATABcPIPZFqAAAIIIIAAAggggEAMAQJghggCCKSyQLwBsHMJ6MD+wCtDQW7guUpvA8v4miBulvQz+7YG9xI+d3IgoK32nm1/VxUGZpcMU/vDlrqU7zzPvmds9CWEU7k3/d029wBYD49s6S8zzD7A7n0XKfSNFgCHvRcaS/W/YLm/e4Xa+VkgWgDsFvTqEDhqAHxim6P83F7qhgACCCDgE4H+/fsTABMA+2Q0Ug0EEEAAAQQQQAABBBInQACcOFtKRgCBhheoXQCcI9aETD3dNzA7Vx9uMy/ty/qqM0L7ulZfwjf0XifnrGFTtJn5KWaGcZYJkF3u51g2WJWfXSLDGmRv4obvTz/XIFIAbP6BQH+RGQv7yNzAg0A/69nAoSnA58rk0D8gsMZClABYIo2lwIjlQCAZBKLtAVyb+odmAI8ZkVeb6zgXAQQQQCCNBT766KO4W5+ZmSn6h8/gO252lKFf8/M/Rrr55pulsrJS5n26VYQAOO7+50IEEEAAAQQQQAABBJJFgAA4WXqKeiKAQDwCtQuA7SGs/W51CYBtSwCbANgZHAfuEmOpX3WGNYt0hppLas0mjceDaxInEDEAFj0GVPA7Wi0LrlYSnxGaGW6NheD7Jhiu4RLQJgB2G0uJax8lI+C1QMID4OOOO05OPfXUOtS7Uv2iXF9eKd9+u1WKi4vrUBaXIoAAAgj4SYAAqB8vfwAAIABJREFU2Nkb+ufd5mWFkpubG7ObCgoKOM9FCRf3oYMLLlqAccA4YBxE/vHK54PPB58PPh+WQCL+PGjTJSfwbz/D/gHohPKmsqBrc8nPz4/5939OQAABBPwqkJAA2AS24UtAW2Fc2HLRZgnoCO+F0GIHwIFZpMVyuqyULGsGqV/R07RekQPgQIDfaciiqv2g7fs4R1wm3GX/4JyVtpnC9mXJ0xSdZie1QMID4B49esicOW+a2U7WoR8fOHDAfOnHFRUVUl5eLrt273JgfrP5m9DzDZs2yKyZr0lRUWh79qSGp/IIIIAAAsIS0MwA5mOAAAIIIIAAAggggEDKCzADOOW7mAYikNYCiQmAFakJ7YbIIqNrLd+rHwfCXLWCtEyfHnh3oLVXsH7iuM686bIEdGBJabM6sHk/uBC1fk2qnqd1x/qw8dECYOc+0WYgqFnBnURlwmr4DFTDxQr2q+/tG1omeqA6b7o6z1oq3HUssQS0D4cGVYogkPAA+LzzzpPZs/8u27Zvk40bN8jpp/1cNm3aJFu3qqUv1axeHQJXVOgwuCL0uKKiXAXCFer1cnWGSLu27WT//v3y1FNTCIAZyggggEAKCTAD2NmZ+t9Knd2+SQr1ME1BAAEEEEAAAQQQQAABAmDGAAIIpLJAzQNgrxSq7wHsWcmhfYa9KpFyvBSIGgB7eSPKQiBFBOotAN69e7d8s2WLnHjCCSb83a4CYSv41TOA9WNrJrD1Xc8Krqw8IEcd1UL27dsnzz77PAFwigw8moEAAghoAQJg5zggAOZzgQACCCCAAAIIIIBA6gkQAKden9IiBBCoEkiZANgsAR3cP5YO9qUAAbAvu4VK+VjA+swsXbo07lqecsop8vTz+ZIx9rHJlWNG5DkKspaA3rz5a1m8ZIn0yekjy5cvk7Xr1pnln61loK0loQMzggOzgfVXo0aNJCsrS8rKyuSF6f9DABx3N3EhAggg4D8BAmACYP+NSmqEAAIIIIAAAggggIC3AgTA3npSGgII+Esg+QNga6lg+zLT/jKmNgEBAmBGAgK1E0h4AHzttf1k6tTnTYCrZ/EecsghsmfPHvM4MPM3sP+v9aWXetZf+rl5XL7fBMX6+hn5LxEA165/ORsBBBDwtQABsLN7mAHs6+FK5RBAAAEEEEAAAQQQiEuAADguNi5CAIEkEaj/ADhJYKim5wIEwJ6TUmCKCyQ8AL7zzjtk3Lhx8u23W2TFp8vlv887X4qLP5dNX3wRmv1rzfi1AmFrFrB+LhkiJ7U/SfaV7ZOZL88iAE7xAUnzEEAgvQQIgAmA02vE01oEEEAAAQQQQACBdBQgAE7HXqfNCKSPAAFw+vR1Q7eUALihe4D7J5tAvQTAY8eOlW+3fisrV34m3c/pLqtLVsmXX35lZvZaoW9V+BvYD1jPADYBsDratWtnAuC/v/GmzJkzN4ZxhE3g9Rr+nWZJv9KFktexdt1UVG3zd5d7FA2SjIJcqRxWEuU+idugvnYt4mwEEEDAHwIEwATA/hiJ1AIBBBBAAAEEEEAAgcQJEAAnzpaSEUCg4QUIgBu+D9KlBgTA6dLTtNMrgXoJgB955GHZu3ev7Ni5Qw479DDZuXOXer7HBLx6aeeq5Z/1UtD7zWtl+9WX+q6XgdbLRusA+P35C+Tll1+OLwCOKRYlnLXC3Wm9A6WYMHmIyORSWRhMk9dMyZb+MiP03P12dQ2A63p9TAROQAABBOpVgADYyc0S0PU6/LgZAggggAACCCCAAAL1IkAAXC/M3AQBBBpIgAC4geDT8LYEwGnY6TS5TgL1EgA/9NCD8sWXX8iSJR/Jxb16qaWgV8iGDRvMEtB6tu+BAxXmcWjpZ/1cvR5YAjpDTsvKMgHwe+9+IH/9619jNDjekDTKdTrw7S8yY2Ge6MnDOuydJP1kZXGmLDShsN4o3pwQY3ZxvHWzmlzX6+s0VrgYAQQQ8FyAANhJSgDs+RCjQAQQQAABBBBAAAEEGlyAALjBu4AKIIBAAgUiBcAntjkqgXelaAQQQACBmgj0799fli5dWpNTXc855ZRT5Onn8yVj7GOTK8eMyHOcpPcAHjXqAdm+fYdaBnqLHNf6ONm6dats2/aTmu1bEZr9G5gFrGb/qhm/5eprv/VYvd62TVsTAM+f977MnDkzRkUjhaT213Vg20mGLAoUNbCwUCQnR6ZbJQ8slEprtq95zR7wWo9HS3GnAsmtnCa9RZdtfzxesqylpoOzhfWtzp08WU4fMqvW76kaSmFlrhRkRKtj3P3HhQgggECDCRAAO+l1ALx5WaHk5ubG7JOCAvVzh/OqOeHiPnRwwUULMA4YB4yDyD9e+Xzw+eDzwefDEkjEnwdtuuRIhr6B+V/VMaG8qSzo2lzy8/Nj/v2fExBAAAG/ChAA+7VnqBcCCCAgkvAAeOTIEfLDjz/Ixo0b5ZQOp6j9f7+U77//Xs3w1aGv3vNXfw986SWfzfdgIFyuZgN37NAxGAC/pwLgV2L0WQ0C4NLgfr2OkDf67NqqfYDVedklMkzNBi4dlC0lw9SsX0d59nL04xxR6a3oW+mZw4GVo/VM4Vjv2UJktQR1dskwtbx0qSrP9jqjFwEEEEhyAQJgZwcyAzjJBzTVRwABBBBAAAEEEEDARYAZwAwLBBBIZQEC4FTuXdqGAALJLpDwAHj48GHy1VdfyfIVyyX73GwpLi5WS0J/GVr6WS/1HPpSga/9eaX6bfgZXc8wAfC777wnr7ziQQAs1ffwFTOLN0q4au0DnFsgGQW5Zoawte/vDLX7b9X+v7Zy9H1sS0c77hHrPZUUBycoB8aXmZUsBMDJ/mmj/ggg4BAgACYA5iOBAAIIIIAAAggggECqCxAAp3oP0z4E0luAADi9+5/WI4CAvwUSGgDfcccdMnTovbJ3714zu9ea4VtWVmZm+upgVz8u21cWeqxf27cv8KWv63ByB28DYL2RrzoCM3IXqWxVz9CNEQAH9wEe3W+WFGQuNDN6VQGSPUmk38pZtv1/vQqAi2W0WV7afrAHsL8/StQOAQRqK0AA7BRjBnBtRxDnI4AAAggggAACCCDgfwECYP/3ETVEAIH4BWoTAOvJXhkZYevhq1tHej3+WnElAggggIAWSHgAPG7cWLX/77eycuVn0v2c7rK6ZJVaBvor8we7Y/avmgl8wMwAPmDCYf2ePlq2amm+z3tnvsx6RYWtUY8aLAEdDIB1MdYs3tjLK1v7Bp8bXMJZXx1Yxnm62aPXCmu9WgI6R1ZOLlXLPtsqG2uWMuMZAQQQSDIBAmBnhxEAJ9kAproIIIAAAggggAACCNRAgAC4BkicggACSStQ0wD4X//6l2zevFmuuuoqadSoUai9OgN4/fXXpU2bNtKjR49aObT4Za5c/osjQ9dsW/GmFCz/0VFG1HNOvkD6/3d7cbtOor1Xq1pyMgIIINBwAgkPgMeOfdjM5N2xc4ccduhhZg/gLVu21LjFP/70o5kBvOD9f8qsWTUJgHUoW3Wca4JU2/65es/eHOuMqvBW7/NrXjbLLTvn3urSzIzhWf2kVO3/a8Wy5hqxnx8WQOulo4P3OnfyZDl9yCzJMnsAqwKjvadnF9uXgQ7WKVYda4zKiQgggIAPBAiAnZ1AAOyDQUkVEEAAAQQQQAABBBDwWIAA2GNQikMAAV8J/H/2zgQ+qupe/L8QNhdAFEX0WWRJeCItgrbapLVI9SlxC9Wm+mqbYmuilb+JChVKqFVBrGgNVqtgXw1tX/VR26YuoX1uUBuetsqiEYWgaG2lVq0iIFsg/3PO3Dtz72Qms2SWe+98p5+YZO65Z/n+zg2Ub36/k4wA3r9/v/z617+W1157TUaNGhWWwLb8td+/4IILpFevXkmtb8SkalHuVt7841JZsVndYglb9YYsNW/otxK0ybYAtvoPzzGpldEIAhCAQOYIZFkAXy7f//716szft+TPf/6L/McZZ8i6F9fJG2+8obJ995tsX531q78Ofa8ygPX36n2TAaxKQnziE8eYctDPrnpOCeBfZW7lXurJCN9YZZ+9NEnmAgEIQCCzBBDAbp4I4MzuL3qDAAQgAAEIQAACEICAFwgggL0QBeYAAQhki0AyAliPHS17zz//fPnd737XRQonNc/BJ0jleeNlkEP26vtCwnerrHu4WdZKEm0O6SYDOKmJdN+oi4DOQJ90AQEIQCAVAlkVwJdffrnMnTtHPvpomyoD/Y4cOfRIeffdd2Xr1g9VVvBuM09d7jn0sVf2qHOCO/RZwfbX6v2+ffsaAbz6+bXyq18FUwCbzN62Rld2cSpBpC0EIAABPxJAALujhgD24y5mzhCAAAQgAAEIQAACEOieAAKYHQIBCASZQLICWDNwSuD+/fubqqHOjOBkOdllnaMza+33dUnnlfIFUx66uzbNW8eHSkC/+abI8OFiiklvXScPN6+VD6Kzg23pbE/Sbqe/j7qmx193yHkmQzn8ipLVya6VdhCAAAR6QiDLArhW5sz5rvzrg3/Jm+oH6aiRo0wJ6Pfff1/9wNfSV5/5awvgDtmrBbCSvnstIdyhsoEP6H+AEcAvv7ReCeCHerJWD91rnylsT8l5jrCHpslUIAABCGSRAALYDRcBnMXNRtcQgAAEIAABCEAAAhDIEwEEcJ7AMywEIJATAqkIYD2h6Ezg6DOBk5l0PAHsPLc3ngB2ne1rCWBb+op1prA5E9iWw+Zc4UNkUvWpMtyWuM4M5HWDQtnITiFsLYIM4GSiSRsIQCCbBLIqgGtra2X27Ovk73//u6xdt1bKy8pl/fr1qiT038Kln03ZZ/tDCV/n953qX8MHDx5sBHD7htfkoYeCIoCzGVL6hgAEIOAPAghgd5wQwP7Yt8wSAhCAAAQgAAEIQAACqRBAAKdCi7YQgIDfCKQqgPX69L//P/vss3LKKadIcXFxyktOlAGss37XDarsNgPYZAZLVAlop9h9c3goO9ghg7tMVAnhhz8cb8Yx7dZ+4GqCAE45tNwAAQhkmEBWBfCll16qMoBnm3IOOrvXzvDds2ePyfTdvWe36K/37N4T/lq/p4Wv/tD32Z//+sbfzGHxvCAAAQhAIBgEEMDuOGoBvGVNi1RWViYMcHNzM+1iUIJL7K0DF7hoAuwD9gH7IP4frzwfPB88HzwfNoFs/DwYNqFCivQA5j+R1/yO/rJy4kBpampK+Pd/GkAAAhDwKoF0BHCP12KVZ1b1nWXpis3h7lxnAFvn+ybTJixv4whgO5s4luSNm42sZoUA7nGk6QACEOghgawK4M9//nNy3HFjpaioSHQ2r/0h0qkygCPfh97frz7UFfV5v912f+i9nTs/VmX4j5Uf/ehHPVwut0MAAhCAgFcIIIDdkSAD2Cs7k3lAAAIQgAAEIAABCEAgcwTIAM4cS3qCAAS8RyAvAjgsV7fKuoebxSTeRp/Zm0wbWyRb5ZvtEtBdsoNVNrAp8yxvyh+XrhCjnEecICd8uFbWyglxS0B3J4e9F0lmBAEIBJFAVgVwEIGxJghAAAIQyAwBBLCbIwI4M/uKXiAAAQhAAAIQgAAEIOAlAghgL0WDuUAAApkmkC8BrNdhC1bXmqLO4o1u48ritQWwswM7qzhaKNvZweG2DvkcdS0yxojQ2cH6nqhs5UzHgf4gAAEIxCKAAGZfQAACEIBAXggggN3YEcB52YYMCgEIQAACEIAABCAAgawSQABnFS+dQwACeSaQTwHsXvpglcB7nqjjeNXLIWfT5RMjozjdrrgPAhCAQL4IIIDzRZ5xIQABCBQ4AQSwewMggAv8gWD5EIAABCAAAQhAAAKBJIAADmRYWRQEIGAR8I4AzmxIQpnDEikxndnu6Q0CEIBATghkXQDr8333m7N81WG+6tWrVy/zkejlvC/6Xn2mMC8IQAACEPA3AQSwO34IYH/vZ2YPAQhAAAIQgAAEIACBWAQQwOwLCEAgyASCJ4AjZZtd5aKDHETWBgEIBJZAVgWwFrdr166VluUt8ve//V3mzp0rBx54oPTp08d82DI4Wujq+1544QV58sknjTjevXu3jBw5Us4991zp16+fHHDAAYENCAuDAAQgUCgEEMAI4ELZ66wTAhCAAAQgAAEIQKBwCSCACzf2rBwChUAgeAK4EKLGGiEAgUIhkFUBrMVt+dfKpWb6t+S6FQ1y0Ir+8unST8vhfQ6Xa668Ro466ijp37+/kcFOCbxv3z6ZM2eOEcYHHXSQtLW1SUVFhdTW1sqll14qw4YNK5T4sE4IQAACgSWAAEYAB3ZzszAIQAACEIAABCAAAQhYBBDAbAUIQCDIBOIJ4KqpZwV52awNAhCAgC8IjBkzRlavXp32XEeNGiV33tMkRTcuaOycO6vO1VFRlSrVvEu9tU3kW1VTZfixE+XZf62Wfz92hPx84S/k2TuelUMPPdRI3t69e4fv3bt3r8yePVtuu+02895f//pXqaurM9nES5YskTPOOCPtCXMjBCAAAQh4gwAC2B0HSkB7Y18yCwhAAAIQgAAEIAABCGSSAAI4kzTpCwIQ8BqBeAJ47pXneW2qzMfnBDa8vUfGHNXX56tg+hDIMYEBI7IngD9X8zlZsPhm+cp958uWH30ocpgSwV/+shwzcZxcf9/18mzts/Jv//Zvcthhh5lMYPu1Z88emTVrlskCPvjgg0ULYf355ptvNuWfr7766hxTYjgIQAACEMg0AQSwmygCONM7jP4gAAEIQAACEIAABCCQfwII4PzHgBlAAALZI4AAzh5benYTQACzIyCQBoFsCmB9ju9JvztJOm/slJ+8/RO57PbLRFaIXHr1V+T+/14mv7/693LmmWfK9u3bjeDV5/3qUtC7du0yGcBXXXWVEb5aCB9zzDHS0NAgAwYMkOuuuy6NlXILBCAAAQh4iQACuKsA3rKmRSorKxOGqbm5mXYxKMEl9taBC1w0AfYB+4B9EP+PV54Png+eD54Pm0A2fh4Mm1Ahqj6ehP4Tec3v6C8rJw6UpqamhH//pwEEIAABrxJAAHs1MsGbFwI4eDFlRTkgkE0B/K9//Uvuvvtu+d6O78lNl1wvw4eMlF+88N/yv0/8r8gzIo98/xEpLS01ZwFrAWy/9NnB3/3ud+Wb3/ymyQzW3+tzf2+66SYZMmSIkcOxXstri6RiSdcrZY3t0lo3usc0df/NlZ2yeIrd1XKpLZonY9tbJdz98lopaq6UzpkbpbxkmVQ5r4VnEOO+Hs+ODiAAAQj4iwAC2B0vMoD9tX+ZLQQgAAEIQAACEIAABJIhQAZwMpRoAwEI+JUAAtivkfPfvBHA/osZM/YAgWwK4J07d8qHH34ora2tcu9998qTRz8pp597qmz85+vy1+/9TR75r5AA1nJ34MCBJgNYv7Tw1eWfp0+fLn379jUZwEOHDjUCWGcEz507NwG5LAlWW+7aBnjTIiV560UcgnnTonKplqUJhHNP59fT+z2w8ZgCBCBQ8AQQwAjggn8IAAABCEAAAhCAAAQgEHgCCODAh5gFQqCgCSCACzr8OV08AjinuBksKASyKYD37dtnZO7WrVtFZwP/+c9/lvt/dr88s/cZGfDiAFOKbsSIEXLEEUfIQQcdFEaqhe+MGTNMaWh9/m9HR4cMGjRItCy44IILTHZw968sCVItfKtFlrbWic4n1rJ3oVRJ2/pSaTVSeJMsCjWIZATHnGhP59fT+4Oye1kHBCDgZwIIYASwn/cvc4cABCAAAQhAAAIQgEAyBBDAyVCiDQQg4FcCnhPAj8+RogsekLJbnpLWbx/rxtrdtXQD8Nr9Uj7hJlml7q/59euy+IxQR8vrRkrF/e730h2C+0IEugrgFVI78FJZMu2n0rloUhdMm358oZTMUrl7ax6SulFxKJr4PSZV3bWx4tl8TiS++pzT2oF3yVjnfXp/PXqGdF61Oak+u84oRp8EHwI9JZBNAaznpiWwFro6G3jbtm1GBn/00Ucm21ef56szewcPHmwye+0MYC19dRudOfzGG2+Y+7VILi4ulk9/+tPyxS9+McGynYI09LXUiCxZMk5aOhfLFCtzV/9g1hfMe/rLeO+HR3MKXvvrBllfos5iNH3osZxfO8pDO/oua2yUcfXLIqWjk7wWmmulNBdVSLjSdU2LdEZqUvd0O3A/BCAAgZwRQAC7UVMCOmdbj4EgAAEIQAACEIAABCCQMwII4JyhZiAIQCAPBApOAFsSOSx7HQJYTp4r7Y9PM4ljCODMb8bYAvguaTtZpOreaMlryWGZ2L0ATnaatty1RbMVd3H8ooEWztVyW9dfPEh2jFhSOel7aQiBOASyLYD1sFrs2iJ4165dRgbv379f+vTpY87+1ef89u7dOzxD3fbZZ5+VP/zhD6Lbf/zxx+ac4MmTJ5tM4OOOOy5BPKMFcIW0hcs0R2XPqrLO5RtnqpLN7e7zfMPvu88OjpwDrPop3ygzVTZwe225bJypsn7brfN/jZDtOgdlb835wTpzOFQ5WmcK63YVEv+aQyLHmyu7GwIQgIAPCSCA3UFDAPtwEzNlCEAAAhCAAAQgAAEIJCCAAGaLQAACQSbgKwGcgUB0EbtOAaz6t8UwAjgDsKO6iCeAZZpI25go8WqErYrH/RvcWbrpTkvH+XJV+NUS/Fr2LpSzpW3DCGk1UvgNWXTGDJEuIjqVAckAToUWbZMkkAsBbE/FFsFa8GoBXFRUZMSvzuzt1atXOANYX9dlnr/3ve+Z0tBtbW1SUVEh1dXV8vWvf11KSkoSrK5rBvBYI1vVba4sX6sbnUU7c6M5zzeUFex4Pzq71j4HuLJZiporTfatfe7vUvU7HpHzfx1zEHfpaJccTnQt5pzELauTjDXNIAABCHiJAALYHQ0EsJd2J3OBAAQgAAEIQAACEIBAZggggDPDkV4gAAFvEsibALYycW0q4ZLPdpnnaReL3P9A6N/67czc6BLQUfLWmcErUdd0/w0bJpuyzuGXLj1syv2qEtAnX6xqdz4gS567WFo+mi/iLAE9MlIm2txrz8ce4+SJUvbcastLTJQaJTSX3L86NIyzvHF38/Xm9sjorOIJ4LFrpsv6CY9LpeJuqryGZax+P1Km2Zbybq5O6Wp9fcsYqZ/1gGkWKSXuFLz2185x9b32HJLtUw3giGnZLXNl3KzHIsK6m18uiJSjjpLG+p47bSmdUfx05lcCuRTAyTLSJaBnz54tt912m7nlr3/9q9TV1cnatWvl3nvvlTPPPDNBV4kE8HppsMs+2z0ZMRzj/eiRrHOAG6qWSXNpq8noNVJ5oSo10LbMcf5vpgRwrDlxBnCye4l2EICAdwkggN2xQQB7d68yMwhAAAIQgAAEIAABCKRLAAGcLjnugwAE/EAgLwLYlr+WHA2d9bo6lH0roTOAbckq1jUj8kruc5wP/Ib7/FhbtrmkbqSksx2LuBnAWureK1KtZLAuC2zLYue5wKYPp4Q+82lLHofGsecakr7HqozSyVL/nF3COOq8W+d8Y5x/64e9k+oc4wvgh6T0zpESlqLhbN0RsjD6nF4zaAxBa87yjWJsYqUKt1piWcc+NIZqd8Zmmali1l53oWy8St37unX+r4lFdP+Oc4pdfYbGE+vsaPeZxe5rIVFsnVXsHEv1V37rBpGpoQzonpehTjUqtPc8Aa8IYJ0NrDOE9Wd93u+sWbNkzpw5pkS0FsL6880332zOCr766qsTcO1GAJvSzM6S0OEf33Hejx5Kn/1bIvWryqwSzvp6qM8lzvOEM1YCOt5cHaWhPb/LmCAEIACBrgQQwG4mCGCeEghAAAIQgAAEIAABCASPAAI4eDFlRRCAQIRAPgRwXAmrxek5jzsk77GRDMvoa5YM7hJL1a59zF1GKEeyPyOtuhXARgiOVFnCKht4msoGVtnCMc8KVt2Zvm0BHCWy7XFDY1kCWEs/LbajX84M4YBvzO4EcJ1ESjTrGIRFrVMAu7LGnWLdzhKOLsEc9b19DrDeY4+eoST9pLBwXSozHOf/xhPMOkCOa445hw4hjbo2YZM0hLOaQ+dKm3XpjHKrHLUR0OecLctu1eWpT5PHelyGOuCbqBCX5xUB7GSvBbDOAL7qqquM8N2zZ48cc8wx0tDQIAMGDJDrrrsuQai6E8Dq1ugy0LoEdOhwXncZaPv9qNHMGb7LqqRdnf9rnxCszwauEKsf077rWcNFFUvMlbLGRhlXv0zCZal1Wel41+LMyYynu4szx0Lcy6wZAhDwFwEEsDteCGB/7V9mCwEIQAACEIAABCAAgWQIIICToUQbCEDArwT8KoC1sIsneV0ZxWe4I5NIAI+OUba38lEtci3p68xCTkEAn/2HUJZzLCnt172T6ry7FcCjrLLM37Fl6DTlbeIJVWc55yRl7Sg1WyuzuGHqY9Jc8pDKBLbeu1NVhl3/mOP83yT7TFcAn+EoQX25zkTW4vc+Kb13tMxznFOcKl/aB5SAVwWwPgP4m9/8pvTv399kBA8bNkxuuukmGTJkiJHDgX0lW4o6sABYGAQgUCgEEMDuSGsBvGVNi1RWVibcAs3NzbSLQQkusbcOXOCiCbAP2Afsg/h/vPJ88HzwfPB82ASy8fNg2IQKKdIDmP9EXvM7+svKiQOlqakp4d//aQABCEDAqwTyIYBdZZStsreJSkA7y0O7sm8ldGavOTv28ftl0chpYrJJzbm+XUtAd5HD4XN8I23tNrrLml8/JWNvjZRydoncFARweE6x5qvlZAG8uhfAOn6hLOmIJHeIWJ1BfetoU2o7JOmtcsqm7HOSGcDmbGFnWW4N3Sob7YxL3BLTdnvneKmUgI5kBJtSz79V/TlKPy/cMEbaxlxmSkHzgkCYgFcFsC7/PH36dOnbt6/JAB46dKgRwDojeO7cuYGNoMnsbWt0ZRcHdrEsDAIQKGgCCGB3+MkALujHgcVDAAIQgAAEIAABCASUABnAAQ0sy4IABAyBvAhgPbAlhPlsAAAgAElEQVSrnK+VXavFV9T7ZpJ2meRoQRiVrStilwVW90Rdc0tFdaar3e9Vm2PIYlsKWiWg7XOJ1T1lJ0+UVc9ZmbypCGA7A1WL6fDec8y3APZjQgFsBK3KhH3cEvouEWvLWwXqZFWiWzbI2Hvtc3+TFcCqgKw+U/q3Z4dEssXcZIWLPrd5kvVOClLZsV/Lbpkr42Y9JmPNecTRezAq1i6Jbbe1pXYBbAaWmDwBLwpgLXxnzJgh27dvN+f/dnR0yKBBg0TLggsuuEB0dnBwXvaZwvaKaqSlc3Hot454QQACEAgwAQSwO7gI4ABvdpYGAQhAAAIQgAAEIFCwBBDABRt6Fg6BgiCQNwGcDt0uGaLpdMI9+SLQVQDnayaMCwEfEfCiANbSd9u2bbJq1Sp54403jATWZaB79eolJ510kkyePNlHhJkqBCAAAQjEIoAARgDzZEAAAhCAAAQgAAEIQCDoBBDAQY8w64NAYRPwkwAOlWYWabQzLAs7dL5bPQLYdyFjwl4g4EUBvH//fiN8tQTWH7t27ZJ9+/ZJcXGxHHjggTJixAgvoGMOEIAABCDQAwIIYARwD7YPt0IAAhCAAAQgAAEIQMAXBBDAvggTk4QABNIk4A8BHCnJHCnlnOaCuS1vBBDAeUPPwH4m4EUBrHlq4aszf+0S0J2qNmZRUZH07t1bBgwY4GfkzB0CEIAABBQBBLB7G1ACmscCAhCAAAQgAAEIQAACwSOAAA5eTFkRBCAQIeAPAUzEgkAAARyEKLKGnBPwqgDOOQgGhAAEIACBnBJAACOAc7rhGAwCEIAABCAAAQhAAAJ5IIAAzgN0hoQABHJGIJ4Arpp6Vs7mwEAQgAAEIBCbwJgxY2T16tVp4xk1apTceU+TFN24oLFz7qy6tDviRghAAAIQKCwCCGB3vMkALqz9z2ohAAEIQAACEIAABAqDAAK4MOLMKiFQqATiCeBPDDukUJGwbghAAAKeIVBdXZ09AazP8n311VfNAGvXrpXt27envPCtW7eaeyZNmiRVVVXmDOB+/fql3A83QAACEICAtwgggN3xQAB7a38yGwhAAAIQgAAEIAABCGSCAAI4ExTpAwIQ8CoBBLBXI8O8IAABCIhkVQDr83v/53/+Rz772c/KiBEjwrwnT54sgwYNkt/+9rdxY7Bs2TIjfPXrT3/6k9TX18uDDz4ohx9+uAwePJjYQQACEICAzwkggN0BRAD7fEMzfQhAAAIQgAAEIAABCMQggABmW0AAAkEmgAAOcnRZGwQg4HcCWRXAu3btkoaGBvnBD34gOhvYfl144YVy/PHHyw033BCXn1MA6+zhz3zmM9La2irDhw+Xo48+2u/cmT8EIACBgieAAO4qgLesaZHKysqEe6O5uZl2MSjBJfbWgQtcNAH2AfuAfRD/j1eeD54Png+eD5tANn4eDJtQIUV6APOfyGt+R39ZOXGgNDU1Jfz7Pw0gAAEIeJUAAtirkWFeEIAABLKcAbxjxw659tpr5XOf+5x06tQm6/XII4+YrOAhQ4bEjcFzzz0nJ598srm+efNmuf766+X3v/+9lJSUyMiRI4kdBCAAAQj4nAAC2B1AMoB9vqGZPgQgAAEIQAACEIAABGIQIAOYbQEBCASZQCoCWPuBoqKo34ZRcOK9H2RurA0CEIBALghkNQNYn/k7Y8YMueOOO2Tfvn3h9Vx66aVGAF922WVx1/ib3/xGvvSlL5nr+gzhL3zhC/Loo49KaWmpkcC8IAABCEDA3wQQwO74IYD9vZ+ZPQQgAAEIQAACEIAABGIRQACzLyAAgSATSFYA6yMet2zZYv69v7i4OIxEOwPtAYYNG2aSyFJ5DT6hUs4bPyh8y9Z1D0vz2g/U94PlhMrzRF96849LZcVm3WSETKo+VYarr8LvDT5BKs8bL4O2rpOH1x0i5506XCJ9RGZijxPpK5VZ0hYCEIBA/ghkVQBv27ZNZs6cKbfddptLAGvxqwWwFsHxXk4BvGbNGjnttNPk4YcfljFjxhgJzAsCEIAABPxNAAHsjh8C2N/7mdlDAAIQgAAEIAABCEAgFgEEMPsCAhAIMoFkBLA+GvLXv/61vPbaazJq1KiwBLblr/3+BRdcIL169UoK14hJ1aJ8bUTmjpgk1aE3ZKkyvra0DQtdW/aq3sPvWfeY77eON/dnVQBb4yGSkwoxjSAAgQwQyIkAfvXVV2XQoEHSr18/M+WhQ4fKcccdZ75+5ZVX5J133km4lF/96lcI4ISUaAABCEDAPwQQwO5YIYD9s3eZKQQgAAEIQAACEIAABJIlgABOlhTtIAABPxJIRgDrdUXL3vPPP19+97vfdZHCSTGwZa4le+17QlJ4q6x7uFnWHhJLCCv5u3WQDPrQLYkTCdlMZQB3kdZJLZZGEIAABNInkBMBrMs7HH/88XL44YebmWoRfPDBB5uvdZno3bt3J1zBNddck1AAL68tkoolXbsqa2yX1rrRUReWS23RPBnb3ipdLkl317r2r8dtruyUxVPsazHuX14rRc2V0jlzo5SXLJOqDIybEBoNIAABCHiYAALYHRwEsIc3K1ODAAQgAAEIQAACEIBAmgQQwGmC4zYIQMAXBJIVwHoxTgncv39/2bVrlysjONkFxxOy7qzfQ0Iln3V55+a1coiWw4esk3Ufjpfxw9+UPy5dIaqBEsahrzc7s4FVGeno8tJ6brYo7u6aujFUVtpejHN8XX/afkXJ62TXTjsIQAACqRDIiQC+8cYbZc+ePeF56VLOWgBPnjw57lwfeeQROffcc831devWyTnnnJNQAEc6S0bgZk4Aiy13bQO8aZGSvPUiDvG8aVG5VMvSGCLaiSCZeXcX3p7en8rWoS0EIACBnhFAALv5IYB7tp+4GwIQgAAEIAABCEAAAl4kgAD2YlSYEwQgkCkCqQhgPWZ0JnD0mcDJzCtuRq5L4op1DrAWvG/KcC2DlXR9WAlg5WdVlvBKkS+oc4IlJIg/iFEO2i4n7crclVBmsV0q2p3Va50zbMvdqExlMoCTiS5tIACBTBLIiQD+3ve+5xLAt99+uykBXVFREXctjz76qJG++vXiiy+KLguR/BnAyYjQDApgLXyrRZa21onOM9ayd6FUSdv6Umk1UniTLAo1iJFt7ESQzLy7C39P78/k1qIvCEAAAt0TQAC7+SCAeWIgAAEIQAACEIAABCAQPAII4ODFlBVBAAIRAqkKYH2nlsDPPvusnHLKKVJcXJwyzkQZwO5MXSV7//iGHHvqePnwj0tlxYehDF2VcSYfjh8vh+jzf1XGrzgE8LpDznOdL+wc783h7rOHXXOx5HCXBVlCGAGccqi5AQIQ6CGBnAjgT37yk7J3797wVFetWiWf/exnpaioKO70165dKyeccIK5/tZbb8kPf/jDtAWwqzR0TYt0GilrydKWKllWUS+r1DuRUtFRItXK6NVtRGqkpXOxhKs9m/ecgtf+ukHWlzRLpWmr+3N+7Sg97ei7rLFRxtUvi5SlTvJaaE6V0lxUIeEK2OF19nCHcDsEIACBLBFAALvBIoCztNHoFgIQgAAEIAABCEAAAnkkgADOI3yGhgAEsk4gHQHc40lZstbO0LX7c50BrJxuWOpu3SqDVE1mczbwB1aWrnpvq3rTSOHNjrZKCKcrgNcNqlTZxYPC2cHR60QA9zjydAABCKRIICcC+LrrrpOdO3eGp/b973/fCOAzzzwz7nSXL18uU6aENOvLL78sVVVVaQvgyCBOsau/VsK0rFHadeauka322bzR7RzCVpV7Lt84s0sp58g5wOre8o0yU/XZXlsuG2eqrN926/xfp3g2ZwCH5qDsrTk/WGcOhypHJ3Mt1pzauznXOMWdQXMIQAACWSaAAHYDRgBnecPRPQQgAAEIQAACEIAABPJAAAGcB+gMCQEI5IxAXgSwWl1c2Wtn9BoCluzVX1pn8arTfa3S0PpN6/xf0zRS2nmlfMEhcu1S0qEzgN2S133Nzi4e5Or3BDnhw7VKPEv4XGE7QzlnQWIgCECgYAnkRABfc801LgE8f/58I4C7OwP4D3/4Q1gQr1+/Xv7zP/8zfQGsz+itsHNjyxyC1SFR1RZwSdwi65qEzvMNZf9ar1jZtfY5wJXNUtRcabKM7XN/l6rTfyPn/zrksu7bUTo6nJWsBXCiazHnJAjggn2UWTgE/EcAAeyOmRbAW9a0SGVlZcJgNjerqhK068IJLrG3DlzgogmwD9gH7IP4f7zyfPB88HzwfNgEsvHzYNiECjH176KK4M3v6C8rJw6UpqamhH//pwEEIAABrxLIlwDWPOzyyy42YdFrWkRkr30ur/M+Z1vX+cEfWILZTd0Wt3Ymr7661WQXK+VrZxLb5/6Gb91qZR7rNxxC2jEfr8aWeUEAAv4nkBMBXFpaKrt37w7TWrNmjRHAu3btiktQn/v7qU99ylz/+9//LnfffXd6AtgI3PXSYEoxO0s1R5+Xq6+VyPoGnY0bJWnD93cTcOsc4IaqZdJc2moyepUBlvKFIlVtyxzn/2ZKANtrcs6JM4D9/0iyAggUDgEEsDvWZAAXzt5npRCAAAQgAAEIQAAChUOADODCiTUrhUAhEsinAHbzdmb2OqVrdqMS7zzi7I5K7xCAAASSI5ATATx9+nTZvn17eEb6PF8tgPVHvNcTTzwhp59+urn86quvyrRp09ITwLr88ryxcco8V0hbY3uonLMpAW1L1a6losPt4s44JJDrV9kZxrqhVWbadW5w177TKwHtmHt4Tgjg5LY9rSAAAS8QQAC7o4AA9sKuZA4QgAAEIAABCEAAAhDILAEEcGZ50hsEIOAtAt4RwPngYp8nvE4ebl4r+thhXhCAAAS8RCAnAviKK65wCeBFixYZ+fuZz3wmLosnn3xSvvjFL5rrWgB/61vfSk8Aj7bFrOqorEap2DYZu9Q+Y3eeqDdkyZJQgeca6yxeVylm5YZDcthRBjpWCWjTTJ3hu6wqJJutlemy0hXSYkpCh15RktZRnrqssVHG1S+TseYMYN00Urq6y7U4czLj6WrXcebopc3HXCAAgcImgAB2xx8BXNjPA6uHAAQgAAEIQAACEAgmAQRwMOPKqiAAgRCBwhPAjjLOGoCr5DS7AgIQgIC3CGRVAOus38suu0xmzJghO3bsCK/8rrvuMgL4xBNPjEvjqaeeMmcE69LR+gzg+vp6efTRR0WXky4pKfEWxVzMxpWhnIsBGQMCEIBAdgkggN18EcDZ3W/0DgEIQAACEIAABCAAgXwQQADngzpjQgACuSJQeAI4V2QZBwIQgEDPCWRVAGvpqzN3TznlFDnggANk3759ZsZPP/20EcD9+/ePu4IXXnjBCOKdO3fK888/L6tXrxadOazl78iRI3u+cp/1YDJ72xpd2cU+WwLThQAEIOAigAB2bwgEMA8IBCAAAQhAAAIQgAAEgkcAARy8mLIiCEAgQiCeAK6aehaYIAABCEAgzwTGjBlj3Gq6r1GjRsmd9zRJ0Y0LGjvnzqpz9bNr1y5ZunSpLF68WNasWZPuGKInec4558iXvvQlGT58uBx99NFp9+WfGx2lq82ka9RRwYvFLiTtn3UwUwhAAAKxCSCA3VwQwDwpEIAABCAAAQhAAAIQCB4BBHDwYsqKIACBCIF4AnjurPPABIGMEtiwYY/yRH0z2iedQSD4BEZkTwDv3bvXnP377rvvynvvvSfbtm2Tjo4O2b9/f9Jce/XqJb1795YBAwbIkCFD5PDDD5fBgwcnfT8NIQABCEDAmwQQwAhgb+5MZgUBCEAAAhCAAAQgAIHMEUAAZ44lPUEAAt4jgAD2XkyCOiMEcFAjy7qySyCLAliLXi2BP/74Y/Ohz/PVZaA7dZpTkq+ioiIpLi6Wfv36yYEHHmg+9Ne8IAABCEDA3wQQwO74kQHs7/3M7CEAAQhAAAIQgAAEIBCLAAKYfQEBCASZAAI4yNH11toQwN6KB7PxC4EsCmCNQEtgLX3tDy1/UxXAtgTWIlh/6KxgXhCAAAQg4G8CCGAEsL93MLOHAAQgAAEIQAACEIBAYgII4MSMaAEBCPiXAALYv7Hz28wRwH6LGPP1BoEsC2BvLJJZQAACEICA1wgggLsK4C1rWqSysjJhqJqbm2kXgxJcYm8duMBFE2AfsA/YB/H/eOX54Png+eD5sAlk4+fBsAkVUqQHMP+JvOZ39JeVEwdKU1NTwr//0wACEICAVwkggL0ameDNCwEcvJiyolwQQADngjJjQAACEIBAFAEEsBsIJaB5RCAAAQhAAAIQgAAEIBA8AmQABy+mrAgCEIgQ8KwA3nS/lJc8JlXtD0nd6FQitkJqi+6SsSnfF2sM3delsqTmp9K5eFKXBpsWXSgl9SKNKY+VzBwdbSRdFqlwy37brgI4Ht9k+CSar0dil9LeTbQmrhcmgQwK4E8MO6QwGbJqCEAAAhBIiUB1dbUggN3IEMApbSEaQwACEIAABCAAAQhAwBcEEMC+CBOThAAE0iTgWQGc5npEMiEP7cFDfbWViVQtjRbRlmCUidkXwC6JmMn1pQ05rRtjC2DNd7WMa3hdFk9xc++ZxPdi7NLCxk0FTyCDAnjurLqCxwkACEAAAhBIjgAC2M0JAZzcvqEVBCAAAQhAAAIQgAAE/EQAAeynaDFXCEAgVQII4O6IhSSi1Ii0jb1NWuuOjTRePkeKmtWlJRvSyDZORuLGa5PMvanugty0jyeAx7acLcvmiSxtnSYh152JNXoxdrnhzChBI5BBAVx/5aVBo8N6IAABCEAgCwQGDBhABnDUGWAI4CxsNLqEAAQgAAEIQAACEIBAngkggPMcAIaHAASySiAfAnh57UhprrQzPqNkny79vHCEtC4WRylnq03jGKmvf8DwKGt8KiJkTbnom2SVeX+ujKt/LCJlHdf0fTUtoXFTm8N0WV/yuFR2zpdQkuobsqh8hjKW+n1Huek4Y5lbupmjnkvFEivM4XLTTi7213o8VZLa3hE1C6Sxbbasd2bPajE9b7S0h2VqVrdPSp3HFcCqhHbpwpEyb6wd0xh7woqvM4ZhURxzXziZ5TN2KSGiMQRiEMigAK779jQQQwACEIAABBISGDhwIAIYAZxwn9AAAhCAAAQgAAEIQAACfieAAPZ7BJk/BCDQHYF8CGAx2bNnhM7VVV+Xz9ugaiyHMmz1ubrVor9+I0oAO87i1fdXiLQYIRsqxSyW2HWfy+u+FpKw1rnC7anNQQvKsLTW/VTrjNURsjB83nA3Y43ubo7O6MSSvrr0dLz31b1Olvpbl1z31t7vTgDHX2NiruEzmrvsi5Ccz2/svBUDZuNHAhkUwFdd8Q0XgU6VzlRUFPUv3KpFvPf9iI85B5HA63LPf0yU2X+21vaZBbL6f6+Qkdle6uv3yH9M/K1MXf2/ckXWB8v2YugfAt0TGDRoEAIYAcxjAgEIQAACEIAABCAAgcATQAAHPsQsEAIFTSAvAjgsUKdJe+2FsrHSLgF8mjxmMmsTSE9niWCxZWyM8sH6WskmaQhn7joEaUnkvqTm4BinPSxZHWI2ybFiljg24jKU2SzhM4WTkcG6vW5nZ7iqr8s3y0wPZv/qmXYvgFWDsMx2ZH93x3VKdKnoOMzyGruC/vHC4jNCIIMCeHrt18NT+uUvfynt7e0yZ84c6d27d/j9jo4OmT9/vpSWlsrFF1+ckSXQCQQyRuD1e+Wsk74rxy37l9xxutWreu/e1y+Xy+3vUx7sCbn60NtkzPO/l8sRuynT44ZgEhg8eDACGAEczM3NqiAAAQhAAAIQgAAEIOAggABmO0AAAkEmkBcB7CyhXK2FpRa/90np0tEyz2TWapnbTdZrJgTwFEcZ56TmYLVvcJ5XmwEB7BKc9py6E+Bdz8e1s6aXygwre/pYT27ZhALY7IvJqqT1T0UqrNLamRDAo/MZO0+Ggkn5ikAGBfCVNV8zS9+3b5+RvM8//7ycdNJJ8t3vftdIYC1/b7755vD7Wg4XFxf7CheTDTKB1+XeKZ+Wjde+Lz9MW/bG4vOEXHPY7VL6l+UI4CBvH9aWEoFDDz0UAYwATmnP0BgCEIAABCAAAQhAAAJ+JIAA9mPUmDMEIJAsgfwIYHUkri71vEzN0lH6eeH6MdI29jLrbN8kBXC35ZVjlQ+OZASnNgc1VytTN3L+cPQcI6WoQ+Wm7bG6KQGtS1HbZ/Y6S1THLfvcVQCbsao3yTjZIGNN9nSy0c9tu8QCWM0nfFbyRGlU5ZtDpaG74+o4g7m7XxrIW+xyy5jRgkgggwL425ddEia0d+9eWbBggbzwwgty4oknyne+8x259dZbw9/bUjiISFmTTwm8vlimfGaDXPveDyWu/zVt5shfrCV+/cH3LFmsJO+Q22XM/ONU1vvPzNVPz/+zOjfhdfX+RRJ6R72+/qC8p+zyE9cMkYvsN633RKw+/rxcakfG689KIXbN4+vyoJlz6B5Rifg/+9lx6r3p8tqUz8gca7KRufo0Pkw7UAQOO+wwBDACOFB7msVAAAIQgAAEIAABCEAgFgEEMPsCAhAIMoF8CWDXebxaWLrkpyaerABWTR0llMsa58q4+sfM2a9GhIaFou7TlopWRKPH7HYO+h6dSaoylVv12cPRc0wwVtw5hrJe61ep+8sulpqwxI2/fn3Ob8US1b7mp6FzlDUC/Z5Evvfink1KAGuM6pcDSurFEsDdcU2yBLQR4vmKnRcjwZz8RSCDAviKb33VtXad8WtL4IMOOkh27NhhZPDs2bNdZaH9BYzZBpaAkqoV00XuaqmNc97vk3Lt4ReJPPiu3P5FRUG3P/l3cv5zLUrYhq79TMncd/XFJ6+VUNPb5Yuir6kMYNMump7zWvTXSfanxqrYdKW01G42c3hl3nPqazWQnkNLRWg+vCDgMQJDhgxBAMcQwFvWtEhlZWXCaDU3N9MuBiW4xN46cIGLJsA+YB+wD+L/8crzwfPB88HzYRPIxs+DYRMqxPzVP+rv//M7+svKiQOlqakp4d//aQABCEDAqwTyJoC9CsSn89ICuLnydVkcMtOefHUVwJ6cJpOCgMcIZFAAX/7N/+yyOFsCr169WiZOnIj89Vj4mY6DwOYlcvbJG+Waf96mpG2MV4zrT844QpZP+afc9sUnZcYRP1SS9zGpGaHvdX4ffU1fniFHXGynAH9a5pn7urvHcU30PBvCWchmpl9/QNS03XMw820Q1bk8FpoULwh4hsDhhx+OACYD2DP7kYlAAAIQgAAEIAABCEAgWwTIAM4WWfqFAAS8QAAB7IUo9HAOpgS0fXZyD/vK4u0I4CzCpesAE8igAK699OKYoLQE/s1vfiNTp06VPn36BBgmS/M3gc2y5JxTZOPV7yihG2MlSqiec8pGufqdiCB+csZQJYB1eyVoh94hpc8+GhHA4e+jrrn60WP+P5Ef6fuc7brpTwng6HmEZht9T+jdzUvOkVPm/kW+9ss46/J30Ji9TwkcccQRCGAEsE93L9OGAAQgAAEIQAACEIBA8gQQwMmzoiUEIOA/Aghg/8UsMmO7fHRUaWuPLgkB7NHAMC2PE8igAK6Zpmre8oKAnwk8OVOO/OrP5Wv//Q9ZaEvgzffJfa9fJpcpyTvzSFXm3L6m3j/3sxul/h8LTZnnmUc2Sun/PSKXWRnAke+jrukxGkvl/x65TEaYPh6W88x9znaJ+vuqvHrT/8kjocGsV/Q9kSub7ztXrpI7o9r7OVDM3e8Ehg4digBGAPt9GzN/CEAAAhCAAAQgAAEIJCSAAE6IiAYQgICPCSCAfRw8n00dAeyzgDFdjxDIoAD+VnWVRxbFNCDQAwJKyp5Xfr08b3dx0g3S+rCStfp717WT5IbWhy3h+5R856hGKYnz/VPfOUou+YW6X/3n7VtHyH3nlcv1eoCTLpFL5FUpWaT7cfbRfX/uedj9insOT31HjjKD6tcl8ou3b5XJPcDCrRDIJIFhw4YhgBHAmdxS9AUBCEAAAhCAAAQgAAFPEkAAezIsTAoCEMgQgXgCuGrqWRkagW4gAAEIQCBdAmPGjBF9PG+6r1GjRsmd9zRJ0Y0LGju/+fUvp9sP90EAAhCAQAEROOqooxDACOAC2vEsFQIQgAAEIAABCECgUAkggAs18qwbAoVBIH4G8PjCAMAqc0Zgw4ZhMmbMlpyNx0AQCAaBSZkTwJd+7cJgMGEVEIAABCCQVQJHH300AhgBnNU9RucQgAAEIAABCEAAAhDwAgEEsBeiwBwgAIFsEUAAZ4ss/UYTQACzJyCQDoEMCuBpl1yQzgy4BwIQgAAECozAv/3bvyGAEcAFtutZLgQgAAEIQAACEIBAIRJAABdi1FkzBAqHAAK4cGKd75UigPMdAcb3J4EMCuBPDDvEnwyYNQQgAAEI5JRAdXU1AhgBnNM9x2AQgAAEIAABCEAAAhDIBwEEcD6oMyYEIJArAgjgXJFmnGgBfNJJM1KG8vzzt6V8DzdAwN8EMiiA586q8zcLZg8BCEAAAjkj8Je//CXtsUpLS80B9Fdd8Q1XH/o9L/8y0je+8Q3p7OyUx198VwQBnHb8uRECEIAABCAAAQhAAAJ+IYAA9kukmCcEIJAOAQRwOtS4Jx0CsQTw888/n3RXJ510kiCAk8ZFw8AQyJEA1v/gvW/fPuno6DCf9+/fHxdhr169pLi4WHr37m0+FxVF/St5YOCzEAhAAAKFSwAB7I69+mNStqxpkcrKyoSborm5mXYxKMEl9taBC1w0AfYB+4B9EP+PV54Png+eD54Pm0A2fh4Mm1AR+t3PqH/amt/RX1ZOHChNTU0J//5PAwhAAAJeJeB/Afyc1Bb9XMa23yV1o6Mpd3ctXkTSucer0fXWvBDA3ooHs/ELgRwJYC1+b7zxRvnoo48Skmlra5Of//zncvDBB8sBBxxgRDAvCEAAAhAIFgEEsDueWgCfPLxvsILMaiAAAQhAAPWo3bkAACAASURBVAIQgAAEIFDgBMgALvANwPIhEHACCOBMSOOAb5IMLS8dAfzWW29JTU2N1NfXy5w5c8gAzlAs6MZPBLIsgHWmr8743bFjh3z/+9+XRYsWJaRz8skny8KFC+XII4+UQw45xEhgnQWss4H1R58+fRL2QQMIQAACEPA2AQQwAtjbO5TZQQACEIAABCAAAQhAoOcEEMA9Z0gPEICAdwkggBHAudqdqQpgW/6OGjXKuKbPf/7zCOBcBYtxPEQgiwJYy9833nhDXn31VXnllVdEP3TJCuATTzxRBg4cKAcddJDs2bPHAJswYYJMmjRJBg8e7CGATAUCEIAABNIhgAB2UyMDOJ1dxD0QgAAEIAABCEAAAhDwNgEEsLfjw+wgAIGeEcibAN70kJSX3C2rzPTPkZbOa2WKWOWXG0eojM9HzZWyxl9Ia93R5uvltadJxRJrvTW3SOfik9U31j0tk2RZRai/yD1R5ZxjjqlucLxf1niljKtfEaekdM9YF/rdqQjgaPmrEww5A7jQd1Chrj+LAnjv3r3y+OOPy/jx42XQoEHS0NCQtAC++eabZcSIEXL44YfLgQceKKtXr5Yf/vCHJou4tLS0UKPFuiEAAQgEhgAC2B1KBHBgtjYLgQAEIAABCEAAAhCAQJgAApjNAAEIBJlAfgRwlJhdfruUb7xIid6/qfN8Z8kSW+6q94sqxJLDzig479dfq3vKrpT21gtltJG5K6TKnAkc3c5xVnDUmNLytCyeolzwoulSUi/SGPNM4SDvhOyvLZYAnj9/vjQ2NsqSJUvkmGOOMZOIJX/1+wjg7MeIEbxIIIsCeNeuXXLffffJFVdcYUpAX3DBBbJ9+/aEFLQ4vuOOO8xDe+ihh5oS0OvWrZNp06aZh7msrCxhHzSAAAQgAAFvE0AAu+ODAPb2fmV2EIAABCAAAQhAAAIQSIcAAjgdatwDAQj4hUBeBLArE9ciZaSvKJnrkLR2dq8tY40QDmUGixxvSdoomayu6Ezh5kotdB3XxJlx7Bhz5ltSXi2yVMtj83bX/vwSS6/PM5YAfuaZZ2TmzJny2muvGW+kX/rMX7vss/ZK9gsB7PUIM7/sEMiiANbS96671G/L1NXJzp07Zdu2bfLuu+/KRx99JLt37467nn79+pnyzzr7d8CAAaK/1xnA3/rWt0wG8ZlnnpkdFvQKAQhAAAI5I4AAdqNGAOds6zEQBCAAAQhAAAIQgAAEckYAAZwz1AwEAQjkgUD+BPCb0mDKPjtf0fI1WuDa9/xdFpUvUNY2OstX96WvXSLrG2IJ4BhjahmNAM7JzotXAlp7J1sC64nEkr/6fQRwTsLEIJ4jkEUBrLN97777brnyyitFZ/Vq6asfSJ0ZrM8Hjvfq1auX9O/f32T+avlbXFwsa9askdraWrn99tvl7LPP7h7jpkWqVEO9dQaAalrWqEo41Fm/hZPLCCxXv3VUIfbRAnrkmpZOUw6CFwQgAIFCJ4AAdu8ABHChPxGsHwIQgAAEIAABCEAgiAQQwEGMKmuCAARsAnkRwCbLdpa0Oc73Dc2nGwHcrrJ/5w2PU+bZ0ZfJLrZFb9dS0bHHnKXqTFMCOttPRXdnANsSWM9h4cKFxitFvxDA2Y4Q/XuTQBYFsM74/fGPfyyXX365EcBa+u7bt898TiSAtQTW4ld/LioqkrVr1xqRrB/gc889Nz5LI3+XqTr9rapOf6jZciWOZfHiqN8IykU4tACepw59t+Zi5rZe/XZSPuaSi/UyBgQgAIHkCSCA3awQwMnvHVpCAAIQgAAEIAABCEDALwQQwH6JFPOEAATSIZAfAaxmGl0GOmEJ6FBmb/0qdW/ZOVIjm2WsIwNYvaFKCL9sENRYMreLUI455slKPkRKS5c1Xinj6lcoH6Czi9Mhyj3xCHQngJOhhgBOhhJtgkcgBwJYl27WArgnL30GsC4l3b0A3qR+kJeoEg1eybKNEsAS/X1PiHAvBCAAAX8TQAC744cA9vd+ZvYQgAAEIAABCEAAAhCIRQABzL6AAASCTCBvAjjIUFlbTAIIYDYGBNIhkAMBXF1dLXv27ElnduF7XnzxRZkxY0b3Ajhhhm1IwIZ+o2ectOhM3Khy0ZESzd3JW+taS5UsqwiVmi5rbJfWLr/WE9XH8lopaq5UB9JbNaBjjh2S2MuqrP70PfPG5qmEdY9Cxs0QgAAEuiWAAO4qgLesaZHKysqEO6e5uZl2MSjBJfbWgQtcNAH2AfuAfRD/j1eeD54Png+eD5tANn4eDJtQIUV6APOfyGt+R39ZOXGgNDU1Jfz7Pw0gAAEIeJUAAtirkQnevGIJ4FRX+fzzt6V6C+0h4HMCORDAX/3qV835vz15vfTSSzJr1qzEAtgcuh4673fTonIpCdV1kEZThjl0Jm9bWNaGvlcmOHQur6t8dCIBrM72tc8WjlF2OrTW6DOAa0LS2XEt/tjqH/c7K6W5SH+mZHRP9g73QgAC3iSAAHbHhQxgb+5TZgUBCEAAAhCAAAQgAIGeECADuCf0uBcCEPA6AQSw1yMUnPlFC+DgrIyVQCCbBHIggL/yla/Irl27erSKtrY2aWhoSCyAu5yx6xS5ic/kXV5bJM2VWggnEsCOs3216g3f51xmrPGs84ml63nArj505m/FEnXmgFfKWfcofNwMAQhAoAsBBLAbCQKYhwQCEIAABCAAAQhAAALBI4AADl5MWREEIBAhgABmN+SKAAI4V6QZJ1gEciCAv/SlL8nOnTt7xO3ll1+WG264IcEZwLHO2M2FAI539nD0fBztShDAPdoQ3AwBCPieAAIYAez7TcwCIAABCEAAAhCAAAQgkIAAApgtAgEIBJlAPAFcNfWsIC+btUEAAhDwBYExY8bI6tWr057rqFGj5M57mqToxgWNnXNn1bk62rZtm/z4xz+W8847Tz7++OO0B9E3rl+/XubPn59AANtln63zfc2I3Qhgq0SzuwzzemkwJZejpK7JyG2LXUo67tnD3WQAW+WoY4+t76MEdI82DDdDAAKeJ4AAdoeIDGDPb1kmCAEIQAACEIAABCAAgZQJIIBTRsYNEICAjwjEzwA+z0erYKp+ILBhwx4ZM6avH6bKHCHgIQIjsi+AKyoqZMeOHT1a9CuvvCI/+MEPEgpgM4hVPtkesMx15q+7dHPo3N960ScFR84Ktu509lNTIzVL2mRs+CzheSI1IkuWhO6MXao5+gxg+yxiq/+YY4fE87KqdmmtGx06x3hZlbRb5xr3CCI3QwACEPAQAQSwOxgIYA9tTqYCAQhAAAIQgAAEIACBDBFAAGcIJN1AAAKeJIAA9mRYAjkpBHAgw8qisk4giwJ4+/btcuutt8rUqVNFf53ua8+ePaJLQN91111yxx13yNlnn51uVxm6L1ap6Qx1TTcQgAAECoQAAtgdaARwgWx8lgkBCEAAAhCAAAQgUFAEEMAFFW4WC4GCI4AALriQ523BCOC8oWdgXxPIogDWWb86a3f48OGyf/9+2bdvX1qo9PnBbW1t8tprr8ns2bPlzDPPTKufzN2EAM4cS3qCAAQKlQACGAFcqHufdUMAAhCAAAQgAAEIFA4BBHDhxJqVQqAQCSCACzHq+VkzAjg/3BnV7wSyKIB37doly5cvl1/96lfy4osvSkdHR1q0tDw+6qij5NRTT5WzzjpLysrK0uonczchgDPHkp4gAIFCJYAARgAX6t5n3RCAAAQgAAEIQAAChUMAAVw4sWalEChEAgjgQox6ftaMAM4Pd0b1O4EsCuC9e/ea0s/vvvuuvPfee7Jt2zYjgbXQTeXVq1cv6d27twwYMECGDBkipaWlqdxOWwhAAAIQ8CABBDAC2IPbkilBAAIQgAAEIAABCEAgowQQwBnFSWcQgIDHCKQqgDvV+VdFRUVdVhHvfY8tl+nkkUBXAbxCaosulSUyURrbH5K60aHJbVp0oZSsny6diyeJLJ8jRRUPmPfLGp+S1rpju19BjPbLa0fKvLGJ7zXj1q+O6v9iaemcL1PUu7qfiiX6snu+oTlKuF26iGP2H2/9sd4PvxeZc7pz4T4vEciiANaiV0vgjz/+2Hzs3r3blIHWP9BTeek/FIqLi6Vfv35y4IEHyuDBg1O5nbYQgAAEIOBBAghgd1D0H41b1rRIZWVlwmg1NzfTLgYluMTeOnCBiybAPmAfsA/i//HK88HzwfPB82ETyMbPg2ETKsSojijfMb+jv6ycOFCampoS/v2fBhCAAAS8SiAVAdzU9JC8+urrMm/etSrZqzi8pI6OfdLQcLscd9woqa6+wKtLTX5elkiraXldFmvzxysjBGIL4Mel0hKsZpBN90t5tcjS1mkyWrQgtq/rr++SsQ5R3HVS8dq/IYvKZ6hOI5I5mQVpIVwttxnpHFsi634nS/24i6VGiWHXOpIZwNEmdv/x1tMdF+e1FCdBc48SyKIA1iu2z/7V4teWv+kIYFsCaxHcp08fj8JkWhCAAAQgkCwBBLCblBbAJw/vmyw+2kEAAhCAAAQgAAEIQAACPiBABrAPgsQUIQCBtAkkK4C1F5gz53Z57rm1cvLJJ4QlsC1/7ffnz7/WJIL5+WVnYiKAMxvFZASwU7qazNrmM0KZwOrluhZrat21j7qWeGVRkrV8s8w0UjrWq6fSVd0fq/946ym9rxsuPZ1LYjK0yDWBLAvgXC+H8SAAAQhAwB8EEMDuOCGA/bFvmSUEIAABCEAAAhCAAARSIYAAToUWbSEAAb8RSFYA63Xt3dshc+f+MCyBr7/+Krnhhju7SOFkGMQqtxsWrjoLtOQmWWV3VDZX2m355ih9qy+HywLb95RNlLJVq617J0pNjciSJVZZ35qfhmWiyTSNMUZ7uMyvNbi+Z+Zmd1s5R2rKHpUlq+xSwFYpY+c8k4FQYG0SC2B3pm4X4ZtA4nbb3pVZnAR4NVb5xstCJafNuKKyfB9Q5ar1pnPsR9NVPOkayhBeVmWVn9b9zBsd2cv2NOL0L44MZNPUWn/72LvCmcnO90OiHAGcRHR91gQB7LOAMV0IQAACwSCAAHbHEQEcjH3NKiAAAQhAAAIQgAAEIOAkgABmP0AAAkEmkIoA1hycGb8HH3ygbN/+sSsjOClWlsS15a0749aSqbastUWt/r7y8dB5sNY1WyIbcVxiCV1Lzml5Zs5zNW2PDZXqjRa2scZQEq1LBnBYFkfOfrXHNms4+2kjiCWZM2qTAhTMRokFsFteZlQApyRGo0pGm/26IXxOcddyzd1JV/vaGdIcLmcdFd84/S+VGTFFLwI4mM9H/FVlUQD/6U9/kmeeeUbV9n81XP453iHvyWA/++yz5aKLLpJevXol05w2EIAABCDgYQIIYHdwEMAe3qxMDQIQgAAEIAABCEAAAmkSQACnCY7bIAABXxBIVQDrRUWXfY4+EzjRwqMFq0vkipZtSvJGv5SsbZFLpUKlYHbJFHZm6UbJYbdktgRue/wxdBZlXAHszPx0iGkt5Erqlf/t9nzaRFSCfz2/AjiFc4B1bBeOkFar9HR0Keou3yeSy4nOlI7ObE6Q6YsADv6z4l5hFgXwLbfcIuecc44cf/zxZsxYZ//GEsK67fr1613zfOmll4xI/vKXvxzur9BCxXohAAEIBIkAAtgdTQRwkHY3a4EABCAAAQhAAAIQgECIAAKYnQABCASZQDoCWPPQEviXv/ydXHzxedKnT++UEHUngGduDGXuhks7O3qOK2ZTFMBnPxZ/DD1cUgJYQuV961ddrMpMq9LAbdFlgVNCUhCNUxXAGT0DOJGkdURA/0LCwtKHZPEU6804gtY+mzhh2eU0BbDJeI91BjJnABfE8xJZZBYFcHV1tfzXf/2X3HvvvfLUU091AauFcCwBPGXKFCkrKzPtW1tbpby83Hx98803yze/+U2ZPHlygQWJ5UIAAhAIHgEEsDumCODg7XFWBAEIQAACEIAABCAAAQQwewACEAgygXQFcE+YuMon14klUq3MXruUs1wsLZ3zxTi45ffLopJpUmdl7tpyOGYJ6GQygMU+/zfGGKNFXP3qCYTPF3ZLXuc5xrGEdU8YBfHexAI4KkvXcN8kDWYf6FLKd8nY7rKsu2uf9BnAsTKFnWOHxP/6BlV23BbE3crlJEpAu9bm6N88CzHWb/ZvPC6cARy8ZyeLAviSSy4xAvjiiy+WiooKOeigg6R///7Su3f3v9Xzj3/8wwhgLX9ra2tl8eLFRgJrAawzgCsrK4MXB1YEAQhAoMAIIIARwAW25VkuBCAAAQhAAAIQgEABEkAAF2DQWTIECohAPgSwcbq1I005Z/0qK5soq1at7lraORyHyNm7JivUUSI6LF6dZwWr0r1uyXysNZ6jn/C5vvYgjmtGyF0qZnrO7GJnCWh9LcbZwAW0dVJeamIBHJLv1XKbtNYdG+rfEe9w6W/93rzR0t46TZSvd79itbf7sbNpu7s/nsx17hf77OjwyPGka0jmLqtS50Sr9Zg9uezs2POO139367GegzAXMx8EcMob0/M3ZFEAf/WrX5Wf/OQnoj9rcTts2DA59NBDjQTu7rVy5UojgMeNGxdu1tbWZgTw1KlT5cILL/Q8ViYIAQhAAALdE0AAu/mQAcwTAwEIQAACEIAABCAAgeARQAAHL6asCAIQiBDIlwB2xqBLxq1vAmSVgRbKPycTsmQEsJHq1SJLY8ldaxD9ywPNlc4M3ESju7N6U78/Uf9euo4A9lI0MjOXLApgnQF8zz33iC4F/bWvfU1GjRoln/rUpxLO+7777guXgHY21gL4/PPPl6qqqoR90AACEIAABLxNAAHsjg8C2Nv7ldlBAAIQgAAEIAABCEAgHQII4HSocQ8EIOAXAvkXwFa2bXR2rR8AWlmb0hjK8OTVPYHYAlhnWjuzr60S3OunS+SMXWe/qQtOk20uP7X6S/1+38Q1nC3sKG3um8kz0fgEsiyA77rrLrn00ktl2rRpMmbMGCktLU0YDVsAL2gap8pFi/zzLZGFs0MZwAjghPhoAAEIQMAXBBDA7jBpAbxlTUtSxxw0NzfTLsYuh0vsRx8ucNEE2AfsA/ZB/L8e8XzwfPB88HzYBLLx82DYhAop0gOY/0Re8zv6y8qJA6WpqckX//+NSUIAAhCIRSA/AthRYllPyofyN1zCuks5YPZZPAJdBTCsIACBxARGyNatWxM366bFnfc0SdGNCxo7585Sp647XjoD+I477jDn+KYjgO9/SgngPuq3Nl4SueHbSQrg5bWqjr91AIDUqMPeF4cOe+/xa7mq3T9PHRTeKnWjnV/H7nh5bZH6zZAW9ZshmRm9x9OnAwhAAAIeI4AAdgeEDGCPbVCmAwEIQAACEIAABCAAgQwQIAM4AxDpAgIQ8CyB/Ahgz+JgYlkkgADOIly6DjCBLApgffbv7bffLt/+9rfTEsC/a1MCuK/Ii6tEZn8jCQG8aZGUl6yXBlv6qu8XtddJXUYcbAoCWM+jer2MkzYZu1QL4wDvH5YGAQhAIE0CCGAEcJpbh9sgAAEIQAACEIAABCDgGwIIYN+EiolCAAJpEIgngKumnpVGb9wCAQhAAAKZJKCrMmc1A/iWW26Rq666Ki0B/Pib46Rff5HnnxK55uIkBLDO/p03Vtpb6yTzzjV5AbxpUblUy1L1v2rzuRUDnMk9S18QgEBACCCAEcAB2cosAwIQgAAEIAABCEAAAnEJIIDZHBCAQJAJxM8AHh/kZbO2PBDYsGGYOmJ0Sx5GZkgI+JnApOwK4Pnz50t9fb05BzjVM4BX/mOc9D1A5M//K1L35SQEsGhJWyFtje0xpOsmWVReIvUqm1i/alo6ZfGUkNRVlaJlyZJxoXLRJou4XqxmVjt9R7ICWI9TLaIzf0VnAusvbSGdaLxIyWpTQjpcyZpS0n5+xJg7BCAQmwAC2M2FEtA8KRCAAAQgAAEIQAACEAgeAQRw8GLKiiAAgQgBBDC7IVcEEMC5Is04wSKQRQGsS0DfcMMN8p3vfCetDODUBbAOTUT0hiRv5L1lVdFiOFoYh75XJjh0n5HBy6Sqy7m/3ZwBbMo/29LXIYNNSnKs8exzhfXlWinfODNKXic+bzhYG5LVQAAChUIAAeyONAK4UHY+64QABCAAAQhAAAIQKCQCCOBCijZrhUDhEUAAF17M87ViBHC+yDOuvwlkUQBfdNFFcuONNxoJrL/OfgawIxRWJu84LXNLos4GDjeLkqvRZwgbJ1skzZWRbOGxXWSwO/x2+We77LP+vmR9g3QaoxxrvEi2sempxsr21eWswynAZdJoxvX3VmP2EIAABJwEEMDu/YAA5vmAAAQgAAEIQAACEIBA8AgggIMXU1YEAQhECCCA2Q25IoAAzhVpxgkWAQ8L4JTPAI6KTFi+ztyoMnnXS4Mu8exqk2kBHMrwtSs3R4aySzsnHs/c4xLR0VnEwdp+rAYCEChcAghgd+wRwIX7LLByCEAAAhCAAAQgAIHgEkAABze2rAwCEBBBALMLckUAAZwr0owTLAIeFsC/axsnvfuKvKgO5J39jSTOAF6+SBaV1FmZsqFS0KGyz+L42plGG11eOVYJaFscJ3EGsM7anTdW2sNn/hqba8Ze3xCdRayvxTmz2NmPqwx1sLYeq4EABAqbAAIYAVzYTwCrhwAEIAABCEAAAhAoBAII4EKIMmuEQOESCIQAfnmdzH7iYLm6bpQcYYXy5Qf/IE8MLZe60w4u3OB6bOUxBbCO3S/+YWZ65H8QL4+FjOl4goCHBXA0n5tvvlnOP/98qaqqioMuKgPXLqdsWruvhc4HjnG+rlU6Wjln9XKWXk4sgHW56Hljo88Z1gm9dhloURnCjjN/9RCu8dT3Zs4lRhrX60mU1UiNtMnYpZSA9sTzwiQgAIGMEUAAu1GSAZyxrUVHEIAABCAAAQhAAAIQ8AwBBLBnQsFEIACBLBAIhABWXLTwfemTZ8pFx6tv/vmaLHpA5GKHEM4COrpMkUBXAfyOPDj7H/LJBePleNFfb5KhV5fLabbFT7F/mkMgmAQ8LIDHjRsXZt7WlkQGcDAjxKogAAEIBJIAAtgdVi2At6xpkcrKyoTxbm5upl0MSnCJvXXgAhdNgH3APmAfxP/jleeD54Png+fDJpCNnwfDJlRIkR7A/Cfymt/RX1ZOHChNTU0J//5PAwhAAAJeJRAUAeyUvu86ZbBXwRfgvLoIYJ39+9KRsuCioYbGP59ulQdkPFnbBbg3WHJ3BDwsgFtbW6W2tlYWL14s5eXlkjgDmFBDAAIQgIBfCCCA3ZEiA9gvO5d5QgACEIAABCAAAQhAIHkCZAAnz4qWEICA/wgERgDbAvFFkX8MHR2Wiv6LSHBnHC2AuwjfKCEcXBKsDAKpEMiyAL7ppptkxYoV8v7778thhx0mnfpfuKNeRUVRvwaprpeVlZlWWgJr+atfWgBPnTpVLrzwwlRWSFsIQAACEPAgAQSwOygIYA9uUqYEAQhAAAIQgAAEIACBHhJAAPcQILdDAAKeJhAkASyUEfb0XkMAezo8TM6zBLIogK+66ir5/Oc/L0cddZQccMAB0qdPH5cA1uI3lhDWrIqLi13IXnrpJZk7d64sXLgwqbKXnuXNxCAAAQhAwBBAALs3AgKYBwMCEIAABCAAAQhAAALBI4AADl5MWREEIBAhECQBbM4BliNl3TsHy9Wc/+u5bY4A9lxImJAvCGRRAD/wwAPyyCOPyMsvv2xQRAtfO/NXS+BYWcDR/C6//HIpLS2VyZMn+wItk4QABCAAgfgEEMAIYJ4PCEAAAhCAAAQgAAEIBJ0AAjjoEWZ9EChsAoERwLp88BNa/A6Vlxe1yjunnykXHV/YsfXa6jkD2GsRYT7+IJBFAawBfPDBB/Luu+/Ke++9J9u2bZOOjg7Zv39/TDbxsoHtxuedd54/mDJLCEAAAhBISAABjABOuEloAAEIQAACEIAABCAAAZ8TQAD7PIBMHwIQ6JZAMATwdnl60TqRi8vltCPUcv/5miy6Y7ucvmC84IC98wB0EcCuOL0jD87eJEOvtmLonWkzEwjkmUCWBXCeV8fwEIAABCDgUQIIYASwR7cm04IABCAAAQhAAAIQgEDGCCCAM4aSjiAAAQ8SCIIA1qWffyEnyIKLhoYJx3rPg/gLakpdBLBevc7c/sU/DIfxl5C1XVAbgsUmSQABnCQomkEAAhCAQCYJIIDdNDkDOJO7i74gAAEIQAACEIAABCDgDQIIYG/EgVlAAALZIRAEAZwdMvSaaQIxBXCmB6E/CASOQBYFsC7pvG/fPlP2WX92ln7WZ/4WFxebj969e0uvXr0Ch5YFQQACEIBAfAIIYAQwzwcEIAABCEAAAhCAAASCTgABHPQIsz4IFDYBBHBhxz+Xq0cA55I2YwWHQBYFsBa/p512muzZs8clf7UY1ucBT5kyRb773e/KQQcdJP369TMimBcEIAABCBQGAQQwArgwdjqrhAAEIAABCEAAAhAoZAII4EKOPmuHQPAJIICDH2OvrBAB7JVIMA9/EciiAN61a5d84QtfkJrLLjMCWGf5FqmPXir799333pNnnnlGjjrqKCOBBw8eLAcccAAS2F+7h9lCAAIQSJsAArirAN6ypkUqKysTMm1ubqZdDEpwib114AIXTYB9wD5gH8T/45Xng+eD54PnwyaQjZ8HwyZUSJEewPwn8prf0V9WThwoTU1NCf/+TwMIQAACXiWAAPZqZII3LwRw8GLKinJBIIsCeMeOHTJp0iSpqbnMZAEbAaz/16tIfV0s/3r/fXnmT3+ST3ziEzJjxgwZOHCg9O3bV3R56OiXvtcuF02mcC42BmNAAAIQyC4BBLCbL2cAZ3e/0TsEIAABCEAAAhCAAATyQYAM4HxQZ0wIQCBXBOIJ4KqpZ+VqCowDAQhAAAJxCIwZM0a2bt3aIz533tMkRTcuaOycO6vO1ZEu81xRURG3BLQutlYbrgAAIABJREFUDz169GjREuDll182GcCxXh999JFs3LhR3n77bTn44INlwIABPZowN0MAAhCAQP4JIIDdMUAA539PMgMIQAACEIAABCAAAQhkmgACONNE6Q8CEPASgfgZwOd5aZrMJQAENmzYI2PG9A3ASlgCBHJJYER2BfDpp58uV155pehzf3XpZ10CWif4vq+yf1esWCFHHH6EnKrKRPfp00d6Fxdb11U71aaoKNRWZw9fcMGF8vzzz5uS0cOGDcslIcaCAAQgAIEsEEAAI4CzsK3oEgIQgAAEIAABCEAAAp4igAD2VDiYDAQgkGECCOAMA6W7uAQQwGwOCKRDIMsCePLkyTJ9+nTZs3u3KQFtf2gR/J46B3jlypWmBPTnPleuBHEvbX1VG/Vh5G+oXPSzzz4nt9xyizz++OMycuRI88ELAhCAAAT8TQABjAD29w5m9hCAAAQgAAEIQAACEEhMAAGcmBEtIAAB/xJAAPs3dn6bOQLYbxFjvt4gkGUB3F0J6DPOOENKS0uV4H1WXnzxxYQloB9++GGV5j/G3BPrtby2SCqWdL1S1tgurXWjU+S9XGqL5snY9lZx36rfrxDnMDUtnbJ4Sord0xwCEIBAgRNAALs3ACWgC/yBYPkQgAAEIAABCEAAAoEkgAAOZFhZFAQgYBFAALMVckUAAZwr0owTLAJZFsC6BPTUKz+SfbJLZfWqBF+T5Ltf/vXeHnl+xUdy3FHfEH0WsC4BXaxKQOvMXztLWGcDq1uko2OvTKk4WxIJ4Ehg4snbVELXnQB2iOFNi6S8ZL00dC4WHHAqfGkLAQgUOgEEMAK40J8B1g8BCEAAAhCAAAQgEHwCCODgx5gVQqCQCSCACzn6uV07Aji3vBktKASyLIB1CejK6e/Jx7v/Kr2KRcndkATWovfD90VWr9wvE0dcJaeeeqo5/9fIX6v0sy2CW1tXyY033uhNASyZkM1B2UysAwIQgEDyBBDACODkdwstIQABCEAAAhCAAAQg4E8CCGB/xo1ZQwACyREIggB++cEl8sTQKqk77ZDIol9+Uma/NFIWXDQiORC0yjqBmAJYx+kXr5mxj/yPqBhmfUYMAAE/EMiBAJ76/96TnXv+KkWWADbn+2oJrD62vtdL1j87SN548Ygel4CO4I6SsiZLt15WWQ1cJZvjXksyA3h5rRQ1V0qnXQM6Zn+bZFF5iSyrskpR63vmjZX21jpJtTC1H7YUc4QABCCQDAEEsJsSJaCT2TW0gQAEIAABCEAAAhCAgL8IIID9FS9mCwEIpEYgCAJY/rlGFt3xLzl9wRfleLP8D+XpRU+IXHyhnHZEajxonT0CXQXwZnlw9uvySRM3/fULMvRqYpa9CNCzPwnkQAB/qS4kgLXw1Vm9tvy1vy8u7id9+g6QPuqzKRFtMoQVTvWh2+zqeEv+35kdaWYAh87sFfucXiNol0mVOds30bVkzgCuUV3b5Z8T9dcslZ2V0lykP1My2p8PDLOGAAQyRQAB7CaJAM7UzqIfCEAAAhCAAAQgAAEIeIcAAtg7sWAmEIBA5gkEQgArLK4sYLJ/M79RMtBjFwEcFad/Pv2QPCCnuzO5MzAuXUDA3wRyIIAvqFcCeK8WwLq8s5K6KhM4LIG16LUzg835wCHpa0pF6/fV9+ta98uSG/anJ4Cl6xm9y2uLpLmyUxaXdHNtSpIZwE6h3N1Y+oBgnflbsURcGcj+3j3MHgIQgEDaBBDAbnRaAG9Z0yKVlZUJmTY3q18kol0XTnCJvXXgAhdNgH3APmAfxP/jleeD54Png+fDJpCNnwfDJlTo/AaT5OB8ze/oLysnDpSmpqaEf/+nAQQgAAGvEgiKADZZwA+opN+6EfLyomXyzuk1clEoHZiXRwhEC+Auwhdx75FIMQ1vEciBAP7y1SEBHDrjNySAjeBVf/kNl4W2sn6d35vr6n0tgBdf71EBLKHyzusbEgllFXYEsLf2PrOBAATySgAB7MZPBnBetyODQwACEIAABCAAAQhAICsEyADOClY6hQAEPEIgMAJY8dRZwC8N/bS886IWwROE6s8e2WTWNBDA3ooHs/ELgVwI4Gvek117/xaWv3b2r/kcPhfYLYOdcnjdn/bLPXPTFMAxyzyvlwZTgjlWyWbntXgloB3vJywp7eyPEtB+eSyYJwQgkH0CCGAEcPZ3GSNAAAIQgAAEIAABCEAgvwQQwPnlz+gQgEB2CQRJAIvOIP3FazL+ErJ/s7tr0usdAZweN+4qdAI5EMBVM5QA3qMEsJa9dvavXebZ+uzMDDbZwfZZwOrzWiWAfzwnXQGsAmwkbb2sMrEuk0Zz/q8V+LjXuisBXSFLwvsmmf5CWcLLqtqlVQ28aVG5lCyrkvbWOrGnUejbkPVDAAKFRwAB7I45GcCF9wywYghAAAIQgAAEIACB4BNAAAc/xqwQAoVMIFACWDbLg7NfkKFXXyinkf7ruW3NGcCeCwkT8gWBHAjgr8x8X2UAvxXJ9rXP93XKXysbOJwdbJ3/q4Xx2mf2y12zUxHAviDPJCEAAQgUNAEEMAK4oB8AFg8BCEAAAhCAAAQgUBAEEMAFEWYWCYGCJYAALtjQ53zhXQSwPrf5jn/J6Qu+KMcj73MeDwb0C4EcCOCLvuMWwPY5v8VK7trC12QG22cCO+SvzgZe88f98qNZCGC/bCnmCQEIQCAZAghgBHAy+4Q2EIAABCAAAQhAAAIQ8DMBBLCfo8fcIQCBRAQQwIkIcT1TBLoIYN2xVbZbf0np7kyRpp9gEciBAL74OiWAO9wZwOGzfx3nANti2FkOulhdf2HlfrnzOgRwsDYeq4EABAqdAALYvQMoAV3oTwTrhwAEIAABCEAAAhAIIgEEcBCjypogAAGbQLAEMHH1MoGYAtjLE2ZuEPAEgSwL4JNOOkm+/r3XZf3q/SbD18hd+4xfnfHrKANtzv11vKe/1vd88K7Iz25DAHtivzAJCEAAAhkigABGAGdoK9ENBCAAAQhAAAIQgAAEPEsAAezZ0DAxCEAgAwQQwBmASBdJEUAAJ4WJRhCIIpBFAbxjxw45+OCDM4b88ccfl5EjR5oPXhCAAAQg4G8CCGB3/MgA9vd+ZvYQgAAEIAABCEAAAhCIRQABzL6AAASCTAABHOToemttCGBvxYPZ+IVAFgXwrl275IMPPpC3337bfN65c2faVA444AAZPHiwHHXUUTJs2LC0++FGCEAAAhDwBgEEMALYGzuRWUAAAhCAAAQgAAEIQCB7BBDA2WNLzxCAQP4JIIDzH4NCmQECuFAizTozSyCLAjizE6U3CEAAAhAIEgEEcFcBvGVNi1RWViYMc3NzM+1iUIJL7K0DF7hoAuwD9gH7IP4frzwfPB88HzwfNoFs/DwYNqFC1Olm6swzN+f5Hf1l5cSB0tTUlPDv/zSAAAQg4FUC8QRw1dSzvDpl5gUBCECgYAiMGTNGtm7d2qP13nlPkxTduKCxc+6suh51xM0QgAAEIFA4BBDA7lhTArpw9j4rhQAEIAABCEAAAhAoHAJkABdOrFkpBAqRQPwM4PGFiIM1Z5HAhg3DZMyYLVkcga4hEEQCkxDAQQwra4IABCDgdQIIYASw1/co84MABCAAAQhAAAIQgEBPCSCAe0qQ+yEAAS8TQAB7OTrBmhsCOFjxZDW5IoAAzhVpxoEABCAAAQcBBDACmAcCAhCAAAQgAAEIQAACQSeAAA56hFkfBAqbAAK4sOOfy9UjgHNJm7GCQwABHJxYshIIQAACPiKAAEYA+2i7MlUIQAACEIAABCAAAQikRQABnBY2boIABHxCAAHsk0AFYJoI4AAEkSXkgQACOA/QGRICEIAABBDACGCeAghAAAIQgAAEIAABCASdAAI46BFmfRAobAII4MKOfy5XjwDOJW3GCg6BLArgzs5O2bdvn3R0dJjP+/fvD3Pr1auXFBcXS+/evc1n/dLtdRv9WX84X0VFRaI/9H36gxcEIAABCPibAALYHT/9x97Jw/v6O6jMHgIQgAAEIAABCEAAAhBwEUAAsyEgAIEgEwiCAF5ee5o0Vz4ti6fYkXpOaot+LmPb75K60dZ7y2+XoubPSefMt6S8ZIVUOa+FAxzjvqSuBXmHZG5t0QJ406LpUlL/ctQA50hL57WiQ6njWrFEXz5eGqNjWSHhdpmbIT1BwIsEsiiAtfidMGGC7NmzxyV0t2/fLlu2bJHRo0eb9225q/HY10pKSsK07Pe2bdsmffv2NR+8IAABCEDA3wQQwO74IYD9vZ+ZPQQgAAEIQAACEIAABGIRQACzLyAAgSATCIIAFlvuLj45FKpNDynJe7dI4y+kte7o0FtKNlbL7PD3sWPqFMDRMrg7ORzkHZK5tSXKAHbGSMvfeWMj8QvN4u+yqPwSqR93jtQoMVxpieLMzZCeIOBFAlkUwLt27ZLx48fLud/eIfv27xYpEpW9K/Lxrvfl3us65bA5K2T/gCOl6MBDpKhPP0Pn/Z0qS/iaw+SDww4L09r//vuiv3v77bdlwIABcvDBB3uRJHOCAAQgAIEUCCCA3bAQwClsHppCAAIQgAAEIAABCEDAJwQQwD4JFNOEAATSIhAIAayFb7XI0tYLRSf8apG4UCZJ2/pjpNVIYS0OF6gGjozgmLQQwGltoiRv6l4Aa/Z/sqSu+rr8LZlpxbNr9862SQ5OMwj4lkAWBfCOHTtMBvDZV3wgO5T01fK3SH38fZPII0s6pXf1T6RDCWA5YLBIn/4hhC8+IvLo9+UFB1D1jnxffbzyyisyZMgQ8xHrtby2yErrd18ta2xXv51j12uwry1XPxTmqVIOrZFSDjE61X02V3Y6SkDEuG95rSoBUalKQGxUvx20TJWAiNVncuP5dh8xcQhAAAIpEkAAu4EhgFPcQDSHAAQgAAEIQAACEICADwgggH0QJKYIAQikTSAQAtgleG3Z+zVZX+IQik656CwPbWULr1IEyxqvlHH1K5Rv0PfOElN9WL9qbpHOxRIqK90ySZZV3C2h9tEZqmmHoSBu7FYAqyzu8o0XhTK0TUa3wr7k0VAMyq6UdpcMRgAXxIZhkRaBLApgXbL5xBNPlLO//YHs3P2+kb9aAu/eKfLn33fKO+1HyKBBgxKGwi4B3draKkcffbQMHz48wT3JyNZk2qhhbLlrHwKwaZGSvPWqBEREKm9aVK5KQCyNIZmd00xyvLgr6+n9CTHTAAIQgEBOCSCA3bi1AN6ypkUqKysTxqG5uZl2MSjBJfbWgQtcNAH2AfuAfRD/j1eeD54Png+eD5tANn4eDJtQoQvimap4ztf8jv6ycuJAaWpqSvj3fxpAAAIQ8CqBYAjg0HmxoXOAI9mj7bXTZeNMlfXbbp3/a7KBo7N8Z6nDZEPnB4fOpNXaQGcKxyoBraSwLSO1pOQc2pS2dXwBHJWhbdhuDp/727UcNAI4JfA09jmBHAjgc6d/IB8rAWxnAOvPvfv0lv79DpTevfuY93sVh+Sw/lysPows1u+pj11735c5Kgv3N7/5jfz7v/+7HHfccQmgJyNLk2mjhtHC15SAqLNKQJSrEhBVqgREqSoBoY8T36RKQJgG3WYSqz9Gkso4jr+wnt7v833K9CEAgcARQAC7Q0oGcOC2OAuCAAQgAAEIQAACEICAkAHMJoAABIJMICgCOHwOcOWfVPbo51TG7snhc3+XygLH+b8OsSvu0tFd5bDK+DUyWO8AzgTu6XMQVwDrLOyFdrluNUr0mc7R35tY2NndPZ0V90PA6wRyIIDPu8qdAWyL3bD4jZK/4evW+2ueFvlVY6f8/Oc/l3HjxskJJ5yQgKpblrpKQ9e0qB/gWtxabVqqVNmFeqvsQqxS0U7Ba3/doMo4qOwrVbthiunH+bWjrLSVLRwq6dCoSkAsi5ScTvKaKlYgLZ2V0qx+JShSNsJeg9c3F/ODAAQgEJ8AAtjNBgHM0wIBCEAAAhCAAAQgAIHgEUAABy+mrAgCEIgQCIwAts4BbqhaIc2ld4WOgzRiUaSqbYXj/F8EcL72fzwBbM5stmOmJ4cAzleIGNeTBHIggCvrIxnAqcpf3X71kyLL7uiUpUuXyqc+9amUBXCEu1MM66+VVC1rVDXgVXavEbKxz++NnAOs7infqA4Qr5P22nJVAkJl/bZb5/86pbI5AzjUv7K3VgmIcqsERDLXHBJZlaAu3zhTlZdu72EGsSd3H5OCAAQKmAACGAFcwNufpUMAAhCAAAQgAAEIFAgBBHCBBJplQqBACQRGAJtzgC+R+lXHh0sHh7J29Vm+56h/4r9WJYLpV09KQHeXEVygGyiFZccWwFHln7vEKBTX9Q2hMt2hFxnAKWCnqe8J5EAAT71aZQDvUSWgrZLOyWb+2mWhX1AC+H9u75Rly1QG7dixcvzxxyfAHlUuWZ/jW2Hnz5apH+K2hHWIVtVjRPRGdW+fA1zZrEpAVJoMYvvc36WqAETk/F/HuOIuHe0qAZ3omjosQGcNh18ma1kfFO+er+/3HguAAAQKmgAC2B1+MoAL+nFg8RCAAAQgAAEIQAACASWAAA5oYFkWBCBgCARHAFtn+C6bpJLFLjRHQeqXPj+2Qm4xJaFDr6hSzua82UfNlbLGK1UF0BXhss/mXq0kavT9+t/2EcA9eWxiC+A4Mldnb5fcHXIshr8dPzuGlIDuSSy4108EciCAL7hWCWB1jq/znN/oM3+jyz7b1/VZwFoAP7iwU37729+aM4D1R/evKBFbsl4aTLlmZznn6DN19bUS9dsgoYxd18s6B7ihapkqAdFqlYBQgteUgFjmOP83UwLYnq9zFpwB7KfHirlCAAKJCSCA3YwQwIn3DC0gAAEIQOD/s/cu8HVVZeL2m97ojUIBkQJ/gdIkEDo6VGcYkvofUBloChi+YaLMgBWEVC2aCFSLtIrQinKbFPFjWm+pMjJm+DQgTZhBuQgpggheSm2T2IIoRW6l0BZomuRba+2zz9l7n9s+l33OPvs8m19Iztnr+qy1T/vrk/ddEIAABCAAgUojgACutBVjvBCAQC4EoiSAc5k3ZUtPIO0ZwKUfCj1CoIIIlEAA/8vnYwJYyVxvFPB4OyrYGx2symr5q8s/cZ/IHdePyd133y319fVSV1eXBbBDluoUzSsbUqR5tlI0b+yMnftrUkCnEq+6K0sOd2ywo4f1e7EU0uaMXi2X7ffsKN1CUkA7xhWfKQK4gp4qhgoBCPgggAB2Q0IA+9g0FIEABCAAAQhAAAIQgECFEUAAV9iCMVwIQCAnAgjgnHBRuAACCOAC4FG1igmUQAB/5MrUKaD9yF+dLvpX/yvyw6/nKYDn2PJWrXFjm9K1G6VhXSIFtHpD1q61Ei63xc7rTbUbdMrn2u5WSyTHCuiU0c2i0zPbIcPpU083dnaqFBAqhbVJP60acKSlTrpnZLQjDbRJAb3ApKi20kY4+6zivcvUIQCBiiaAAHYvHwK4orczg4cABCAAAQhAAAIQgEBKAghgNgYEIBBlAgjgKK9uuOaGAA7XejCaSiFQAgH80at2yFueFNB+5a+OAn78f5QA/louArhS4MfGmTH6uMLmwnAhAAEI+CSAAEYA+9wqFIMABCAAAQhAAAIQgEDFEkAAV+zSMXAIQMAHAQSwD0gUKQoBBHBRMNJI1REIWADrlM3nf+UFefoxldK5RqV01mmddXpn9bOWuybNs/2z4z1zX32J+trxVxUw+73oCmAT2bux0xVdXHX7kAlDAAJVRwABjACuuk3PhCEAAQhAAAIQgAAEqo4AArjqlpwJQ6CqCKQTwK3nnFFVHJgsBCAAgTAS0H52586dBQ3tltu6pOaa6zrHVixrdzW0e/dumT59ekGNOyvfd999Mnv2bPNV2ZcjLbWZiPMc4cqeGaOHAAQg4JcAAthNSqeA3v5Ur7S0tGRF2NPTQ7kUlOCSeuvABS6aAPuAfcA+SP/HK88HzwfPB8+HTSCIz4NZJzbr2AYT4OC8Vu2bLA/NmyFdXV1Z//5PAQhAAAJhJZA+AvjssA6ZcVUogS1b9kp9/aQKHT3DhkC5CBwTnAB+6623ZMeOHfL888+b72+++Wbes5wyZYrMnDlTDj/8cJk1a1be7VARAhCAAATCQQAB7F4HzgAOx75kFBCAAAQgAAEIQAACECgmASKAi0mTtiAAgbARQACHbUWiOx4EcHTXlpkFSSBAAbxv3z4jfXft2mW+69f5XhMmTBAtgXVE8f77759vM9SDAAQgAIGQEEAAI4BDshUZBgQgAAEIQAACEIAABAIjgAAODC0NQwACISCAAA7BIlTJEBDAVbLQTLPIBAIUwGMqnGlkZMSIX/19dHQ078GPUwcHjx8/XrQI1l9cEIAABCBQ2QQQwAjgyt7BjB4CEIAABCAAAQhAAALZCSCAszOiBAQgULkEEMCVu3aVNnIEcKWtGOMNB4EABXA4JsgoIAABCEAgjAQQwAjgMO5LxgQBCEAAAhCAAAQgAIFiEkAAF5MmbUEAAmEjgAAO24pEdzwI4OiuLTMLkgACOEi6tA0BCEAAAmkIIIARwDwcEIAABCAAAQhAAAIQiDoBBHDUV5j5QaC6CURDAD8oi2tulYbBO6V9jnM9073vKDP0PWmqXS+tSXW9+8JHW9W9lbLOPp0A7ls8W5rX6urzpNNeh76rpKb5DtNmY+f90t9+tNV+uvez9k4BCFQqgYAFsE7/rFM/6y+dEjrTVVNTIzrVs53uWb/mggAEIACBaBJAALvXVf8RedJRk6K52MwKAhCAAAQgAAEIQAACVUoAAVylC8+0IVAlBKpeAPte50wCGDnsB2MqAazl78oGh+A1DWme90nL2CpZYH625X669/30ThkIVCqBAAXw4OCg/PKXv5Tf/va3smvXroyEdu7cae6feuqp0traKlOmTJGJEyeKUwIjhCt1kzFuCEAAAskEEMBuJghgnhIIQAACEIAABCAAAQhEjwACOHpryowgAIEEAQSw392AAPZLKl25ZAGsmDZtk6X9F4orcFtH+facJmNrTjFNDa0+VxbJjdJf963U79vRwYUOkPoQCCWBAAXwHXfcIcOTn5SRSdvk7X2vS804ERPTq/6nAn2V3FVf+rv6GhvbK48/+rA81vNu+eEPfyiHHHKIkcDjx4832JzRwRMmTAglSgYFAQhAAAL+CSCA3awQwP73DiUhAAEIQAACEIAABCBQKQQQwJWyUowTAhDIh0BVCWCT7vla2WBAnSe9SRGm6m1HmcbOFTK3Y30stXRMAPculO5mqw0rNfEzKkL1IjEZjPXV9t24uMxnPaJcJ0kAG9GrkK29w+LXuEIGlQwWW/g60z4rITzYcKslgj3v26I4yuyYWzUTCFAAX3HFFXLCqc/Icy8/KMMjO4zwtcWv+R770j+PU/e2P6uez6WjsnjxYteKeKODDzzwwGpeMeYOAQhAIBIEEMDuZUQAR2JbMwkIQAACEIAABCAAAQi4CCCA2RAQgECUCURHADskrGvB7HNlPRG8Sj42DVwSE7jOFMMXifRulTULrMjT2g6JnUur66s+YpJyjjmLVhVNJZGjvGEKmFtKAdy8JX7ur50Oep1ckVL0IoALgE/VCiYQoAD+5Cc/KX+7YKv85ZWfJyJ+bQmspa8tgGORwM9vVQL486Pyoc9ucQHdOyzyi8f75W9HbpEf/ehHUldXV8HAGToEIAABCGgCCOBkAbz9qV5paWnJukF6enool4ISXFJvHbjARRNgH7AP2Afp/3jl+eD54Png+bAJBPF5MOvE5ng2PCfpVfsmy0PzZkhXV1fWv/9TAAIQgEBYCURHANsS10naIX3FGf0bK2OidSVxxqwus0hkXTwlsff8WWcfme6FdbXLO67UEcCJVM8SS/2cTvQigMu7fvReLgIBC+ATF26V55UA1tG+X/nvUSsHtOPra/86Lh4JrAVw5xWj8tGPflQeVw5469h8kYMaLTK7Nos8/q/y8MMPy/z56n0uCEAAAhCoaAIIYPfyEQFc0duZwUMAAhCAAAQgAAEIQCAlASKA2RgQgECUCVSXAB6S5SZi13l5JDECOLDt7lcAj7XcxxnAga0CDVcegYAF8DwtgHeoCGAlfc88Q8lecwiwunTUr/r2vw+OSo065ldHAz//R5GbLxuVLZ/6v9L/+C/koj+dKjL3eqv865tEfr1Ient7ZcEC98ds5UFnxBCAAAQggAB27wEEMM8EBCAAAQhAAAIQgAAEokcAARy9NWVGEIBAgkDVCOA5Vgrnjebc3qMdW8AbyZspBTQRwIU8O0kCWJzsn5HVTR+QTctV+u1aHa1ty3pvFHeK9+cUMirqQiDsBAIWwO89a6tsf9WKAP5Sd3IE8A0XWBHAWhD/WQvgz43Kkx8Q2bxL5F8fV/BO+aVF8A0VAfzrj8vdd98tZ511VnqqfYtV/nz72PQ2lUd/jee3cvJZkD71Ab9SHdjeL+15fSCkrt+3uEZ6WsbMmQDWlaKcnk9Pi4wtHVAfXN3SmnIMhY4vHybUgQAEIFAYAQSwmx8CuLD9RG0IQAACEIAABCAAAQiEkQACOIyrwpggAIFiEageAayIDXnSQHtTQGtvYM72vcPgbexcIXM71iuncKdyCp4zhF3yUlVbPFuM0jBtnlKs5YlUO8kC2LMmTnaOdWiLnclsYKR7P1KkmAwEnAQCFsB/92EVAawEsI7wbT5NH/prRf7a33/2yKiRv+NUFPBzSgDf9NlR+ZUK/N30usiiX6ty/9hvjVYL4Cc/IXfddZecffbZqddwaLWSpJtUKoaY9FWvVw+2S/uCQgVpQPVtuWsbYDN+czK8+k0iyzQPrW5Sh5avi79OPfGAxseTAgEIQCBAAghgN1wEcICbjaYhAAEIQAACEIAABCBQJgII4DKBp1sIQKAkBKIhgANCZYRxqrTRAfUX8WZTCuCIz5npQaBwAgEL4L9vURHAOgW0cr9f/C9HBLAeuXqSK6BQAAAgAElEQVTv5kXjzD0dBfzckMiNnxmVX56iIoDfEPm4FsD/9yFrjloAP7U4swDWQnVlgwz2t4s7ULfcgjRN/1r4mnMBrPFq2XuDtMrGTXXSb6TwkEpdYApkiTwu9/wK34a0AAEIVB8BBLB7zRHA1fcMMGMIQAACEIAABCAAgegTQABHf42ZIQSqmQACOP3qm6jejSuUq7jQ4yqqecfkP3cEcP7sqFnNBAIWwCf981Z5QQlgffbvGR9IRADbZwE/8KiKAHYI4OuXjEr/P1oC+BNPqoWZ/3NrdXZtEfnNpzMLYJNCuVnl4k9E0FpplZvFTgotbb0qjcIClVahxkqroK/Ye9YLLV1rpWODfUunaHYK1lh7dp1Y1K5V3JFy2vF+Y2enSvfQnSKFtFPw2j8vl021PdJioph1X86fHWmoM7Xv85413hbpScGnmh8J5g4BCJSGAALYzRkBXJp9Ry8QgAAEIAABCEAAAhAoJQEEcClp0xcEIFBqAghgJ3HrHFrbK4icp/7tfVURjqcs9aqGsz8EcDjXhVGFnUDAAvhkLYBfs84Atr+08NVpn83Zv/p9lf5Zv/7ToMjXPz0qD/1fSwAvfkrBa/pfi+DuASWAL80igHXBhMBt67XP180UIeu8Z9XtbnUKZN2mXWadyktdqw4TT9OuikBuGliq0jUPGumsPuHN+b46stfK7JwcyZs4B1j10TQgS1U08ODiJhlYqsoOxs7/NdHAyRI6dfuWoE5/zyGRXeMt5IzjsG9yxgcBCISRAALYvSoI4DDuUsYEAQhAAAIQgAAEIACBwggggAvjR20IQCDcBBDA4V6fKI0OARyl1WQupSMQoAA+77zz5J8u2i4vvf5wQvba8ldLX1sAK/k7sk/kGZXl+ebPjcrP54ts2SXy6d8oDI3rLRa7lR3+bYcPARxDF4uCnWskbAoBrNNFx0OAGy05K54zhOOrYNXf2KjifJ1y2BX9GyusI4OXDrhSO7vlrWdp7XOAW3qkpqfFRCfb5/6uU6f/Js7/dcxBj9OROtrVfrZ7ykTHgputgZhIZiXb1fwaUgjq0m1EeoIABKqNAALYveII4Gp7ApgvBCAAAQhAAAIQgEA1EEAAV8MqM0cIVC+BdAK49ZwzqhcKM4cABCAQEgL19fWyc+fOgkZzy21dUnPNdZ1jK5a1uxr6+Mc/LlPn/ED2m6reHotFAMcif3UKaBMRrL+rr+G3Rf7whMjr947Kl48TGdgtcqkWwCffbbW5Swng31/uXwCrKibydtPyZMFpxO0mWW7SLDvSMGcUwCq1dGOjbJir29MRuaYDRzuOqXvO9s0ogGNll7d2S09dv4kYNu3eoFzzxm7H+b/FEsD2vJ1LVegZwgXtHypDAAJVSgAB7F54BHCVPghMGwIQgAAEIAABCEAg0gQQwJFeXiYHgaonkD4C+D1VzwYAxSWwZcssqa/fXtxGaQ0CkSdwSnAC+L//+7/l6quvlk2bNvnC2HiQOif4MJH3HigyqARwx29VtX/4scjosHUG8KYvyd133y1nnXVW6vb6Vsvq2nZpn6NvO9M565TM7tTHNSsb1AHs7TLHSNxuFdir0zNnSwHdL3U31MjKBjtFdKozh3XfmdIwe4dup6yORSGbsdvnFjvOFC5aCmjvGcl2f0QA+9qkFIIABIpGAAHsRqkF8PaneqWlpSUr454edT485ZI4wSX11oELXDQB9gH7gH2Q/o9Xng+eD54Png+bQBCfB7NObBYV96CiH9ycV+2bLA/NmyFdXV1Z//5PAQhAAAJhJYAADuvKRG9cCODorSkzKgWBAAWwHv4TTzwhr7/+unR3d8u/yh9l5+9+5mtWgyoF9OW/V0XnXiey7y0VGvxbqZu+STo7O2XBglgEblJLtjiN3TDpja2y+qxdk/HZvFdrzvo1B7I3tkmbbJSGdfb5vO42rHOEk88J7pBOh0B2pFW2+3SkmG5UY57b0Z02xbKJVO5utdqLDd2MVxLjT4oiztR+pnvetNWx8br5pOPra+koBAEIQMAXAQSwGxMRwL62DYUgAAEIQAACEIAABCBQUQSIAK6o5WKwEIBAjgQQwDkCo3jeBBDAeaOjYlUTCFgAv/TSS7Jr1y754he/KJdMeV52/uEXWXEPj1pnAH/JEThcV1dnxO+5554r8+erQ4K5/BFIl6baX21KQQACEAiMAALYjRYBHNhWo2EIQAACEIAABCAAAQiUjQACuGzo6RgCECgBAQRwCSDThSGAAGYjQCAfAgEL4OHhYXnzzTelra1Njv/9j2SKOvdX+d2M11v7RH77usjT02rlyiuvlOnTp8vUqVPlgAMOkEMPPVS0DObyR8BE9m6MRSv7q0IpCEAAAiUhgAB2Y0YAl2Tb0QkEIAABCEAAAhCAAARKSgABXFLcdAYBCJSYAAK4xMCruDsEcBUvPlMvgEDAAnhM/Yv23r17Zd26dXLbbbfJb37zG1+D1ZL39NNPl4ULF8o73vEOmTFjhpHA+uvAA9UhwVxpCNhnCtu3necIAw0CEIBAeAgggN1rgQAOz95kJBCAAAQgAAEIQAACECgWAQRwsUjSDgQgEEYCuQpg7QpqajyHoquJpXvf95yH7pSm2geldfBWabfPWPRV+TFZXLNM9MmR1nWCdPpqQ9f7gTryUfUn+fbta4AUihFIFsD22tlrlu9aehD33SQ1zfeoo0OXqCM7z40f2RnMQjj2Udp9G9V5KaI2a/VjY+ft0t9+RGbMqcrH3ztTescuFw439SIMWADr7vbt22fSQL/44ovm64033jDv6Q/2VJf+Q2DChAkm8veQQw4xX1r86vfGjx9vvnNBAAIQgEBlE0AAu9cPAVzZ+5nRQwACEIAABCAAAQhAIBUBBDD7AgIQiDKBXARwV9e9snnzn2Tlyk+of98fH8eyb9+ILF/+HTn++KNk0aLTS4zLLeCGVl8qtd2n+BB/fsRdiacS8e5SC+BHpCUu/fJdSyc4S7ZK7wOypiQm0c8+ivK87PXzyyFdeV3fuRci/jDkNL0SCGAtenUq6D179pgvHRE8MjKSUQBr0Ttp0iQjfqdMmSITJ040vx2U6jeEcpovhSEAAQhAIBQEEMAI4FBsRAYBAQhAAAIQgAAEIACBAAkggAOES9MQgEDZCfgVwCMjo3LVVd+Wxx77g5x00vFxCWzLX/v9VasuVgFg6gzJkl1e8eRHROnB+S1XsolEvqNcBXB+a1TqdfXTX7571Lkl/PRTzC3koz8dudszX8bWnGQ61r98sUiuTB8FnLE8Ajj96pVAAOvOtQTW0nd0dNR8pYv+tQeqRe+4cePMl5bBiN9iPoC0BQEIQKD8BBDA7jUgArj8e5IRQAACEIAABCAAAQhAoNgEEMDFJkp7EIBAmAj4FcB6zMPD+2TFiu/GJfCXv7xIvvKVdUlSOPv8/iKrm86Xjg1WyTYTrZkQTgvXqyjejqcTzbR9zZJMJk30N8WqZqeLzSLXXHXsvnR9Zz1vG97x3S4NK8+XTcsdUaVaZq08ykekcXYa1VKiMAFsrZG0iaxde4yVKjhpP8yXHkc68HhK4gz7JtGerput/Vh6Ykd7jZ1LZG7Hg1Yq8YwpoGPpxk2Z5L1XifNKEr4ewevd15nLI4DTfw6USABXywcR84QABCAAAX8EEMBuTghgf/uGUhCAAAQgAAEIQAACEKgkAgjgSlotxgoBCORKIBcBrNt2RvxOnz5FHRv5pisi2Ff/KUVRqohDpxTy3FdtNA18VEUb/jlxlq+Sa+4U0J50wK5zhtMJYEv+drd6zjP1jLlv8anS01KqNMO+qIa+UK4CONVaboyfM+tvPyRFEbv2zTJxt+d97ZC2nnp2imkzxg7Jcu50phTQ1h6txHkhgEv1yCGAS0WafiAAAQhAwEEAAYwA5oGAAAQgAAEIQAACEIBA1AkggKO+wswPAtVNIFcB7JXAznTQvknGIiglLvN0zWQB7JKsnkhe05eJDBYj0NbGO7cjg9Ubps6zsjx+xqxIos00AliS61hNe2R003OytP9cSRv06RtG9RT0J4DTrKV3f2TcDw5x67ec3/aXPidNi0TWxdfeR6pk03b05oUALtWziwAuFWn6gQAEIAABBwEEsHs76Ajg7U/1SktLS9Z90tPTQ7kUlOCSeuvABS6aAPuAfcA+SP/HK88HzwfPB8+HTSCIz4NZJzZLje7A/C9xrdo3WR6aN0O6urqy/v2fAhCAAATCSiAfAaznoiOBf/jDn8t5531AJk6ckNf0rOjJp5NSQJtUut4o4RQy1+o0g4ArqgBOnHG6Tq7LfNZpXjSiX8mfAHamSnYy8ayz3/3gt1xKAez+5QEzGt1eXgI4gvPiDOASPbQI4BKBphsIQAACEHASQAC79wMpoHk+IAABCEAAAhCAAAQgED0CRABHb02ZEQQgkCCQrwAuFsNEFKEzlXOq80C9qXLtEWSKwEyVAtqWejmmgI7Lv2dlrmyThnWZznwtFp1otVNUARyLqk2kTk63H/zum1RnSTtTMzvbXyaFpIB2r2ou/XrPEU43vnTnDeueM/HIcV4uue4jEjpjec4ATv+0ByiA5172aMZPmVH1r91j+stRSv9CZE1NjYxTX+mujTefHK1PL2YDAQhAoAoJIIDdi44ArsKHgClDAAIQgAAEIAABCESeAAI48kvMBCFQ1QTKIoB15GDzPTHudsrmhECqu+FUaU7kdBZpXCKDOuWuN51vPAV0uuhK1YWrzgmOs1rTCeCEJLOH0NabOOtXp5BuFp16+qSq3jf5TL64Ati7tup1uv3ga9+kEJgp66l1d+zfxs4lMrfjQWkYVL8QMKj29cqjrL3qApTtlxQ8+9fXeP3OP8h5qTE4WMSfE/1eSg5pyhtWCOD0z1TAArjYslZL5WK3mc8HDnUgAAEIQKAwAghgNz8EcGH7idoQgAAEIAABCEAAAhAIIwEEcBhXhTFBAALFIlAWAVyswZehHde5xGXov5K7zC6AK3l2zvOlK3se3tHnuudzLW/1hwBOv2tKIICbr+mX0VErzldH906ZMtl815eOAH7rrbcy3Bd5++23ZWRkRO69er4ggKP1AcBsIACB6iWAAHavPQK4ep8FZg4BCEAAAhCAAAQgEF0CCODori0zgwAERBDAOeyCpPNfc6hLUUktgJfJWnFGZlcqqKgKzFznlWt5td7xKGI7G0Cl7oGgxl0CAXzG1Y/IFfPflHHjxkldXa1MmzbNzGZ0dFQGBgZk9+495rX3vn7v2Wf/JC+//LLc+MgUBHBQe4B2IQABCJSBAALYDR0BXIZNSJcQgAAEIAABCEAAAhAImAACOGDANA8BCJSVAALYD/6/yOqm86VjQxREpZ/5BlMmWQAH0w+tQiBaBEokgC9v2iPHHjtbZs6cGee3bds2efXVHfHXs2cf47r/4osvynPP/dncRwBHa9sxGwhAAAIIYPceQADzTEAAAhCAAAQgAAEIQCB6BBDA0VtTZgQBCCQIIIDZDaUigAAuFWn6iRaBEgngm1tnyqxZh8XZPf/8dtm+fXv89axZs+Tww2fFX+/c+boMDQ3FX3f+crrcs/zkLCmg+2RxTbMK+09cjZ2D0t/uPjY7WgvIbCAAAQhUJgEEsHvdEMCVuY8ZNQQgAAEIQAACEIAABDIRQACzPyAAgSgTSCeAW885I8rTZm4QgAAEKoJAfX297Ny5s6Cx3nJbl9Rcc13n2Ipl7a6G7PN6z1z5S/nBktr4vR07dsjWrdvirw86aKYcc8wx8ddvvvmWbN682aSI1teUKVPkpv6p8uPPz/MhgFdKw2C/4HwLWlMqQwACEAicAALYjRgBHPiWowMIQAACEIAABCAAAQiUnAACuOTI6RACECghgfQRwGeXcBR0VQ0EtmzZK/X1k6phqswRAkUkcEzwAvj/uf5J+c4lR5lB7969W537OxiXu9OmTVXnAteZ83/1NTIyIps2/UH27t1rXk+cOFGOO65ePv397fL/LUUAF3HlaQoCEIBAWQkggN34EcBl3Y50DgEIQAACEIAABCAAgUAIIIADwUqjEIBASAgggEOyEFUwDARwFSwyUwyAQAkE8D/f8KR8++KjjNTdvHmLDA8Pm4lMmqTl7nFG8uprTP3r98DAgOzatdu8rqmpUb/VUSfTpk2Ti7/9bAECWKeGXinSJrJ27VzpHVsj6g1ptnNFt/XK2JoFqkerXENvq3Q3d8gG9U5b75gsHWiS2g79SsSVUnpotTTVWuV047pd3QoXBCAAAQhkJ4AAdjPSAnj7U73S0tKSFV5PTw/lUlCCS+qtAxe4aALsA/YB+yD9H688HzwfPB88HzaBID4PZp3YLDW6A/O/xLVq32R5aN4M6erqyvr3fwpAAAIQCCsBBHBYVyZ640IAR29NmVEpCJRIAK+58EjZsmVA3nzzTTMrHfGrI3t1emf72rbtGXn11Vfjr48++ig5+OCDzWv/Ath9BrAWuGsWWGcDb0x5HnBM+pq00bEzhBs7ZbC/Xeb0LZYaZYnj0te8lpjoddZTA1T3mgaWct5wKfYsfUAAApEggAB2LyMRwJHY1kwCAhCAAAQgAAEIQAACLgJEALMhIACBKBNAAEd5dcM1NwRwuNaD0VQKgRIJ4CtPHZHXXnstTmXOnGPlgAMOiL/evv0Fef755+OvDzvsMDniiMPjrxfdNiR3f/GkPM8A9sha3WpM7lodNEpnXAA7zxD21nO8Fmf0b2yY8UjiSll8xgkBCECgfAQQwG72CODy7UV6hgAEIAABCEAAAhCAQFAEEMBBkaVdCEAgDAQQwGFYheoYAwK4OtaZWRabQAkE8FmrHpP2k16Pj1yLXS147UuL4aGhP5qUz/qaOfNAmT17dvz+jh071BnAL8i9V88vjgA2qZs3yXKTsnlIVjctEllnRwDnIoDtNoq9KLQHAQhAIPoEEMDuNUYAR3/PM0MIQAACEIAABCAAgeojgACuvjVnxhCoJgLREMAPquyht0rD4J0qQ6hz9dK9n2WFh76n3MN6aU1qr1Q7I9N8LhL7VEyReSoozjvnVGN0tCflm1uyANbjymc+njn2XaWyvt6hYgRXqKywF4prCxR9yfLcU0UfBw1WD4ESCOAzrn5ErphvpX7WKZ11amf72rNnj0kNPTo6at6aOnWqOfdXp4jWl76vzw2+4eHJxRPAOvp3ZYOV5tnI4G71gZyjAI6li06dVrp6tg8zhQAEIJAvAQSwmxwCON+dRD0IQAACEIAABCAAAQiElwACOLxrw8ggAIHCCSCAC2fovwW/8tCf0B5afa7Udi/0IT399ut/JvmUTC2AE+Le/3ycvVsSWXq3qmNE8xlVrnXCwTLXUVO+kgmUUABPnz5d6upq45G+w8PDSu5ulr17hw3BSZMmqnOBj5OJEyea1877Nz4ypXgC2ET91krHBtVJY5u0yUZpyDUCWP8qiJHHHaKbMRcpoCv5SWDsEIBAiQkggN3AEcAl3oB0BwEIQAACEIAABCAAgRIQQACXADJdQAACZSOAAC4ler/y0J8AFim0vVLOXVQQ4V4VODjJ0al3/H7n4xx3PnUKmXep+ytkrNSNBoESCeCrPjiq5G69TJgwwXDTEb8DA4Oye/du81qnfz7++ONkypQp8fs6MlhHAOvrpv6p0vflpiwpoKOxJMwCAhCAQDUQQAC7VxkBXA27njlCAAIQgAAEIAABCFQbAQRwta0484VAdRGoKgFsUjtfGw8Ga4tHjVpST0WZydq19dI7dpr0xFJKL1yvomw7nkxsirbvytiaU1RgWea2GjrrpaNDpSVWV2Pn/dLf/ow73XGsnb7Fs6XZzulst51W7GYRptnGZNJFe9t4RgXafcAKtFNXW+/90rDyA7JpuSOiVqdYXjnHR6Rx5mcnNwHsXZNVssA1v/Ni65RIIW1xPtqzNrqcqhtj6l3jxOtU7et66nL029i5QuZ2rE+Rbry6PjeYbSkJlEAAL/hKv0yePFmldbbO+NXX22+/Lfv2jcRf77fffkoOj894/64r/w4BXMq9QV8QgAAEAiSAAHbDRQAHuNloGgIQgAAEIAABCEAAAmUigAAuE3i6hQAESkIgOgLYeZasE519Tq4nVbDrnF/r3kZbIKYUsLrMfdISl4mOtMMp2lpry1xzPq3KUOyQkMlnFevxOsWsvwhgd8rkbPOzUy0727bkb3drTJza2PSYe06zRLe6tKTuaSk8xXI2AZxqPmnXRI2xaeCSmFh3nv/sYecq513jDGvuqWenmDZj7BCfZy+X5BGmk8gTKIEALibDuZc9KhtvPrmYTdIWBCAAAQiUgQAC2A0dAVyGTUiXEIAABCAAAQhAAAIQCJgAAjhgwDQPAQiUlUB0BLBTAtpIHTJQdMTukCw3Ita6EmIzeypilwQ1wjeftlKIXSOIrUhhEaesTjcfp+i2o1tVVd9jyszEGodHdjdtk6X9F4o+UbOQK7UATjMfr4T3RDebcRjJLiZ6Oy7V/Zbz2/7SbdK0SGRdfP6kgC5kD1A3HwIBC+BUQxpV/8ptvkbHxPw3pkvp/9WoVNDm/yZaeJx6ob+8FwI4n4WmDgQgAIFwEUAAu9cDARyu/cloIAABCEAAAhCAAAQgUAwCCOBiUKQNCEAgrAQQwDqyNYsA9kTE+petetUzRPa6pK2Oxr1CmcZUaZrt3ZNBPhZVACufrCJdF8mNsk6uMN9NauUCr2wRwO7mPXNNMT+rfJ7l/NbT/SKAC1x5qhdGIEABXNjAqA0BCEAAAlEmgAB2r64WwNuf6pWWlpasy97T00O5FJTgknrrwAUumgD7gH3APkj/xyvPB88HzwfPh00giM+DWSc2qzAHdXniG1btmywPzZshXV1dWf/+TwEIQAACYSVQNQLYnH3rTdtsR/FmEsDOaFh7FQtpyxGt6jxbNymNdJaI5qRwXL9j8pECWk/TiM8hmStbpMFI6cJ3cEEC2AhbZ8pm51p4U0D7Lee3XmLfkAK68H1AC7kSQADnSozyEIAABCBQBAIIYDdEIoCLsKloAgIQgAAEIAABCEAAAiEjQARwyBaE4UAAAkUlUD0COCY1a6+VDYagnW5Z/5xeANfdMFua1zqQN66QQZ0O2JVq2F9bWqLqVNKmPZO++GhzBm+HHlDjedIWl63+zgBO2gi+xpRqrok0zG29ibN+zVhFj/OUouy5wgSwd/1shp4U0Hqk3jTQqVJFpzrnOWU9NXdHmu7GzhUyt2N9IuV0UcjQCAQyEUAAsz8gAAEIQKAMBBDAbugI4DJsQrqEAAQgAAEIQAACEIBAwAQQwAEDpnkIQKCsBKIhgMuKMLKdu849LsIskwVwERqlCQhEngACOPJLzAQhAAEIhJEAAhgBHMZ9yZggAAEIQAACEIAABCBQTAII4GLSpC0IQCBsBBDAYVuRkIwn6ezbwseFAC6cIS1UIwEEcDWuOnOGAAQgUHYCCGAEcNk3IQOAAAQgAAEIQAACEIBAwAQQwAEDpnkIQKCsBBDAZcUfws6fiaWldqa1Ls4wEcDF4Ugr1UYAAVxtK858IQABCISCAAIYARyKjcggIAABCEAAAhCAAAQgECABBHCAcGkaAhAoOwEEcNmXoGoGgACumqVmokUlEKAAnnvZoxmHOqoOPBzTX45SNernmpoaGae+0l0bbz65qAhoDAIQgAAESk8AAexmzhnApd+D9AgBCEAAAhCAAAQgAIGgCSCAgyZM+xCAQDkJpBPAreecUc5h0TcEIAABCCgC9fX1snPnzoJY3HJbl9Rcc13n2Ipl7a6GtAAutqwNos2CZk9lCEAAAhDIiwAC2I0NAZzXNqISBCAAAQhAAAIQgAAEQk0AARzq5WFwEIBAgQTSRwC/p8CWqQ4BN4EtW2YpmbUdLBCAQE4ETgleAP/iFw/K3r3DZlgTJ06U448/znzX1/DwsGzevDntfR0hPDAwKLt27ZIPfeg0QQDntLoUhgAEIBBaAghg99IggEO7VRkYBCAAAQhAAAIQgAAE8iaAAM4bHRUhAIEKIIAAroBFisgQEcARWUimUWICJRDAP/vZfWZS48aNk7q6Wpk2bZp5PTo6quTugOzevSflff3ms8/+SV5++WVzHwFc4r1BdxCAAAQCJIAAdsNFAAe42WgaAhCAAAQgAAEIQAACZSKAAC4TeLqFAARKQgABXBLMdKIIIIDZBhDIh0CJBLCO5D322Nkyc+bM+Ci3bdsmr766I/569uxjXPdffPFFee65P8fvI4DzWWDqQAACEAgnAQSwe120AN7+VK+0tLRkXbCenh7KpaAEl9RbBy5w0QTYB+wD9kH6P155Png+eD54PmwCQXwezDqxWWp0B+Z/iWvVvsny0LwZ0tXVlfXv/xSAAAQgEFYCCOCwrkz0xoUAjt6aMqNSECiRAD788MNl1qzD4jN6/vntsn17Imf7rFmz5PDDZ8Xv79z5ugwNDcVfH3jggfK+9/1dxhTQfYtrpKdlTNYssKv1yeKaldIw2C/tc2Lv9S2Wmp4WGVs6IE213dLqvBfvLUW9UqwFfUAAAhCoIgIIYPdiEwFcRZufqUIAAhCAAAQgAAEIVA0BIoCrZqmZKASqkgACuCqXvSyTRgCXBTudVjyBEgjgJ598Qo455pg4qh07dsjWrdvirw86aKbr/ptvvmXOBdYpovU1ZcoUdcB3nRxyyKGZzwC25a5tgIdWK8nbIdI5KP0xAzy0ukkWybr469TrV6gALrR+xe8qJgABCEAgKwEEsBsRAjjrlqEABCAAAQhAAAIQgAAEKo4AArjilowBQwACORCIggDuW3yqrGy4XfmCIxIz77tJBZHNl7E1J+VAI1Z06E7lJB5UgWe3JoLSfLfymApo+4EKaPPW1e8vk7Xxdk5QysNP+472pJBx+Z5AYAWTBXC+TDxD1GvdfI9I4xIZ7D9X7DjCYCaSbn2D6Y1WISBSAgH8yisvmfN/9bV792517u9gXDI3EtsAACAASURBVO5OmzZVnQtcF78/MjIimzb9Qfbu3WvKT5w4UY47rl4mTZqk0kMfnFkAa+G7SGRdf7t5ULXsvUFaZeOmOuk3UnhIVlsFsnz4FipwC63PxoQABCAQfQIIYPcaI4Cjv+eZIQQgAAEIQAACEIBA9RFAAFffmjNjCFQTgSgIYEkhe7UU7ml5wJFpNNOqFlPqZRLACTE8tPpSqe0+xYewLObYyruzUwvgfJg452FJZOn1u9aFMojOehRKgvqlIlACAbxjxytmNlrqbt68RYaHh83rSZO03D3OSF596XOCBwYGZNeu3eZ1TU2NifydNm2aeZ1VALsEry17l8umWnVW4tgaWSBazDp/dqSHjkULb1D9NHZ2ytyO7kTqaJ/3RNqkd6xFemqaE7+N09arflMonpO6VKtKPxCAAARCTwAB7F4iBHDotywDhAAEIAABCEAAAhCAQM4EEMA5I6MCBCBQQQQiIYBNxO6zsnzscuUP9KUl3SPKJ9ivsy1IMaWePwFsjTFVpLB3rH7LZZtj+e9nE8D+mTjnUmo+pe6v/OvGCMpNoEQCWEf2btkyIG+++aaZsY4I1pG9Or2zfW3b9oy8+uqr8ddHH32UHHzwwfHX2QWwSOIcYCV7mwZkqYoGHlzcJANLVdTvYOz8XyNknVG6+udm9Zse1vnBOnLYyhytI4Wz3XNIZJWCumlgqUoXMZh89nC515n+IQABCISMAALYvSAI4JBtUIYDAQhAAAIQgAAEIACBIhBAABcBIk1AAAKhJRAJASx/UVlDz5dNy2NRoM6IYCOHvyk6aEzkTKUPtBS2JJ6KBZO1a6ep148r0xC72r6mgsHEI2et9jusRqQtFm2qo4yb7ZzOpp5ON52nAHaNM9GHuz1v295x3S4NKx0c9GA1i5VH+Yg0Dn6L5iaAnWt0jLVuSWs5XwXyJdJqN3bG0oBnXXPdnq5r74F07cd+gcDRXmPnEhV4+GCKFN/B86OHaiVQIgH8xz9ulddeey1Oec6cY+WAAw6Iv96+/QV5/vnn468PO+wwOeKIw133GxpOyJwC2nwoxSRvS4/K099iom/tc3/XqdN/E+f/OgSwuFNHu+RwtnvKFMc+u+1P8NiHvEMMV+veYt4QgAAEMhBAALvhIIB5XCAAAQhAAAIQgAAEIBA9Agjg6K0pM4IABBIEoiGAdUDYpcobXGnOAU6kf/YIUyVDmwY+qsr82aQN3mgLwyRp66xnSdbuVs8Zw65N5CzvTwC7U0B70hi7ziBO13aacXnSYeeWCjvYJyObAE7FJO0audbSGUmdy5pn2AOevWKnmDZjNIGHfs5vDpYnrVcLgRII4N///rfy17++GCeqxa4WvPalxfDQ0B9Nymd9zZx5oMyePTt+f8eOHaIF8mmn/VN2ARw7B3h5a7f01PVbefr1ezeItG7sdpz/WywBvEmlh9DppZ0XZwBXy+PDPCEAgfwJIIDd7BDA+e8lakIAAhCAAAQgAAEIQCCsBBDAYV0ZxgUBCBSDQFQEsGhpukirg5NlfdN16gcl6MQZ/RujlTLC1yttHa9NG8700g7qWrY23xN744SYFMwkgBPRqoloZO0+kvtILbH9jMuZ/lr93PScyrB6rswpxmYpsI3UAjgNE6+U90RIm6GkWku/5fy2v/S52L6yGZICusBtQPWcCZRAAP/sZ/fFh6VTOuvUzva1Z88ekxp6dHTUvDV16lRz7q9OEa0vfV+fG6zPB/7Qh07LLoDNOcC1KqVCYyyFs27FSuO81pzRa8vaYqWAbla/7TOofvPH+TGIAM55H1IBAhCoOgIIYPeSI4Cr7hFgwhCAAAQgAAEIQAACVUAAAVwFi8wUIVDFBCIjgE0aaCV+l58i3Su1CFbCLoVYtZY6g/A1isCHaHW1HetbS+c5/iKAXVuuqAI4EQ29Tq6LR0WHYYtniwB2j9HD0e9a+i2XUgCnEP3xXyxAAIdhD1XnGEoogKdPny51dbXxSN/h4WEldzfL3r3Dhv2kSRPVucDHycSJE81r731/Ajh2hm93q8pN3x7/7RR9NnCz9JqU0NblkbQ6dXQs6X5jZ6fKxd6tcrHrM4B10Qz3dHSxMw10m9WH6U/n8I+9rs7NxawhAAEIpCeAAHazQQDztEAAAhCAAAQgAAEIQCB6BBDA0VtTZgQBCCQIREcAW+KztuNpiZ8FaySfM82vPe8cBPCcDKmW7bN106Zsdu60TJGjqVJA2zIyxxTQuksjLZ+VubJNGoyUDseOL0gA57SW+a55unrLhBTQ4dhD1TmKEgng/fbbT8ndepkwYYLhrCN+BwYGZffu3ea1Tv98/PHHyZQpU+L3dWSwjgDWl44I/sAHPugjAjjgZTTCN1Xa54D7pXkIQAACESOAAHYvqBbA25/qlZaWlqwr3dPTQ7kUlOCSeuvABS6aAPuAfcA+SP/HK88HzwfPB8+HTSCIz4NZJzaLOfDMOvUsfq3aN1kemjdDurq6sv79nwIQgAAEwkogSgLYSqX8oLQ6z2f1pgROmQJax4+dGgsG+5oKDhMljr3nyiZSFbf1PqCOrbTEcMcGtbKNZ6q8pbZszSMCWG8O1zjtdNL6RqbzhS1xrGPY9GWNy/rZzEf0XE4KzdYrTAB7GekJp1orv+VSrFPKvaL4OVJ9N3YuUYGHD6rAw/CI9dAsMAMJiEAJBPADD9yv0jrXK7k7OT6JrVu3yo4dr5nXOr3zscfOVmf/zsx4f/bsOWUXwCayd2OnK7o4oJWhWQhAAAKRJoAAdi8vEcCR3u5MDgIQgAAEIAABCECgSgkQAVylC8+0IVAlBCIlgKtkzfxMM3GGsJ/SpSmTLIBL0y+9QKCyCZRAABcT0NzLHpWNN59czCaztGWfKWwXc54jXMJh0BUEIACBiBFAALsXFAEcsQ3OdCAAAQhAAAIQgAAEIKAIIIDZBhCAQJQJIIAjuLpJ59aGY44I4HCsA6OoNAIBC+BUOEbVv3Kbr9ExMf+ptJcqDlh91ahU0Ob/KuWz+lIv9Jf3Kq0ArrQFZbwQgAAEKoMAAti9Tgjgyti3jBICEIAABCAAAQhAAAK5EEAA50KLshCAQKURQABX2oplGq+dltqZQjo880MAh2ctGEklEQhQAFcSBsYKAQhAAAKlJYAARgCXdsfRGwQgAAEIQAACEIAABEpPAAFceub0CAEIlI4AArh0rKu9JwRwte8A5p8fAQRwftyoBQEIQAACBRFAACOAC9pAVIYABCAAAQhAAAIQgEAFEEAAV8AiMUQIQCBvAukEcOs5Z+TdJhUhAAEIQKA4BOrr62Xnzp0FNXbLbV1Sc811nWMrlrUX1BCVIQABCECgeggggN1rTQro6tn7zBQCEIAABCAAAQhAoHoIIICrZ62ZKQSqkUD6COCzqxEHcw6QwJYte6W+flKAPdA0BKJI4BgEcBSXlTlBAAIQCDsBBDACOOx7lPFBAAIQgAAEIAABCECgUAII4EIJUh8CEAgzAQRwmFcnWmNDAEdrPZlNqQgggEtFmn4gAAEIQMBBAAGMAOaBgAAEIAABCEAAAhCAQNQJIICjvsLMDwLVTQABXN3rX8rZI4BLSZu+okMAARydtWQmEIAABCqIAAIYAVxB25WhQgACEIAABCAAAQhAIC8CCOC8sFEJAhCoEAII4ApZqAgMEwEcgUVkCmUgELAAHh0dlZGRkfjXmDrkUH/lctXU1Ij+Gj9+vPmaOHFiLtUpCwEIQAACISSAAE4WwNuf6pWWlpasq9XT00O5FJTgknrrwAUumgD7gH3APkj/xyvPB88HzwfPh00giM+DWSc2S43uwPwvca3aN1kemjdDurq6sv79nwIQgAAEwkoAARzWlYneuBDA0VtTZlQKAgEKYC1/N2zYIA8//LBs3rzZSGB9aQGsha7zu/m7sHrPvpz3dL1DDz1UTj75ZDnjjDNk5syZpSBDHxCAAAQgECABBLAbrv7dqJOOmhQgcZqGAAQgAAEIQAACEIAABEpNgAjgUhOnPwhAoJQEoiGAH5TFNbdKw+Cd0j7HSS/d+1kID31PmmrXS2tSe6VamQzj7rtKaprviA3kPOkdWyULAh9Wnhw940opgB3zaey8X/rbjw58NnQAgcoiEKAAHh4elptuuknOOussaWhoiAtfDcgWvPrnCy64QC6+dn5Gblt3PCY/u/Ftufrqq6Wurq6yGDNaCEAAAhBIIoAAdiNBAPOQQAACEIAABCAAAQhAIHoEEMDRW1NmBAEIJAgggEu5G/yK1DTljJgekuW29FWvVw9eKO0L/Lbrnavfen7LZWaZLIB1u/dJi5lPcfoo5WrSFwRKQyBAAfzWW2/J4sWL5Tvf+Y784Q9/MBJ406ZNZl719fVGAuuviy++WM7/8onq3VFR75j7o2N2tHDiveWt/y233XabNDY2loYNvUAAAhCAQGAEEMButAjgwLYaDUMAAhCAAAQgAAEIQKBsBBDAZUNPxxCAQAkIIIBLADnehV/JmaacjpZdOUcG+y8UV6Bz3vK0wPHkiC5JAOv59JwmY2tOMS0NrT5XFsmNRAHnyJXiUScQoADevXu3tLW1yXe/+10ZGBhISXLOnDlyySWXKAH8nrj8HRuzpK+WwPbP+42fKl8493a5/vrr5fTTT4/6qjA/CEAAApEngAB2LzECOPJbnglCAAIQgAAEIAABCFQhAQRwFS46U4ZAFRGoKgFsImivlQ2x9W3r3SprTP5kS4RKm8jatfUqrfJp0hNLKb1w/blS2/FkYke0fdcSllnaauisl44OK1Wzldr4GdXHRbLWbinWTt/i2dJsv2m3nVbo6nFeJBtdqZKt99ztimc+KsLWNV6dOlrPMXk8Is/I6qYPSEcMksUoJop7F0p3s8Uvn3TNXgGcJHw9QriKHkOmCoEMBAIUwLt27TIRwN/+9rdl4sSJJtpXX/psYOfPRgBf/R7rniPy1wjgWETwlAkzZOk/d8lXv/pVWbhwYZoJ9akPp2ZZ29arPkiTs9cPrW5SH7ginYP9Kp9/rKyjpcbOQfVhav/+i77fo1IIrEmbB79vcY00S+q+2HMQgAAEIJCZAALYzQcBzBMDAQhAAAIQgAAEIACB6BFAAEdvTZkRBCCQIBAdAeyQma4Fnqdcgj4b2BKlYktf1zm/XrGaKjLWm644c1trbZlrzrhV3WZNc+zsM1NkbkLQegV24gzkLPNRY2oauCQmpZ1nJ1ttd7d6z+KNSebGFVb0sWtO/p8mBLB/VpSEQIJAgAL4jTfekE996lMmbfMzzzzjoq4jf+0U0FoS/9uX3x2P9rWjfvV3fWkRPHnCdFn2L/8p1157rTlTOPWlpe1K2agyRLeu05LXWcoWvo0OAbxSHe5ul/PK4ywCeGi1NC3aJHNlozQk9cUGgwAEIACBbAQQwG5CCOBsO4b7EIAABCAAAQhAAAIQqDwCCODKWzNGDAEI+CcQHQHsFJn2/B0iVTzn56oiOvq2p8UR4WpEsa6bLGATZdVt71m8vttKIXaNTLUihUWcsjrVfBzrGovoneuM0E03fk+0smnFCGorUjgujlPMy+rRO26/qaPd+xAB7P+5pCQEEgQCFsCf/OQn5Zvf/KZMmzYtKfLXKYB1BLAz5bNbAo/JxPFT5KrWH/kSwDrdwsaGdY5oXvMpqnLCq8+mtUrYxiOAnQJYf/gqqVu7SR2ErqN+MwtgHU28SNap/xaZ74nIYTYXBCAAAQj4IYAAdlNCAPvZNZSBAAQgAAEIQAACEIBAZRFAAFfWejFaCEAgNwIIYB8C2JuauFgC2NWOjr69QmSdHa2cRQAbFaLSU2+6NFnkeoWtX7Hrt1yeZw5zBnBuzyalIWARCFgA6wjgzs5O2b59exLx2bNnGymsJXFNTY2JCNbf9WWniHZW2rhxo6xcuTJrBHDD4HLZVOtM3zykPgAXqQ9A/b4tfa1o4UQEsO5Jl6uVTcvHVG76TALYbk9FD4uOBFZN97fHDk+32rVy/s9V6RmUTDZiuSN2PkCb9Z7qzaSQjufoJ5U0jyQEIFBdBBDA7vVGAFfX/me2EIAABCAAAQhAAALVQQABXB3rzCwhUK0EqkYAp0wBPaQCydT5uBkjXJ2pn+1dkiqdtN+2HGJXi+WVc6y0ykkpqVMI4L7vyeraC2NRys50zfp8YWf5VBG73rOD9Vy85TKlgM7Uvr+nJ0kAu4RzflHF/nqmFAQqmUAJBPCNN94oBx10kJG69vm/9nf9npbEs878T0Nx0dzfy7qNf5P08xWnviCnn366TwHcL3U31KgUDFrkqqZMumYtaevkhrj0LUAAx9vT0tchg02KByuV9Mb4ecKeflQkctPAUk/EcKqxVPKmYuwQgAAEshNAALsZIYCz7xlKQAACEIAABCAAAQhAoNIIIIArbcUYLwQgkAuB6hHA2jHoNNDXxoK87HTLmlb6FMd1N8xOBIDpovY5uHm0pdNL61TSJqDMpGA+2py527FBt3ueikfboo6qzBQBHDuL115g+5xh9drdrie1sy7vTQMdq+uud0qMReI8Zeuc4WBSQJtpOFJgJ840zmUHUxYCUScQsADW0b1f//rXZceOHUkkjzrqKCOElyxZIsuWLctIWgvkhQsX+koBbaJ6HZG5gyrS1pLBTtGaTgAbU6x+EyZ9BLCd/tlO+6xf125arj50TVyvO7LYFf0bm2JbLNpXp6WOhwDbZxNHfcMxPwhAAAIWAQSweydoAbz9qV5paWnJukV6elSWC8olcYJL6q0DF7hoAuwD9gH7IP0frzwfPB88HzwfNoEgPg9mndgsJtedlfAufq3aN1kemjdDurq6sv79nwIQgAAEwkogGgI4rHQZl5NAUgQweCAAAR8EAhbAOrpXp20+7LDDXBHAzmhgLYCdEcB/8zdWBPDvf/97sX9+9tln5cMf/rB/ATwnFpm7vFW6VUZmK0VzFgHs6wxgK8LXztycIGyndk4lgO1zhR3r4erLG0XsY90oAgEIQKDCCSCA3QtIBHCFb2iGDwEIQAACEIAABCAAgRQEiABmW0AAAlEmgACO8uqGa24I4HCtB6OpFAIBC2AdAXzNNdfInj174kR05K99xq+OAP7MZz4jX/jCFzISmzJlipx77rk5CGDVXCzCtjFlOmZvBLAldtUBvVbaaCOLnecIx4an21zZoHLr22f+6ve9Zwc7zxb2poRO0Y6Rwd3SqiOXTRppLghAAALRJ4AAdq8xAjj6e54ZQgACEIAABCAAAQhUHwEEcPWtOTOGQDURQABX02qXd64I4PLyp/dKJRCwANYRwF/60pfkyCOPjJ//64z+1T9/9rOflcMW3m4I6jOAU0UAb9myRT7ykY/kJoCNmL1B6vrXqMPY9eWNAHZG8npTMKcWwH0qnfTKhkHPGb76mGE7DbTOke8UwKpbbxpokwK6Vo2tNpajv03l6N+ocvQjgCv1MWLcEIBA7gQQwG5mCODc9xA1IAABCEAAAhCAAAQgEHYCCOCwrxDjgwAECiGAAC6EHnVzIYAAzoUWZSFgEwhQAO/atUsuvvhiEwF8xBFHGAGsr5GRERMBbIvg9vb2rGcA79u3Ty644AJznrA+C5gLAhCAAAQqmwAC2L1+CODK3s+MHgIQgAAEIAABCEAAAqkIIIDZFxCAQJQJpBPAreecEeVpMzcIQAACFUGgvr5edu7cWdBYb7mtS2quua5zbMWydldDu3fvliuvvFLe//73y+GHHy46jfOECROSOtNS1z4D+GMn/E7e/e53mzLOM4BvvfVWuffee0266NNPP72gAVMZAhCAAATKTwAB7F4DBHD59yQjgAAEIAABCEAAAhCAQLEJIICLTZT2IACBMBFIHwH8njANk7FEgMCWLbOkvn57BGbCFCBQSgKnBCeA33rrLfnJT34iP/3pT+Xpp582s6qpqYmf/5vqZ+d7dnkdMazPDW5sbJRTTjnFfOeCAAQgAIHKJoAAdq8fAriy9zOjhwAEIAABCEAAAhCAQCoCCGD2BQQgEGUCCOAor2645oYADtd6MJpKIRCgAB4eHhadBvqll16Sl19+Wd544w3RqZztVNB+EY0bN85EDu+///5yyCGHSF1dnd+qlIMABCAAgZASQAAjgEO6NRkWBCAAAQhAAAIQgAAEikYAAVw0lDQEAQiEkAACOISLEtEhIYAjurBMK2ACAQpgLXq1BN6zZ4/5evvtt+Pn/+YyKx0VPH78eNlvv/1k6tSpMnPmzFyqUxYCEIAABEJIAAGMAA7htmRIEIAABCAAAQhAAAIQKCoBBHBRcdIYBCAQMgII4JAtSISHgwCO8OIytQAJBCiA9ai1BNYpnO2vMZXjUn/lcmkBbEtgLYInTpyYS3XKQgACEIBACAkggN2LQgroEG5ShgQBCEAAAhCAAAQgAIECCSCACwRIdQhAINQEEMChXp5IDQ4BHKnlZDIlIxCwAC7ZPOgIAhCAAAQqigACOFkAb3+qV1paWrKuY09PD+VSUIJL6q0DF7hoAuwD9gH7IP0frzwfPB88HzwfNoEgPg9mndgsNboD87/EtWrfZHlo3gzp6urK+vd/CkAAAhAIK4EoCOC+xafKyobbpb/9iATmvpukpme+jK05KXf0Q3dKU+2D0jp4q7TPybX6Y7K45gfSkKquHlPzPbEGz5TesctlQa7N51w+w3hybquwCikFsINJY6dnDQvrjtoQiAgBBHBEFpJpQAACEKgsAghg93oRAVxZ+5fRQgACEIAABCAAAQhAwA8BIoD9UKIMBCBQqQSiIIAlhezVUrin5QFZ48uwFlOSpmnLSOVnZbktfdXr1YPnSvuCfPv2W89vueB3cLIA1mN7RFoMk/CMM3gS9ACBXAgggHOhRVkIQAACECgSAQQwArhIW4lmIAABCEAAAhCAAAQgEFoCCODQLg0DgwAEikAgEgLYK1eNTLTFoh9IxZSPadrSknrlUTLYf664g4rz7dtvPb/l/HAqrEySAPaI+6HVl8oiudIdyV1Yl9SGQAQIIIAjsIhMAQIQgEDlEUAAI4Arb9cyYghAAAIQgAAEIAABCORGAAGcGy9KQwAClUUgEgJY/iKrm86XTctjEb9OsWjk8Ddlg1kWO+2yJUWlTWTt2mkq+vRx6bOXre1rKm20eNI4W+13WI1IW6/Vj44ybl4bq2jq6XTT6YSrfn+ZbHSlObbes5sQR9/W2I6x0kQnzWG+9CTV032nGmdsPL2nSHezxaFcqZa9AjhJ+BaStruyHjtGC4EcCAQogKdNm5bDQPwX3b17t//ClIQABCAAgVASQAC7l4UU0KHcpgwKAhCAAAQgAAEIQAACBRFAABeEj8oQgEDICURDAIs4ZWIi/bNHxirB2DTwURVh+mePjPVKW+drS6p2t2Y6n9ZZPlPEbULQ2hI5WRh7RXGmOTjPGk43zphkblxiRR+bM3elROcPuzc/AjjkHwYML6QEAhTA9957byCTPuOMMwJpl0YhAAEIQKB0BBDACODS7TZ6ggAEIAABCEAAAhCAQHkIIIDLw51eIQCB0hCIigAWHSW7SGRd/8myvuk69cOt0i7O6N8Yz5QRvhkEsGnDcXavc1mMTL0n9s4J0jmo+pzjI+VyLKJ3rokkziSfVdOu6N8Mc0hKg20PNEv7pdlmphcEcAlh01WECAQogO+66y4XqKseOtS83njzyeb73Mse9fV61T++6Grnwx/+cIQWgKlAAAIQqE4CCGD3uhMBXJ3PAbOGAAQgAAEIQAACEIg2AQRwtNeX2UGg2glERgCb9MdK/C5XqY5XahGsol3zlqIOaZpOALvajvWtpbMfAaw2nY5Yrt10QYp00x5h63cOfsulTVEd/JPAGcDBM6aHKBIIUAD/6Ec/chG79rF3xeWvX5RaEq846U+u4h/5yEf8VqccBCAAAQiElAACGAEc0q3JsCAAAQhAAAIQgAAEIFA0AgjgoqGkIQhAIIQEoiOAY1K142nHGbepzt3Vi5AtKtZHCmgd/bvyKCutspGvD0prpgjgvjtlde25ShDr/p3pmnU6amcq51Rj854dnGoOmVJAZ2q/dJsySQC7pLWPyOnSDZWeIBAiAgEK4O9///uuiX7sYx8zr4eGBmRMhTrNnDlTxo8fL2+8sUvefvttmTx5P5k+fbqMjo7Kq6/ukNraOlM+XTshoshQIAABCEAgRwIIYDcwIoBz3EAUhwAEIAABCEAAAhCAQAUQQABXwCIxRAhAIG8CURLAVrpkW8TGkHhTKKdMAS2izw1uXqvqpE0RvUz0bX1Z5/cmzvOVxjOlTbZJQ8YI4NhZvPZKmX5OMq8y960KpJzDSZ56ui13H9Y4s8nuvLdOzhWTBLCZfCKNduJc5JybpgIEIkwgQAH8rW99ywXukksuMa8HBwdk6tSp6muK7N27V15//Q0ZN26cEsIHSk1NjXmt37cFcLp2klelT/3GS3P8w1Tfb+wcVAezm1+NyfPSba6UhsH+2G/YpOh1cY30tIypD0T7Xoo6fYulpqdFxpYOqD9IutVv9KRqL3tfeU6CahCAAARCRwAB7F4SBHDotigDggAEIAABCEAAAhCAQMEEEMAFI6QBCEAgxAQiJYBDzJmhJZ8BDBMIQMAPgQAF8De+8Q3XCNZse59JAb1t2x/lgAMOMFHAr72200T8HnDADJk4caKJBNYRwRMmjJdjjjlWTvjcBvnk7F+72vnMZz6TZmZegRoTwm296jdi4nbWDxVHGR9S1pa7dh9Dq5Xk7RB1cntcPg+tbpJFsi6LjPbRV8bRF1o/RzQUhwAEIFAAAQSwG54WwNuf6pWWlpasVHt6eiiXghJcUm8duMBFE2AfsA/YB+n/eOX54Png+eD5sAkE8Xkw68RmqdEdmP8lrlX7JstD82ZIV1dX1r//UwACEIBAWAkggMO6MtEbV8oI4OhNkxlBoMgEAhTAN954o2uwXc83GQH80kt/VYJ3guzatVveeust2W+//WT/6ULkigAAIABJREFU/ROpn1UQsBHE73jHO+W4jn65+MhHXe1cccUVaSCkEKBGxm6S5WNrJD8F7EOq6j4W6cPh20XHGmvZe4O0ysZNddJvpPCQOkTeFEgbRWxNyEdfGZe/0PpF3ls0BwEIQCADAQSwGw4RwDwuEIAABCAAAQhAAAIQiB4BIoCjt6bMCAIQSBBAALMbSkUAAVwq0vQTLQIBCuD3vve9Lla//rUVybtjxysyPDwsO3e+blI+H3TQTPP9jTfeUBHAe01qaJ0ieubMg035dO0kL0QqAarla61sWh5L0RyLzt0Qq9zW60zdbJXtiN207jnbTBdR7BS89s/LZVOtitAy4lnXc/7sSCntGE9jZ6fM7ehOpJv2eU+dHCC9Yy3S40x/XVDUc7S2OLOBAATCSQAB7F4XBHA49ymjggAEIAABCEAAAhCAQCEEEMCF0KMuBCAQdgII4LCvUHTGhwCOzloyk1ISCFAAv/vd73bN5He/+515/eqrL5vUzyMjIybyV0cAa/GrBfD48ePkwAMPNOUOOugQ8z1dO8mYsglgS+AqW2qd12sEq30eryV/u1u9Zwbbba4TWeQQyZ7O++LnAKvyTQOyVEUDDy5ukoGlKup3MHb+r+k0WSjb49GRw1bmaB0p7B5r8j2HRFYpqJsGlqr00oNZzysu5daiLwhAAAKZCCCA3XQQwDwvEIAABCAAAQhAAAIQiB4BBHD01pQZQQACCQLpBHDrOWeACQIQgAAEykygvr5eBeLuLGgUt9zWJTXXXNc5tmJZu6uh448/3vV6/ILvmhTQf/7zn+TNN3Xq50lKAO9vzgJ+9dUd5rt9FvDu3bvlyCPfJfXtj8i4/73E1c4f/vCHNANOJ4Bj6ZclOR10XNzWpksVbbW5sVGFBSfJYccw7HOAW3qkpqfFnDlsn/u7Tp3+mzj/1zFGPR5H6miXHM52T5liO4rZjMJE/AoCuKCtTGUIQKCUBBDAbtoI4FLuPvqCAAQgAAEIQAACEIBAaQgggEvDmV4gAIHyEEgfAXx2eQZEr5ElsGXLXqmvnxTZ+TExCARD4JjgBPCxxx7rGvOUD99uBPDg4IAn9fMuFQH8tkyZMlmmTZum0kPvM4Oqra0zZwAP//Rjrnb++Mc/pmGR5QzgFOcB+xPAzUoAN8qGucuN2E15xc4BXt7aLT11/YkI4xuUN97Y7Tj/t1gCONW5xpwBHMxDQqsQgEAQBBDAbqoI4CB2GW1CAAIQgAAEIAABCECgvAQQwOXlT+8QgECwBBDAwfKl9QQBBDC7AQL5EAhQAL/rXe9yjehPf/qTea0F8PTp02Xy5P1k79698vrrb8i4cePUmb8HGjG8Y8cOlR561AhgfaVrJ3m6XgHqSfls0i97U0DbIjVbCuh+qbuhRlY2eFNE26Owzw9ujKVw1u/Hzgw2Z/Tqs4Dt9+z0zdnSPCfGmio99MbOdOmqdQrpfDYDdSAAAQiUjgAC2M0aAVy6vUdPEIAABCAAAQhAAAIQKBUBBHCpSNMPBCBQDgII4HJQr84+EcDVue7MulACAQrgWbNmuUa3fft28/rZZ7fJjBkzZHR01JwFrL/bqZ/37Nkje/a8KZMmTZSjjjrGlE/XTvLUbeFq33HK2Nh7JgrYTp/sve+u32bOCnZK5ZjklU4ZVGf8eh2rkbTdra57OsK4WXR6Zjty2COpdero5rVmcI2dnTK3o1sazBnA6o1M91zzUGVNCugFqorqTzcXe13o9qA+BCAAgaAIIIDdZBHAQe002oUABCAAAQhAAAIQgED5CCCAy8eeniEAgeAJIICDZ0wPFgEEMDsBAvkQCFAAH3zwwa4RzVp0j0kBncs197JHZfu6M11VXnnllVyaiEbZFOmrozExZgEBCFQrAQSwe+URwNX6JDBvCEAAAhCAAAQgAIEoE0AAR3l1mRsEIIAAZg+UigACuFSk6SdaBAIUwDrK13m96+L/MS9tCXzC5zbIiPoX782dTeb9+vZHTApo+7WWv/r607dPd7Xz+uuvR2sNfMzGRPZuTB157KM6RSAAAQiEjgAC2L0kCODQbVEGBAEIQAACEIAABCAAgYIJIIALRkgDEIBAiAnkKoDH1D9+6H//917p3i946kPfU9lA10vr4J2Zj0z0W67gAWVooO8qlSn0jliB89SRkqtkQRjGFeScc2g7pQB2MGvsvF/624/OoUVH0WK1k1/v1IJAgAQCFMCTJ08OZOBvvfVWIO2Gq1H7TGF7VM5zhMM1UkYDAQhAIB8CCGA3NS2Atz/VKy0tLVlx9vT0UC4FJbik3jpwgYsmwD5gH7AP0v/xyvPB88HzwfNhEwji82DWic1iVIfHd6zaN1kemjdDurq6sv79nwIQgAAEwkogFwHc1XWnbN68VVauvFwmTBgfn9K+fSOyfPlNcvzxx8qiRf8c1qkGOy4jeodkuZa+uif1evXghdJunyoZbO8V0XqyAH5QFtfcJy2Gmf75VnW0ZhbRn3KmxWqnIjAyyKojEKAAHj8+8UFeTK4jIyPFbI62IAABCECgDAQQwG7oRACXYRPSJQQgAAEIQAACEIAABAImQARwwIBpHgIQKCsBvwJY/3v+VVfdJI899hs56aS/jUtgW/7a769adbkE5RTKCipb5zoCdeUcGey/UOZkK1ul95MEsGbWc5qMrTnFEBlafa4skhtzjwIuVjtVui5MO+wEAhTAYZ8644MABCAAgfIRQAC72SOAy7cX6RkCEIAABCAAAQhAAAJBEUAAB0WWdiEAgTAQ8CuA9ViHh/fJihU3xyXwl7/8WfnKV25JksLZ5xWL9uxdKN3N18oGVaGtd6ssHThXajueNNUT6YCdkaGxnzvrpaPDSrWcsVzO7esWU/Tnu52LZGNSGuNEewvXJ+ZnBt/2XUt+muhhi4NILHV0dogVV8IrgJOEr0fkijwjq5s+IN2tsdTQaSR79nYqDhUDhoCDAAKY7QABCEAAAmUggAB2Q0cAl2ET0iUEIAABCEAAAhCAAAQCJoAADhgwzUMAAmUlkIsA1gN1RvxOnz5Vdu3a44oI9jcZLUUvkrWNK6yI2dj5rXGZa16LdYZukpBV9Wxxmq1czu3r0XsFsN9x6rqWsOxQJlcL7TUm/XOq1MYZUharOTUNXJJ7FKw/8GUtlbsAtvnpNNGnSU88XbR7Ggjgsi4rnQdOAAEcOGI6gAAEIACBZAIIYDcTBDBPCQQgAAEIQAACEIAABKJHAAEcvTVlRhCAQIJArgJY1/SmffaeCZydr1eKZnqdIiI3fk5sunv5tm8LR/ss2lzaccw6FtE710jgZAHct3i29LTEBLEr+jfWhi24s4OsqBL5CWA1xdgvCCSkunvaCOCK2gYMNmcCCOCckVEBAhCAAAQKJ4AAdjNEABe+p2gBAhCAAAQgAAEIQAACYSOAAA7bijAeCECgmATyEcC6fy2Bf/jDu+S8886WiRMn5DikXMRqBQpgRUNLydpNl6oUz6KinW2hrG540xwbATwky020c7SvvM8AziKAvUzzPks42viZXcUSKKIAftesAysWAwOHAAQgAIHSEVi0aJEggN28EcCl23/0BAEIQAACEIAABCAAgVIRQACXijT9QAAC5SCQrwAubKxhEsBW2uZNy2MRuUY2bpFOE2WcwzgHvyeray9UdTQZ59m1zzgEsDP1s03QSoedfHZwYYTDWDtJALvkd6pU2XoWNrP0KaCtM5RtiZ6unTASYUwQ8EOgiAJ4xbJ2Pz1SBgIQgAAEIIAArnFvAgQwDwUEIAABCEAAAhCAAASiRwABHL01ZUYQgECCAAJYsYhFmBoqbedJ29ot0pCrADayWJ0XbKONp3FOCMm6G2ZLc7yAKmifUexNA10lKaANKgf75BTPTpF+tBVV3b3QOjfa+xBnbIcnHgKVTKCIArhjyUWVTIKxQwACEIBAiQjsv//+CGAEcIl2G91AAAIQgAAEIAABCECgfAQQwOVjT88QgEDwBMojgIOfFz2Ej0BSBHD4hsiIIBBCAkUUwO2fvjCEE2RIEIAABCAQNgIzZsxAACOAw7YtGQ8EIAABCEAAAhCAAASKTgABXHSkNAgBCISIAAI4RIsR8aEggCO+wEwvIAJFFMCf/dTHXYMcU/ksa2o8/8KtSqR7P6AZ0iwEYgTuk44D18vC1zrltBIzua/jQFm/8DXpjHesx3KD1D/5v/Kp2fbwOuTA9Qvltc8OyT/N+4mc47wXH2+KeiWeC91BoBgEDjjgAARwCgG8/aleaWlpyYq4p6eHcikowSX11oELXDQB9gH7gH2Q/o9Xng+eD54Png+bQBCfB7NObBbzV3/P3/9X7ZssD82bIV1dXVn//k8BCEAAAmElgAAO68pEb1wI4OitKTMqBYEiCuBLF38sPuIf/vCHMjg4KFdddZVMmDAh/v6+fftk1apVUldXJ+edd14pZkgfEIgR+Jl87iAlgF/9d/lQIEx0+zdK/RP3yidtqWv387PPyUFK7r7677Get/6HnPG+L4p89Qm5N1Z463+cIZ+W/zf+OvUQM/Tha06F1vfVCYUgkJXAzJkzEcBEAGfdJxSAAAQgAAEIQAACEIBApRMgArjSV5DxQwACmQgggNkfpSKAAC4VafqJFoEiCuAlbRcYNiMjI0byPvHEE/K+971PvvjFLxoJrOXvV7/61fj7Wg6PHz8+WjyZTYgJ/EwuO7hXml+5OTABfNnBN0ndr/qSBbASvguWiHyz75Oi3fDW/1ggt8qH5Q8Dc6TvZi2Ft8p/WAWS67qI6jmk6cMX+ULr++qEQhDISuCggw5CACOAs+4TCkAAAhCAAAQgAAEIQKDSCSCAK30FGT8EIJCJQDoB3HrOGYCDAAQgAIEyE6ivr5edO3cWNIpbbuuSmmuu6xz79CXnxxsaHh6W6667Tn7961/Le9/7Xvn85z8v119/ffy1LYUL6pnKEMiJgJKfhygB/LIWwPrnm6R+1fEqSv37ppW/W/W49C3WejZ2779apOejV8mvUt17vE9MUbvs45fLlr//qFgtqetj/yUvG7FrX1tlTUzwLp5t/6zrOMfjGZvdx9Y1suDv7XGskuOv6pH6HO+pAcl/vdwsvYd4xzhbjevv5So9STPsl8U17Jz4UhgC/gkcfPDBCGAEsP8NQ0kIQAACEIAABCAAAQhUKAEEcIUuHMOGAAR8EUgfAfweX/UpBAG/BLZsmSX19dv9FqccBCBgCJxSPAH8qYv/zQVVR/zaEnjatGmye/duI4OvvPJKV1poVgICpSHwc7n8HUqyvnSTfFD0z0qGKlH70k0fFPn55aJeyn857/3dSnmsd7HMVgK2+aS75MOP9Srpq+upCFzzsx6187X3nntWP7/8HdLb/JLc9EFVrnlIlqi2t13eLENLVFvbVP+9zdZYkto0A1P1VJzwmmY5abnIyvhYMt1zjFPNr3loifQu3uYev553vN/SrAK9QEATOOSQQxDACGAeBghAAAIQgAAEIAABCESeAAI48kvMBCFQ1QQQwFW9/CWdPAK4pLjpLDIEiiiAP/mJf03CYkvgJ598UubNm4f8jczGqcSJ/FyuOLRPFrx4oxHAVxx6sxK566XtGEvkJl5776m7VxwqfQtelBuVvM2lnovSz6+QQ/sWyIsL+qzvN35Qtq1dKJeqZNC3qv/r7+vNYBx9yFpZeKnIrevbxAwzl3vKFMcCe61hfOwO1ae4x79NtW8Z5VjflbiujLkSCbzjHe9AACOAK3HrMmYIQAACEIAABCAAAQjkRAABnBMuCkMAAhVGAAFcYQtWwcNFAFfw4jH0MhIoogBefNF5KSeiJfCPf/xjOeecc2TixIllnCxdVzcBJVbfqQTwX2MC+J3/LnW/vCchgOOvdTnnvW2y9sx/kIHP/dUSwL7reWgr2XrmZ0Q+d/bd0nfsPaotdV+/902RszffLfKNFGNRAljX+cY9DgFs95/t3j8MyOfMXJ2Xd/zWvW1rz5R/WPErueCHeo7VvUuYfWkIHHrooQhgBHBpNhu9QAACEIAABCAAAQhAoIwEEMBlhE/XEIBA4AQQwIEjpoMYAQQwWwEC+RAoogBuu1Clo+WCQGgJ/FyWHnavnPHCDSYCeOlhnVL36E/lklgEcOK1vvdvsvnaR+Wn+ua2b8lZJw9Ih6m3Tb511sky0PGC3GCyNS+Vw/5ts1xr2vG26QVh1V3xq7+Lldf3rb5+IBfIf5r27ffssVn31U3T37ZvnSUnrxBHf5nvxecQH0r6Meq2Pyu3WHPmgkDABN75zncigBHAAe8ymocABCAAAQhAAAIQgED5CSCAy78GjAACEAiOAAI4OLa07CaAAGZHQCAfAkUUwBcvas1nBNSBQIkI3C+fP1wJ4Oevlw+I/rlTavvvjglg52vrZzlf5PbbnzBjO//25+X6D8SGef/n5fDzb7denH++urc53s79nz9cvTYV5Pl4hcT0tn3rbGn66VnSf/clsZTOIqaOOMt7xubo731f+Yoc9+WfJsad6Z4S12c3fVmsGSTG5BrjGfcm5qJHYdhwQSB4ArNmzUIAI4CD32j0AAEIQAACEIAABCAAgTITQACXeQHoHgIQCJRAFARw3+JTpaflAVmzwEb1mCyu+YE0DN4q7XNi7/XdJDU982Vs6XPSVPugtDrvxQmnqOfrXqBLFJnGUwpgvS7N95g5NnbeLv3tR0RmvkwEAsUhUEQB/ImP/UtxxkQrECgrgfvlC0esltpH7pKLKykYdtu35cPzB6X9L19H4pZ1/9C5HwKHH344AhgB7GerUAYCEIAABCAAAQhAAAIVTQABXNHLx+AhAIEsBKIggMWWu2tOsmY7dKeSvOrMPodQHFp9qSySK7MIRqcA9srgTHKYbeaHQLIA1kwfkZaxy2WBwNcPQ8pUI4EiCuCLLji3Ggky58gReEC+cKQSwA/3VJQAfuALR8oFW66Wh3sujkcXR25pmFBkCBxxxBEI4BQCePtTvdLS0pJ1nXt6eiiXghJcUm8duMBFE2AfsA/YB+n/eOX54Png+eD5sAkE8Xkw68RmMX/19/z9f9W+yfLQvBnS1dWV9e//FIAABCAQVgKREMBa+C4SWdd/ruiAXy17b5BTZOOm/yP9Rgr/RVY3XacKOCKCUy4IAjjIfZokgD3i3p+kD3KEtA2BMBIoogC+8Px/DuMMGRMEciTwgCz7P5YA/sTROVYtafFn5Dst75erf213+m/y/ee+JqeWdAx0BoH8CBx55JEIYCKA89s81IIABCAAAQhAAAIQgEAFESACuIIWi6FCAAI5E4iEAHYJXlv2XiCbap3RpWkiTWPRwhsUucbOJTK340GVOlrXXSZrbZptX5OxNWKlle49RbqbvylWeVIW57LhvAI4Sfh6I7lzaZyyEIgsgSIK4HfNOjCymJgYBCAAAQgUj8CiRYsQwAjg4m0oWoIABCAAAQhAAAIQgEBICSCAQ7owDAsCECgKgWgIYJHEOcAqirfpOVmqooEHF18qA0tV1O9g7PxfEw3sjfJdJtJrnR+shWRth8ocbc4HTpUCWknhxiUyqCONzdm1qqpJX8zlhwAC2A8lykDAS6CIAnjFsnb4QgACEIAABHwR+NWvfuWrXKpCdXV1csttXfLZT33cdVu/F+ZfRvr4xz8uY2Njct/vXkpKAafelpOOmpQ3EypCAAIQgAAEIAABCEAAAuEjgAAO35owIghAoHgEoiKA4+cAtzwiNT3zVcTuSUbo6nN/18l1jvN/HWJX3Kmjk+Wwivg1Mljz5kzgQncdArhQgtSvTgIBCuD3vOc9otN8FnqNjY3KnDm1cssttxTaFPUhAAEIQCAkBBDA7oVAAIdkYzIMCEAAAhCAAAQgAAEIFJEAAriIMGkKAhAIHYHICODYOcDLWx+UnrpbTUSv6PduEGnd+KDj/F8EcLk2IWcAl4s8/VY2gQAF8Pz582Xy5MnyyiuvFMxIi+Sf/vSnBbdDAxCAAAQgEA4CCGAEcDh2IqOAAAQgAAEIQAACEIBAcAQQwMGxpWUIQKD8BCIjgM05wOdLx4YTYimcNVste/VZvmc6UjUXkgI6U0Rw+dcy7CNIEsDm/OVnZblJo+2NsA77bBgfBEpFIEAB/P73v1+GhobkhRdeKHg2Z555JgK4YIo0AAEIQCA8BBDA7rUgAjg8e5ORQAACEIAABCAAAQhAoFgEEMDFIkk7EIBAGAlERwDHzvDtPsU6ozcGW58N3CxfMymhrcsjGs1ZvveYO42dS2Rux4PxtM+m7lp1o03XFyWTEcCF7OEkAawbc/Bvi53FXEgf1IVA9AiESADX1NTI+vXrZb/99jOcJ02aJEuWLJHf/e53ggCO3tZjRhCAQHUTQAC71x8BXN3PA7OHAAQgAAEIQAACEIgmAQRwNNeVWUEAAhaBKAlg1jTcBFIK4HAPmdFBIAQEAhTAOgX0s88+I3/961+zTnR4eJ8pc9lll8nXv/51mTBhgvT09Mg555xj3kcAZ0VIAQhAAAIVRQAB7F4uBHBFbV8GCwEIQAACEIAABCAAAV8EEMC+MFEIAhCoUAII4ApduAocNgK4AheNIYeAQIAC+LzzPip/+7fvll27dqWd6JiMydtv75Uf/OA/5a8v/FV0FPA999wjDQ0NolNI//nPfzZ1EcAh2CsMAQIQgEARCSCA3TARwEXcXDQFAQhAAAIQgAAEIACBkBBAAIdkIRgGBCAQCAEEcCBYaTQFAQQw2wIC+RAIUAAvXXqFXHXVF2VM/6u259LvjY6Omq+XX35JvnLNNfKTH98lw8PDcfm7Zo1Kjh+7EMD5LC51IAABCISXAALYvTYI4PDuVUYGAQhAAAIQgAAEIACBfAkggPMlRz0IQKASCCCAK2GVojFGBHA01pFZlJpAGQSwU/7qn0dGRuT+B34uX/7SV+T1119PSaCpqUmlhL7LJ50hWd1UKx0bYsUbO9Xh7e3xw9t9NpKhWJ86tH2lOtC9X9rtE+FzblS30Sz6HHj7ausdkzULcm6IChCAAAQqkgAC2L1sCOCK3MYMGgIQgAAEIAABCEAAAhkJIIDZIBCAQJQJpBPAreecEeVpMzcIQAACFUGgvr5edu7cWdBYb7mtS2quua5zbMWydldDqSKAU8nfffv2ye49u+XppzfGo4Lt6OCRWJTwk0/8Rr7xjW9kH+jQammq7ZC5Tpmq3ls92C7tRZOrxRLADolsxr1Jlo+tkaINMzstSkAAAhAoGwEEMAK4bJuPjiEAAQhAAAIQgAAEIFAiAgjgEoGmGwhAoCwE0kcAn12W8dBpdAls2bJX6usnRXeCzAwCgRA4JngB/MorL5vIXh3dNDY2Gv+uJe/IiE4DPWLEr/55ZGSf7Ns3Ev8+bdo0c+9//uc+uemmm7IgsCJ/Ny0POpI2AAEsxWgzkB1CoxCAAAQCIYAARgAHsrFoFAIQgAAEIAABCEAAAiEigAAO0WIwFAhAoOgEEMBFR0qDaQgggNkaEMiHQAkEcP+GR6T74Zdk8pT9YiMcs84FNkLYOh9Yf9c/We9bknjquF1y0gmHy0HT95P7739Qbr755swz9BNFG4sQtrNDJ9IuxwRsb6t0N3eIvq/vLR1oktpYLunGzkHpNzmfk8sm7qnbaftwDt8jfPsWS01Pi4zZOaBTtmEJ7u7W2Dh0nZUNRU5vnc8mog4EIACB3AkggN3MSAGd+x6iBgQgAAEIQAACEIAABMJOAAEc9hVifBCAQCEEEMCF0KNuLgQQwLnQoiwEbAIlEsDfe2SvHFWX24G5b/75t/LuIyfIoQfsJ488vMGfAF4ksi7teb/Wubtip4c2krVbWs1ZvrEzee3zgrVcbV4rcbFrXuuqOkWzp2yKdlL34RXAzjOA22Jt6zLZxtkjLWMt0lOjv5MymocZAhCoTAIIYARwZe5cRg0BCEAAAhCAAAQgAAH/BBDA/llREgIQqDwCCODKW7NKHTECuFJXjnGXl0DAAviLX7xSfvXEr+TuXwyoCGCdo92K/LUuHQkc+8mOBDZvW2/WjLwldUcdKgdOmyCPP/aEPwGc6RzdFBHCfYtrpKdFp4z2pmDO9Do5XXO8ndrks3wTfTiX2tOGUyJLljZicjoRvVzeLUTvEIAABPIhgAB2UyMCOJ9dRB0IQAACEIAABCAAAQiEmwACONzrw+ggAIHCCCCAC+NHbf8EEMD+WVESAgkCAQrgK664Qq68cpk8++w2eeGvL5izfHWKZ+d3/bN1/q91DrDz533qPOBpU6ebe7956nfZBbBkOQM4MAHs6DdfAewce7Y2EMA8wRCAQAQIIIARwBHYxkwBAhCAAAQgAAEIQAACGQkggNkgEIBAlAlEQwA/qLKG3ioNg3eqLKHO1Ur3vqPM0PdUhtH1KsOot6531X20FeWNUoS5pRTAfVeprK13mNYbO+9Xx3ceXYSeaAICUSIQsABetuwLsuHRfrn+Jy/IoYfOVOS8Ub/Wa+ssYPfP08delffNniwHTK2RTU9vln+/+d+zk08lR5X4XT3YLu0mytebAnqTLI+ndV6pPuh1OmjdTbYI4GbZaJ8J7BLLmfpwDj9DBHAsHbU7jbRznKSAzr4RKAEBCISdAALYvUJEAId9xzI+CEAAAhCAAAQg8P+zdy/wUdV3/v/fk4SbiIC3ilJF5WIptqi1tqArdtddRdfF1qL+WktrMZEiEBEQhBSlUdp6S4ReQLsrLRZJWcp/laRWEeoWKbWVuiIFQhUFFEVBuQVym//5npkznDmZmcxMZpK5vKabhcyc8708vyf4ePDm8/0igEDiAgTAiZtxBwIIZI9A3gfAcS9VrACYcDgexpYBsHF73joi837ryE4M4zHkmnwUSHMAfPfdU7XuTy9r0cuN6jdoQELCh3f8TWcef1AndPVr29Y39eijcQTApgc7kC3Vy05vzrm+LT4bpoq4Al9zozuwDfxexdLChYFewrZjDuvf3Yd7+sFzhENvea6L2EYo/krHAAAgAElEQVSg0rhqdK31r1n6W9McrgFVo1Ub9czjhLi5GAEEEGhXAQLgcG4C4HZ9/OgMAQQQQAABBBBAAIGUC2zYsMFu84ILLgi1TQCccmYaRACBDBIgAI53MQiA45WKdl2LANhU/664Uv4FI+xbtlXeoDF6iCrgtkJzf44JpDUAvktTp07R5i2btfJ/N6mgoMDG81b7Bo78NdW/wa/g79XcpNN6dVLnggbteHunFQBX5Bg+00EAAQTyV4AAOHztCYDz92eBmSOAAAIIIIAAAgjkhgABcG6sI7NAAIH4BfIqALa3e/5BsOjsZmvzzgiVp65rhlWUaUjpyuDW0sEAuPoaVY0MtBHYsni7VWh2qxY65MX/GQo041+F/LjSGwC3CHw9gXB+qDBLBFoTSGMAfNddd2ny5FJt2vSG3nnvo4hn/zY7ZwJbYW9TU+AM4Gbze/vXRnUu9Fk5cIPef2+PKioIgFtbTj5HAAEEskWAAJgAOFueVcaJAAIIIIAAAggggECyAlQAJyvHfQggkA0CuRMAu0LYMPgLrR1Ezfm+ngpeK2wcvvW2YIDrnB9srrlVqn5TC64OVKRam5S67rf6GFZm7eb5HfW3z661LmX74rgfcwLguKm4EAGXQFoD4MkqLZ2kP7+yXj9bdVin9e1jdxyoAPb+xXf4e+aaTgff1und9qqr76g+3vuJFQBXsnQIIIAAAjkiQADs/e+gdMlZnXNkdZkGAggggAACCCCAAAL5IeCu+qUCOD/WnFkigMAxgdwJgJ0Q1726rtBX7urf4DV2ta6s0Dd4r7lmjLTIBLz2Je7Q2LsFdKzPeMIiCRAA81wgkIxAGgPgyZMna+LEO/SXv76iJesbdEa/sxIaYf0Hm3V84y518tfp8MEjqqwkAE4IkIsRQACBDBYgAA5fHLaAzuCHlaEhgAACCCCAAAIIIBBFgACYRwMBBPJZIL8C4G2aZVfsul+ekJgAOG0/DpwBnDZaGs5pgTQGwBMmTLAqgCdq165dWv3XbXblb3OzOee3Ofh761fr+2br+8DWz+b3TYH37O+b1bV5v5oaDpvjgFVJBXBOP4pMDgEE8kuAAJgAOL+eeGaLAAIIIIAAAgggkI8CbAGdj6vOnBHIH4G8CYDtLaBv1Ub73N5+rgX2VvLG2gLaXWVMBXCiPyUtAmD7vGUnlPdWWCfaOtcjkKsCaQyAp02bqiNHjqqgoMAOfJ0vaxPoYBAc/p6pfjLhsDkX2L7WCoDNe3V1dSopKdEVV1yRq6vAvBBAAIG8EyAAJgDOu4eeCSOAAAIIIIAAAgjkhEC0ql+2gM6J5WUSCCCQgED+BMAWih04/kAvOz7eLaDNvs/22b5L7CuGVZRpSOlKDY50hnDY9tDWbSXnaORC6ya7zREJrED+XNoiADZTd3kXB89ezh8RZopAPAJpDIDj6Z5rEEAAAQTyU4AAOHzd2QI6P38OmDUCCCCAAAIIIIBA9gkQAGffmjFiBBBIj0BuBMDpsQkExpG2jU5TfznebMQAOMfnzPQQaLsAAXDbDWkBAQQQQCBhAQJgAuCEHxpuQAABBBBAAAEEEEAgywTYAjrLFozhIoBAQgIEwNG57KrejWWqXfsdmeJgXm0TIABumx9356tAGgPgCy+8UBdccEGbZM1W0ObVvXt3zZs3r01tcTMCCCCAQOYIEACHrwUVwJnzbDISBBBAAAEEEEAAAQRSJUAAnCpJ2kEAgUwUIAB2r8p2VQ7/ikpDe0TfrGr//bo6ExcuC8dEAJyFi8aQM0AgjQHwN7/5TV155ZU6fPhwmyf6l7+8ol/84j/b3A4NIIAAAghkhkA+B8C//789mbEIjAIBBBBAAAEEEEAAAQQ6RGBSc702X9BXTz75ZIf0T6cIIIBAKgQIgFOhSBvxCBAAx6PENQh4BdIcAA8fPjz5ALihQf7CQvkKCrRp0yYrAP4F64cAAgggkCMCBMA5spBMAwEEEEAAAQQQQAABBBIWIABOmIwbEEAgAwWiBcCjr78qA0fLkBBAAIH8Ehg0aJA++eSTNk36sZ89Kd+cuRX+sumTwhoyFcCJBsB9TzhB9U8/rQPbt6vLO+/oqNXiln//dx3s3ZsAuE3LxM0IIIBAZgkQAGfWejAaBBBAAAEEEEAAAQQQaD8BAuD2s6YnBBBIn0D0CuDPp69TWs5LgS1b+mjQoPfycu5MGoHkBUakNwC+7LLL4qoAbm5uVsGePTph/nztsraM3nDNNbqkb1/te+IJ/d/ll+v0s84iAE5+lbkTAQQQyDiBVPzro4njvh02L/Mvks7s0yvj5uoM6Nvf/rbM2fZsAZ2xS8TAEEAAAQQQQAABBBBoFwEC4HZhphMEEEizAAFwmoFpPiRAAMzDgEAyAmkMgG8fd7u+9a1vqL6hPuLIrL8Dt1+NjfX6R/Xz8v3s59pz5Ij+b9Qo3fiNb+gdqwLYnB/ctWtXtoBOZm25BwEEEMhgAQLgDF4choYAAggggAACCCCAAAJpFSAATisvjSOAQDsJEAC3EzTdiACYhwCBZATSGABPnTpFM2feY1c7eV+m4te8b349+PHHWvWlL6th38dabFX93jhlih36Hjx4MHQbZwAns7jcgwACCGSuAAFw5q4NI0MAAQQQQAABBBBAAIH0ChAAp9eX1hFAoH0ECIDbx5lerGNC2QKaxwCBJAQ6IAB2gl8nBN44Y6Z2/dd/6bWiInW7e5r69OnTYiIb/vY3PfH4E61MsEYlvpFa6LpqWEWt1k7qnwRMvLdsU+XwASp9OXj9sArVrp2k1PVo5lSuwbVrlfw0WroUV/u14Op458h1CCCAQOoF8jUAPm/DztRj0iICCCCAAAIIIIAAAghkncDmC/rqySefzLpxM2AEEEDAESAA5lloLwEC4PaSpp/cEmjnANgb/h5+91298E8jVGdV+/7+y19SWeXDampqVnNTk1Ud3GT/vsn6deUzNXr00YpW7FMRlrq7aKW9bZUaPqBUQ9xhqvVeZe0kTUpZuJqKOXnasMe9SbP8C5SyYebWTwWzQQCBdhDI1wC4HWjpAgEEEEAAAQQQQAABBLJEgAA4SxaKYSKAQESBRANgkw34fL4WbUV7v93Zty2z/t58jUbXzm9DMVYbR13zsHwjnw02cq2q/Xfp6kwYVxun1dbbowbAtpcCTq5Oakqu0Ei7UvCzqrDW85qVd2hA6RueYVyrJyre0tgE3jf9KNS2NKxisVWAeMaxdiOMZ1ulu+/gmiYLkm/zTdaJ+4IC7RAAv//++9r38T57y2fn6+jWWh146SUdWv9n+Tf9Xe8XFuik/3ezTr5xtJqt65qsANh8ndDjBPue5557Xg8//HAry5aKsNTdRaz2ApW/m2alu5I2FXPytpGKNvkJQgABBNomkI8BcNvEuBsBBBBAAAEEEEAAAQQQQAABBBDIHIFEAuAnn/ydNm9+R+Xl31VRUWFoEo2NTZo16xf6zGfO0pgx/5Y5k+uIkdhB79tW4VYwzLS+r6y9IYXFZh0xqdT02TIA3mXlM99U6ZBrVWwFvaNcAbAJf8sHe4JZzzBMKDtGM8LDW+uaVt+/Zp1rTdZbu7f+ytq91fyDgdjjWTFqdRt3ZM23+abmuaGVdgiA1778RxV2Mn+o+6wwN0D+8YYNeqV8rs47eEiHre83dOmiI9a5v1+YebcGDR5sh777rdD4hBN6q7CgQC++uEaPPPJIK+sVI9gMVus6OzUf2wI5eE/FEJWWBjaPDmwbXRu+nXRxtfzuPZPjqaJtrc/q0aoaWSozJjOeqVuHW/8KJTDCY1tXB8fnujZsW+uofbipPC41JfKtGHVsPhHbCATcVaODW2ibe8oHp3h7a378EEAgnwUIgPN59Zk7AggggAACCCCAAAIIIIAAAghku0C8AbDZ5XPmzCe0fv3fdcklnwmFwE7467x///1jVWgViuXty1R3lp9l/R38DSk8YjI3NKNvAW1C2D+6AmDr++E7NDWmofcexyjR900oO1da5K4Yb9lGTckd2jo1VVXl+Tbf3Hh+O24W7RQAd+3aTYcPHQmb5ycPPCD96U9a17mzLl6wQCeddFL45wc+lrnPio219o/r4gyAw88ADgS9gTNwrX0AAv/Kwg48q6ytHMy5usHzcZ2A1wSd9qVme+RWAuUx1s921PN+4+jTOS/Y7nPhsdC3xRisOTnXRhh75Hl5A2C3S3Fwfuaa1sa5wvrDc5RW+MyvbBndcT+o9IxA7gkQAOfemjIjBBBAAAEEEEAAAQQQQAABBBDIH4F4A2Aj0tDQqLKy/wyFwLNnj9F99y1qEQq3rhesuqweYRVX/SRYXLXaKq46ts2ue1veY1sBWy0X/9AqiuprV45WjQ5WiIaFru6KzkT6cd9nZtCWdqZro3dbYVd7LbYytud0iZV5mOrhgIfUxm2GW1+Edr8i7gDYrOcKa6kXPiu73G/Y+JaBunXN8K03taj+VaLv2+viDp+dtXe/F6zcDVYmttgyWoHPIz+PkZg9fWbdfNv90cnzDtMcAN9zzwy9+upftfPdnWHQ/k/26+iU6Tp89KhWXDBU3540PlgdbJUI21XCftU3NOjEXidaZwA365U//zXOALjcKrk3wa6ruwjVujUlPq0Y5YTD7nvcoW9rFcUxztFNuk8z7thjCI19QMuzfI/Ny80d6QzgYACuVtoIhtPHKqbz/OeF6SOAQMoECIBTRklDCCCAAAIIIIAAAggggAACCCCAQLsLJBIAm8G5K36PP76bDh6sC6sIjm8CJgCbbhVMBYO94Jm5oWAtyhmpLUNZE9JdahU+eapHQ1v6JtJPawFwIuM9FhgWVzvbBnvbN1LuINDzebQgMz7gjLwqoQB45Fv2ub8mI2q5HXSkql0z5UTfj9S2d128lJHW0X2P93mMtBQRAuCsm29GPmI5Oqg0BsBTpkzRjBnT9eZb/9AHH7yv5mZzBnCzvb3zgUcfk3/NH7SuS2d9/rEKa6vnHtbnzfaXff5vc5P1H4RGHd/9ePs/DK/97fXMCoDVyhnAaQuAXf0mGwC7x95aGwTAOfqDz7QQ6HgBAuCOXwNGgAACCCCAAAIIIIAAAggggAACCCQrkGgAbPrxbvvsPRO49bHECludMM05l9X6PhgQB9r9bCgYdN4/FrJ6702kn9YCYNd4wqqDI4zXAQhW9A6xQ+CWwaEJNkPnyoZV/wYbcCqDWwfNiisSCoBXXBqoijYvu0LW9b2xevDTWut87vaO+31P1W6YYLRtpIPDiXY+cfA5DX8eIy1NpArgLJxvVjx1uTDINAfA06ffrZfXrdXxJ3RXc5MJgP1qPnRI22++RR8fPqx1V/+bxt05yX7fVP2aX5zf79u3z6oCblSjVQm86Y3NevSRR1sRj1axG2mbY6d613tPnBXA9h8ega2bw6pjreC3snaSdTB7sn3aDVv/ismpSg60s9E+l9j6JythwXKsPtxUMSqAg1tgh28j7bZhC+hc+DFnDghkogABcCauCmNCAAEEEEAAAQQQQAABBBBAAAEE4hNIJgA2LZsQ+Ne/XqWbb/6KOnUqiq+z0FUJBLMy2yK/rVn+u6zjHj0VnhEDtwhbNwcrScMriM1g4r02gfG6dzW1ethWaW1rvekWK8yUlRF4Qm1vqBmaZ4KcWXJ5qgJgY/rgwPmBo0Jdr/jfj1Yp7DTWegAcCu7dA0hTABz/vAKDaXl9muabJc9d9g8zzQHw3XdP1bo/vazjjuuuusNHba9DP/+5DldX639699Ytjz+uztYZwJFeH+/fqyPWFtH11te2rW/q0UeTDYDtJ9f6w740uAf+MOtf+jjbRMcKgE3G65OV8Vqbxldbf9B6/lQI/ES42rW+d87qbfFZ/H1G2gJaxdLChYGN4r2Bc+R5hf3pYYfI9p739ss9lmg2gUrjqtGB4Hlb5XANqBpt7Zc/iQPos/+nnhkgkBECBMAZsQwMAgEEEEAAAQQQQAABBBBAAAEEEEhKINkAOKnOQjclEKjWWtWf5WcFzoC1q2TXaLQd6DohXWtbQMdbuRuoCN00K7hlsx3mOdsQJzLeZaoccEPweEt3lelOVwAc7dzZSGcHt006k+6OOwAOC+Y965LwNs8Rwk9vRXELpBgBcNgz6L4x2vMYaQW87bufr2yZbyY9Wbk+lrQGwHdp6tQp2lq7Re/seMfe/rn54GHVld6lXUeOas/tt+lLX/5iqOrXrvy1vuz/Wb9tarK2g7a2gj5Sd0Q73t5pBcAVub4azA8BBBDIGwEC4LxZaiaKAAIIIIAAAggggAACCCCAAAI5KJDxAXD/Y+fpati1Vo3VWxq8aIY05ptW4dNiq/DpjECVbdWIQEgcd1WvWcyW5+76Rj4bWOViq6+FVl+hsDneIDl47rDzrIS2cT7W18AHrwgUrDkv5yxk7zbQ+boFtHFxW4Q5RAtn43/ffl5K3wj7aQ6dP22/Gymgtc6ADt7Rcovn8O2kw5/HSH9oRBhrVs03B/8gzOgppTEAvuuuuzR5cqne2PS69u8/YAe7Rx77iQ7/71r96pxzdPucstC5v875v832+b+Bs4AbGhusbaObdfRovd5/b48qKgiAM/pZYnAIIIBAAgIEwAlgcSkCCCCAAAIIIIAAAggggAACCCCQYQIdEwBnGALDaReB6BXA7dI9nSCQpQJpDYAnq7R0ktb/drl6fvYzqvvHdu393h36XVGRrvzpfJ122mlR0Uw18Mef7NXuD/bo4P79+njvJ1YAXJmlyAwbAQQQQMArQADMM4EAAggggAACCCCAAAIIIIAAAghkrwABcPauXbaNnAA421aM8WaGQBoD4MmTJ+uqQwf09uO/0MdfHaVTnq3W6vp6nTN7ts4///xW57//4Mfa/f5uffLxJzp88IgqKwmAW0XjAgQQQCBLBAiAs2ShGCYCCCCAAAIIIIAAAggggAACCCAQQYAAmMeivQQIgNtLmn5ySyCNAfCkSZM0ZtR1euqrN+jwoUPafHof/dv3SnTmmZ+2zvj1W9s8N6nZnPnbfOz3zlbQznu7d3+gAwcOqLlReuyxx3LLntkggAACeSxAAJzHi8/UEUAAAQQQQAABBBBAAAEEEEAg6wUIgLN+CbNmAgTAWbNUDDSjBNIYAE+bNk1HjhxRQUGBHfg6X7LOAm62Ql/ve9Yl1nvW+b/OtdY5wOa9uro63Xbbbfrnf/7njKJjMAgggAACyQsQACdvx50IIIAAAggggAACCCCAAAIIIIBARwtEC4BHX39VRw+N/hFAAIG8Fxg0aJBS8XfwvjlzK/xl0yflPSgACCCAAALxCaTiPz4Tx307rLPHfvakzuzTK74BcBUCCCCAAAIIIIAAAggggAACCCCAQNIC0SuAr0u6TW5EIJLAli31GjSoMzgIIJCQwNkEwAl5cTECCCCAQEoECIBTwkgjCCCAAAIIIIAAAggggAACCCCAQIcIEAB3CHtedkoAnJfLzqTbLEAA3GZCGkAAAQQQSFyAADhxM+5AAAEEEEAAAQQQQAABBBBAAAEEMkWAADhTViL3x0EAnPtrzAzTIUAAnA5V2kQAAQQQaEWAAJhHBAEEEEAAAQQQQAABBBBAAAEEEMheAQLg7F27bBs5AXC2rRjjzQwBAuDMWAdGgQACCOSZAAFwni0400UAAQQQQAABBBBAAAEEEEAAgZwSIADOqeXM6MkQAGf08jC4jBUgAM7YpWFgCCCAQC4LEADn8uoyNwQQQAABBBBAAAEEEEAAAQQQyHWBXAiAa0rO0YpRb2rB1c5qrVGJb74G1y7TpP7B92pmyrfiSvmnvqXhA1ZqtPuz0CJHuC+uz3L9KUnN/KIGwGZtRkrV/vsVWkKrS7OuIxeavi9UhbVe16y8QQNKX/UM5mY9UbFFYxN43/SjUNvSsIoXtXZSv2PtRhjPtkp33ze3GGtqhGgFgUgCBMA8FwgggAACHSBAANwB6HSJAAIIIIAAAggggAACCCCAAAIIpEggFwJgOeHughEBlW3/ZYW8P5BcwZ4J8MboofCgr4WhOwD2hsGxwuEULUaON9MyAN6uyuFfUemQm1VsBb2jXAGwCX/LB3uCWY9PtDVt9f1rVquy9juaZKfN7nWNPZ7wf2SQ44vF9DJIgAA4gxaDoSCAAAL5I0AAnD9rzUwRQAABBBBAAAEEEEAAAQQQQCD3BHIiADaB7xhp0drvyBT8mgDwQV2jjZvO1lo7FDbB3hTrAldFcMSlJABO5xMefQto4/68KwC2vh/+lqYG1zPymLz3OFcl+n6kZ6NlGzUlN2jr1Naen3Tq0Xb+CqQ5AG5qapL7y+/3J2zt8/lUWFgY9pVwI9yAAAIIIJBRAgTAGbUcDAYBBBBAAAEEEEAAAQQQQAABBBBISCAnAuCwgNcJ9O7QpgFOqOgO9DyVvMFq4ZcttWEVZRpSutLaOtrce6vs3YfNq/g/5V9g7RpstpWuvkZVI3+gwPWxK1QTWog8uDjuANiu6LbYFy4JrMGwMtV6w2DrmuFbb2tZ0Z3o+3YFsDt8Nh163wtWBptFZ93z4EnNtCmmMQA2we9LL72k9evXa+fOnWpsbEx49qaN7du366yzztLcuXN1/PHHq1u3blHaqbF+4MqtP2TXHtuf31y5rdLatqHK2pvf837CozE3mD5GHvsD3PwZXu13nRHgNOoai1LZf1KD5iYEEEAg4wQIgDNuSRgQAggggAACCCCAAAIIIIAAAgggELdAbgTAgfNiA1v0HqserXWqNmuD5//a1cDeKt9brcNnA+cHB855tXaOts8HjrQFtBUKO2FklHNr44bPwwsTCoBHbgmuQ2Btw7eDjlbRnej7kdo2CxOtitj5zHO+dB6uJVNuT4E0BsD19fV65JFHNGHChBihbeuT/fDDD3Xuuedq3bp1+tSnPqVTTjklyk1RAuDWu0jginj7iHZdvPcnMCQuRQABBLJQgAA4CxeNISOAAAIIIIAAAggggAACCCCAAAJBgVwJgEPnAI963qoevdKq2B1hB7rm3N9FmuI6/9cV7Cp86+iW4bA76ONM4Lb+0CQUAAfX0O4z0hnPDzrbe7tGZaq5434/UNVbNTpSFXesADhaaNxWHe5HIJpAGgPguro6TZ06VQ8//LAS2frZVPiae51fX331VQ0fPlxr1qxRv3797GrgyK/2CFfj7YMAmB86BBBAIJYAATDPBwIIIIAAAggggAACCCCAAAIIIJC9AjkTAAfPAZ41eqVWDFwW2O3TDgSl0RtXus7/JQDuqKc1VQGwfcazs8bu/Dfu91s7E7r1ADhQbd5RkvSbXwJpDIAPHjyoKVOm6KGHHlJzc7N69uwZsnX+4t/9nvnQ/b7z+w0bNmjEiBFauXKlBgwYYH9FfsUTugavqRii0tLATvzDKmqt/d7NEe/mD3azXXOpvQ+/tbmzqq0N+sN/FmMEwK57h1VUWHv+VwW3o3bumWXt/+/aPrq42vrXRPyk59cPHLNFAAFHgACYZwEBBBBAAAEEEEAAAQQQQAABBBDIXoGcCYDtc4C/otKXLwxtHRyo6DVn+d5sZQT3BzOCtmwBHasiOHufgfYaedwBcNg23YF13TTLCVwT3eY5wvXeiuIWADECYPvM6JXWUaVmm/D2kqOf/BZIYwB84MABuwLYnN174okn6oMPPghZn3rqqfb3zq/OB5He/9vf/qZ//dd/1TPPPKOBAwfaX5Ff8QbAVgjrhK81JbKO9A0GvZ77rc+Gb516LBy2O/WeAeyExIH3rYaCe/4PD+75b84ddrcbbwVxfj+WzB4BBHJfgAA499eYGSKAAAIIIIAAAggggAACCCCAQO4K5E4AHDzDt+oa1a79jpxszpwfO1L/aW8JHXh5tnK2z/JdYn8yrKLMKghbaRWEBcI9+15Tf1Zs7peVHRAAt+UnIf4A2OrFDlp/ECjys/3d6/e8RoUCfWdE0ULblu8Hznp+NWwqwyrcW0F773H+IUHgluLgmdFtseBeBOIXaIcAeM6cOfbZvd7Xzp071bdv37C3zXvmZd53fv/aa6/pmmuu0f/8z/9o0KBBKQiAy4OVuaYnVyArd/VvcFgtqnSjBLim+neMtRvE2knB/0BEC30JgON/OLkSAQRyWYAAOJdXl7khgAACCCCAAAIIIIAAAggggECuC+RSAJzra5Xt84seAGf7zBg/AukUaIcAeNasWfr0pz+tbdu2hWbSv39/+3vnV+eDSO+//vrruv7669spAN6kWS22fXYvAAFwOh9H2kYAgfwRIADOn7VmpggggAACCCCAAAIIIIAAAgggkHsCBMC5t6aZOiMC4ExdGcaV2QLtEABPmzZN5557rjZu3BiyGDJkiP29+dX9cq5xPjefvfHGG7rxxhvTHwDbWzWP1Eb3mcAtVi/WNtNsAZ3ZDzujQwCBTBIgAM6k1WAsCCCAAAIIIIAAAggggAACCCCAQGICBMCJeXF18gIEwMnbcWc+C7RDAHznnXfq8OHDcStfeOGFevXVV+X8agLgW265Jc4A2Drf19XTMDvMrbWCXWfbZ2+A6/nebOU8oDSwP7x5RdwCOlIf9sb+1p7/gd6HVVRYe/5XBbeaDu+jpsQX3P+/2tp//uq4XbgQAQQQyCUBAuBcWk3mggACCCCAAAIIIIAAAggggAAC+SZAAJxvK95x8yUA7jh7es5mgTQGwAcPHtRtt92mGTNmJBQAuznr6+vtSuHx48fr2Weftc//HTBgQDaLM3YEEEAAAUuAAJjHAAEEEEAAAQQQQAABBBBAAAEEEMhegWgB8Ojrr8reSTFyBBBAIEcEBg0alJK/g/fNmVvhL5s+KYzl0KFDGjt2rIYPH65u3bqpqakpYba6ujq98sor+stf/qLKyko7/D3nnHMSbocbEEAAAQQyS4AAOLPWg9EggAACCCCAAAIIIIAAAggggAACiQhErwD+fCLNcC0CrQps2dJHgwa91+p1XIAAAm6BEekLgI8cOaJFi0/uc+oAACAASURBVBZpwYIF2rBhQ9LuJqW+9tpr9dWvflVnnXWWzjjjjKTb4kYEEEAAgcwQIADOjHVgFAgggAACCCCAAAIIIIAAAggggEAyAgTAyahxTzICBMDJqHEPAmkMgBsaGmS2gd6zZ48+/PBDHThwQI2NjWpubo7bvaCgQEVFRerRo4dOPvlknXLKKerdu3fc93MhAggggEBmChAAZ+a6MCoEEEAAAQQQQAABBBBAAAEEEEAgHgEC4HiUuCYVAgTAqVCkjfwTSGMAbIJeEwIfPnzY/jp69Ki9DbTf74/b2efzqbCwUF26dNFxxx1nf5nf80IAAQQQyG4BAuDsXj9GjwACCCCAAAIIIIAAAggggAAC+S1AAJzf69+esycAbk9t+sodgTQGwAbJhMAm9HW+TPibaADshMAmCDZfpiqYFwIIIIBAdgsQAGf3+jF6BBBAAAEEEEAAAQQQQAABBBDIbwEC4Pxe//acPQFwe2rTV+4IpDkAzh0oZoIAAgggkEoBAuBUatIWAggggAACCCCAAAIIIIAAAggg0L4CuREAr1eJ71caXDtfk/q7/aK977pm2zINH7BGo1vc612HONpq36XLut6iBsA1D8s3Uqr236WrXbOqKblCIxeaNz6rCmt9rll5hwaUvuGZ97V6ouItjU3gfdOPQm1LwyoWa+2kM461G2E82yrdfV/bYqxZtxgMOIsECICzaLEYKgIIIJA7AgTAubOWzAQBBBBAAAEEEEAAAQQQQAABBPJPIO8D4LiXPFYATDgcD2PLAHiXKod/U6VDrlWxFfSOcgXAJvwtH+wJZj2dmFB2jGaEh7fWNa2+f806VdbeoEl22uxeu9jjWTFqtRa4E+p4Js01CLRZgAC4zYQ0gAACCCCQuAABcOJm3IEAAggggAACCCCAAAIIIIAAAghkigABcLwrQQAcr1S066JvAW1s/+gKgK3vh+/Q1LU3KKygO6xh7z3Oh4m+b0LfudIid/V4yzZqSu7Q1qneCvO2inA/AvEIpDkA3rlzp1atWqUdO3bY5wE7ZwI7v2/te3N2sLmmX79+uummmzRw4MB4ZsU1CCCAAAIZLkAAnOELxPAQQAABBBBAAAEEEEAAAQQQQACBGAJ5FQDb2z3/RC/bHs42vp5g13XNsIrxGlK6Jri1dPC66hGqGhloI7B18E4rvJwue6di8yr+ofwLLuGZiyAQdwBstmBeYVEufDbgOmy8ar1hsHXN8K03taj+VaLv2xXA7vDZdOh9L1gZHHhwWm4ZzWojkFaBNAfAixYt0vnnn6/Bgwe3mIbf7486Ne9n69ev1+rVqzVnzpy0ctA4AggggED7CBAAt48zvSCAAAIIIIAAAggggAACCCCAAALpEMidANgVwoZBBc6PndTfE/SGgkIT4DrnB5trpluH0Qa2+g2c+yrX/VYfThgZdk4sW0DH82wmFACPfCvoLrXcDjpS1a4ZQaLvR2rbtBOtitj5LNJ50/EIcA0CyQikOQAuLy/XlClT1LVr19Do3FW/Juh1qny9vzqfmRt79OihkpISLVmyJJlZcg8CCCCAQIYJEABn2IIwHAQQQAABBBBAAAEEEEAAAQQQQCABgdwJgCOFcq5gVu7q3yCQXa2rYwGwuWaMtRtwqNrUHex6Q95YnyWwAHl0aUIB8IpLj1VS2xXBru9NlfaDn9Zab6V1Qu8HqnqrRkc6ZzhWABwtNM6jhWSq7SyQ5gDYVOxOmzYtFAB7t3yOFv56Q+KePXvq9ttv19KlS9sZiO4QQAABBNIhQACcDlXaRAABBBBAAAEEEEAAAQQQQAABBNpHIL8C4Lc1y3+XrOJe18sTEhMAp+3BS1UAbCqzHxw4367Sdr/ifz9apbDTWusB8IpRgSpxXgikXyDNAfC9996r6dOn2wGwN/xtaGzQpT+8VL+9/bfqdVwvuxL4a1/7mnbv3q1vfetbWrhwofr27aunnnrKrgAeN26cli1bln4TekAAAQQQSLsAAXDaiekAAQQQQAABBBBAAAEEEEAAAQQQSJtA3gTA9hbQ07XRPrf3DJent5I31hbQ7ipjKoATfSjjDoDtLZgd60Cl7qZZTuCa6DbPEa73VhS3mEiMANg+I3qNRtvbiicqwPUIJCOQ5gC4rKxMM2fOVOfOnUNbPTtB8Pzq+ZqxaYZqrq7RhWdfaAfEzmfnnnuuNm/ebH9vXt27d9f48eO1fPnyZGbJPQgggAACGSZAAJxhC8JwEEAAAQQQQAABBBBAAAEEEEAAgQQE8icAtlDs8O4netnx8W4BbQI9+2zfZ+0rhlWM15DSNRoc6QzhsJAysC3wyIXWTXablySwAvlzafwBsGetwkyjhbPxvx842/mNMPhhYf8wwNtW4B8PmOU1r+LgGdH5s3LMtGMF0hwAm/DXhMCFhYVhAe8/3vuHFv9hsR579zE99LmH9PUvfT2sQnjo0KF65ZVXQveYAHjChAlasWJFVK+aEl/gD0rPa1hFrfUvc1LxTypqrB/WkaEf1sAPrD9Cub65rtz6w32tJqnS+g9DlfWvOqzfp2IIHfu00DsCCCCQMgEC4JRR0hACCCCAAAIIIIAAAggggAACCCDQ7gK5EQCnic0OjCNtG52m/nK82egBcI5PnOkh0CaBNAfAM2bM0OzZs+Xz+UIBr9nq+c7/ulPlN5Xrwscv1HUnX6d7/+PeUIWw+fzyyy/XqlWr7Pf8fr+6deumiRMn6plnnoljuq4ANuHQNda98bYb7bp4749jilyCAAIIZLkAAXCWLyDDRwABBBBAAAEEEEAAAQQQQACBvBYgAI6+/HZV78bxql17gxKOKPL6qYo8eQJgHgoEkhFIcwB8991367777rNH1tjYaIfAT774pAb2GWhv+3zVE1epS0MXVd1aFVYBfO211+q3v/1tqALYnCFcWlqqlStXxjHLtgStBMBxAHMJAggg0GYBAuA2E9IAAggggAACCCCAAAIIIIAAAggg0GECBMBu+sB5s6WhPaKvVbX/Ll3dYauTWx0TAOfWejKb9hJIcwA8ZcoUlZeX25W85mvHnh367k+/q2svvNau7K16vUp7ju7R+jvXh50RfPPNN+uXv/xlqALYnCE8efJk1dTUxCHjCXG3mW2YS4P78xdbf/BO1dbhA1Q1Org1dE2JfOWDrX+NM1APurd4Lq629tx3/xEdIxx29TGsosLa378qsAV0f+eeWdo0wLV9dIu245gWlyCAAAI5JEAAnEOLyVQQQAABBBBAAAEEEEAAAQQQQCDvBAiA827JO2zCBMAdRk/HWS2Q5gDYhLYPPPCAGhoa7Argu391t8b+81j5rP+ZauAl65Zo/vr52nLPFjsQNu+ZoPj6669XVVWgKti8X1RUJBMmP/fcc3Fwu4NaT2hrhb3Dt061zgSutc7pXaFR/lFaYf+6IPivcVqrAHafAWzCZHNf4Gxg6xv7POBtlcOtg8ClirAA2B0Gcx5wHIvIJQggkOMCBMA5vsBMDwEEEEAAAQQQQAABBBBAAAEEclogWgA8+vqrcnreTA4BBBDIBoFBgwYpFX8H75szt8JfNn1SizmbbZvnzp2ro0ePal7NPH2mz2d06XmXhoLe1RtXa8xTY7R64mqd3uv0UBXwVVddZZ/3awJg81VYWKipU6fqhRdeiMPVFeLKXf0bvNWpvjWVvyMXqjgY3AY+bS0ALg9W9rqGYap/x0iL1k4K7ucfLYBuy9bUcUybSxBAAIEsEkjFf3wmjvt22Iwf+9mTOrNPryxSYKgIIIAAAggggAACCCCAAAIIIIBAdgpErwC+LjsnxKgzVmDLlnoNGtQ5Y8fHwBDITIGz0xsAT5w4UT/60Y/04+U/1twX5mp58XINPWuoHfR+uP9DPfjsg1ry5yW66Qs36fujvh8Khi+//HKtWrUqtAV0QUGBpk2bphdffDEOR28AvEmzQhW+rtsJgOOw5BIEEEAgPQIEwOlxpVUEEEAAAQQQQAABBBBAAAEEEECgPQQIgNtDmT6MAAEwzwECyQikOQAeP368HnroIR08eDBU3WvCX2erZ6fC1/veF7/4Ra1duzZUAezz+TR9+nStWbMmjll6K3BHamNF8Lzf0N3mmmS2gI5QAcwW0HGsCZcggAAC4QIEwDwRCCCAAAIIIIAAAggggAACCCCAQPYKEABn79pl28gJgLNtxRhvZgikOQAeN26cHnnkER1343Gtzve18tdkAuPdu3dr1KhRevrpp9W3b187QDbnAN9zzz166aWXWm2nxTbOZotm61Del507i59QxcaxqhodCIXtM3urRqs2uIVzTYlP1s7QsvaGlt8c6ht6Bc76NR85r2FOsBysJjbvD6uo0JDSquBW0eHbPkdvO45pcQkCCCCQQwIEwDm0mEwFAQQQQAABBBBAAAEEEEAAAQTyToAAOO+WvMMmTADcYfR0nNUCaQ6AS0pKVGEFouYv+hsaGlqt/HVXBjtVwU6V8MyZM+2qYF4IIIAAAtkvQACc/WvIDBBAAAEEEEAAAQQQQAABBBBAIH8FCIDzd+3be+YEwO0tTn+5IZDmAHjs2LGaN2+e9u7dq8bGxtA20NGCXu9W0OZ7U/1r7i0rK9O6detyw51ZIIAAAnkuQACc5w8A00cAAQQQQAABBBBAAAEEEEAAgawWSDQANn/Pb4569L6ivR83zrb/snYAXanRtctkbfiZwGuNtePn8xrlv1/ufUATaIBL20kgYgBcM1O+kUvsEQyreNHa7bVfcqNJVTvJ9c5dCKRRIM0B8K233qr58+dr3759oQpgE/6aQLe1c4DdFcD19fWaPXu21q9fn0YMmkYAAQQQaC8BAuD2kqYfBBBAAAEEEEAAAQQQQAABBBBAIPUCiQTATz65TJs3v6ny8rtUVFQYGkxjY5NmzXpYn/nMuRoz5mupH2TMFnMlADbzmG8dSZloAN7O3G3ormUA7F67tsw/Ve20YXLcikDaBNIcAM+ZM0eXXXaZLrroIjv09X6ZkDfS++73zDUbNmyw/gOxWYsWLUobBQ0jgAACCLSfAAFw+1nTEwIIIIAAAggggAACCCCAAAIIIJBqgXgDYPP3+zNnPmwVd/1Nl1wyNBQCO+Gv8/7999+lwsJj4XCqx9uyPQLg9BunpocWAbCp2l1xpfwLRtgdbKu8QWP0UOJVwKlqJzXTpBUEUiyQ5gB469atWrx4sWpra6NW/Dpn/HrP/HV/f9555+nOO+/U0KFDUwxAcwgggAACHSFAANwR6vSJAAIIIIAAAggggAACCCCAAAIIpEYg3gDY9NbQYI54fCQUAs+ePVH33fdYi1C49ZFtV+Xwr6j05cCVxdVvasHVxypAr1l5gwaUvnqsmeL/DISE9jbRP1DgtptVbW/7HKH6s2KQSksjbSscvV8VSwsXDgq0GbUfq0K3+hpVjQyMwYx76tZjYw3bwjhWGy3Gt92q/r1VC50ZO/NtHTKrrvAGwC0CX0+QKwXWq2p0cGto83l5f9Wu/Y7cu4S33k5WMTFYBDwCaQ6A8UYAAQQQQCCSAAEwzwUCCCCAAAIIIIAAAggggAACCCCQvQKJBMBmlu6K3+OPP04HDx4OqwiOS6JF0GfuirQFcIytfa02hm+9zaoWNeGpcwawud4KUp0A1T4XVsGg2BMmhgYauGdj6PxZzzjC+rHaHlYWCCCDZ86GQt+wvlppI+L42rIFclzqHX5R4gGw81yY9b1SK6Kc9UwA3OFLywDSKkAAnFZeGkcAAQQQiCxAAMyTgQACCCCAAAIIIIAAAggggAACCGSvQKIBsJmpd9tn75nArWoEq2MVCl2doC/8DNyaknO0YpSpDrY+D6uoDfZgB6nyBMDuNlyhqkz18DbNsquG3S9P8Bqznyht2+Wo3r6cSmXvWKO1QQCsiP8wwPILhu2BSvGWTxcBcKs/cVyQ1QIEwFm9fAweAQQQyFYBAuBsXTnGjQACCCCAAAIIIIAAAggggAACCEjJBMDGzYTAv/71/6ebb75OnToVJUVpgjuz1bN3C+hJJlD1hoF2MBstwHVXAKciAI4jKG5RsZxE2BzWRv4FwN41jnoGcCsBcNztJPWUchMCHS1AANzRK0D/CCCAQF4KEADn5bIzaQQQQAABBBBAAAEEEEAAAQQQyBGBZAPgVE3/WOhntnJ2wlv31s9OT96tmt3vxxEA94+1BbQ3NHZvCe3uJ84K4P6xxkoFcOjZCQv1owXgzrMQfQvoQHW4E9rnfpCeqp892skWgTQHwDt37tSqVau0Y8cONTc3219NTU2h37f2vXNtv379dNNNN2ngwIHZIss4EUAAAQRiCBAA83gggAACCCCAAAIIIIAAAggggAAC2SvQIQFwsKIzoHZz8IzeY8HdwAfP0ciFLlPn3F3v9syJbAEd2qbZOsc32HTEymPzWdR+4g2Ak2vDbHltz9s5Izh7H6uII/eeAWxf5HoWWm7xHB7a2xXjVdcEzmD29hCznRyDZDp5JpDmAHjRokU6//zzNXjw4Bawfr8/Krb3s/Xr12v16tWaM2dOni0Q00UAAQRyU4AAODfXlVkhgAACCCCAAAIIIIAAAggggEB+CHRIAJwftMzSIxAxAEYJAQRaEUhzAFxeXq4pU6aoa9euoYG4q35N0OtU+Xp/dT4zN/bo0UMlJSVasmQJS4oAAgggkAMCBMA5sIhMAQEEEEAAAQQQQAABBBBAAAEE8laAADhvl77dJ04A3O7kdJgTAmkOgE3F7rRp00IBsHfL52jhrzck7tmzp26//XYtXbo0J9iZBAIIIJDvAgTA+f4EMH8EEEAAAQQQQAABBBBAAAEEEMhmAQLgbF697Bo7AXB2rRejzRSBNAfA9957r6ZPn24HwE6oW1dXp+9973v6+c9/HnYmsAmDv/a1r2n37t361re+pYULF6pv37566qmn7ArgcePGadmyZZkixzgQQAABBNogQADcBjxuRQABBBBAAAEEEEAAAQQQQAABBDpYgAC4gxcgj7onAM6jxWaqKRRIcwBcVlammTNnqnPnzqGtnqurqzVjxgz9/ve/t4PdSFXB5557rjZv3mx/Zl7du3fX+PHjtXz58hROnqYQQAABBDpKgAC4o+TpFwEEEEAAAQQQQAABBBBAAAEEEGi7QLQAePT1V7W9cVpAAAEEEGiTwKBBg5SKv4P3zZlb4S+bPqnFYEz4a0LgwsJCO8w1X3fccYdee+01jR49Wt/97ndDwbA7CB46dKheeeWV0D0mAJ4wYYJWrFgRY8I1KvGN1MLQFcNUUbtWk/qbN8xn5Roc+j5CM9sqNXxAlUbHusZzW02JTyOPdXis54parQ103MaXd05ScbVfC672NuuanxKfRxsHye0IIIBAwgKp+I/PxHHfDuv3sZ89qTP79Ep4LNyAAAIIIIAAAggggAACCCCAAAIIIJCYQPQK4M8n1hBXI9CKwJYtfTRo0Hs4IYBAQgIj0hsAm0rf2bNny+fz2WFufX29xo4dqzPPPFPr1q2zA10nGHafB3z55Zdr1apVdjjs9/vVrVs3TZw4Uc8880yM6YWHvNsqh2tA1WjVrp2k/vEEwAnBeS+OI2CO2n6se+NtN9p18d7fpslzMwIIIJCwAAFwwmTcgAACCCCAAAIIIIAAAggggAACCGSMAAFwxixFzg+EADjnl5gJpkUgzQHw3Xffrfvuu88eemNjo/7whz9o27Zt+uIXv6ibb75ZVVVV9jm/7vDXBMLXXnutfvvb34bCYXOGcGlpqVauXBmDwRt2ur9PdxDalvYJgNPybNMoAghktAABcEYvD4NDAAEEEEAAAQQQQAABBBBAAAEEYgoQAPOAtJcAAXB7SdNPbgmkOQCeMmWKysvL7YDXfE2fPt0Ocnv16qUrrrhCX/nKVzRt2rQW5wCbcPiXv/xlqALYnCE8efJk1dTUpCQADtu6ubhafntP5QiBccUQa7yBPZ6HxdzW2RPi2ttJl+pl+85iVfunauvwAaoaHdwauqZEvvLBVnXyQD3o3rY6NBZnmjHCYVcfwyoqNKS0KrjFtXPPLG0a4NoSu0XbufUoMxsEEMguAQLg7FovRosAAggggAACCCCAAAIIIIAAAgi4BQiAeR7aS4AAuL2k6Se3BNIcAJvQ9oEHHlBDQ4P99Y1vfENTp061t3WeN2+eXn/9db344ostzgG+/vrr7epgUw1sri0qKpIJk5977rkY/slsAR2tSjh49q4TmprAdqSsIHeBWhy/a48oRrWxde/wrVOtM4FrrXOIV2iUf5RW2L86bbVWAew+19iEyea+wPisb+zzgO3trksVPPO4PSufc+vHgdkggED7CRAAt581PSGAAAIIIIAAAggggAACCCCAAAKpFiAATrUo7UUTIADm2UAgGYGWAbAp0K2wCkq9r2jvP/azJ+WbM7fCXzZ9UsSb5s6dq6NHj+qVV17RwoULNXDgQDvUPXDggJYsWaLHH39c559/flgV8FVXXWWf9+ucD1xYWGgHxy+88EKMWQZD29AVTlhq3vCErHagG6jstWp74whOW9vi2fW53NW/wS7CguSFKg4Gt4FPWwuAy4OVva6pm+rfMdIi+3xjbxsEwMn8KHAPAgi0rwABcPt60xsCCCCAAAIIIIAAAggggAACCCCQSoFcCIBrSq7QilGr7SKrwGu9VXj1K+vv4+drUuAv3q2/vn9YvhWXyj91h7Xr5xqNdn8WAo1wX1yfpXJFcretiAGwWZeRz9qTHlax2CrAOyN3AZgZAkkJRA6ATVPuENiEv973nO5iBsATJ07Uj370I9XV1WnGjBmaMGGCTjzxxFDF7z/90z9p6NChevDBB8POAb788su1atWq0BbQBQUF9lbRplo4+ivOINUOaDdpll1Ju02VgSTV+gM9VnCaaADstO8ZbTB4JgBO6mnlJgQQyCEBAuAcWkymggACCCCAAAIIIIAAAggggAACeSeQCwFwKNxdcElg/bYts7KDn1jpyLFAcVvlHRqjGa0EjO4A2BsGxwqH8+6xSWrCLQNgY/pHa5fVu6yMB9+kULkpDwSiB8Bm8iYEdsJf53svSswAePz48XrooYf00Ucf6ZZbbtFTTz0VFvTec889qq6u1ksvvaROnTqFPvviF7+otWvXhiqAfT6ffX7wmjVrYixKnAFwrXP+rlU9a5+jW2X9q50UBsB2kDxSG1ucGWzeT2YL6AgVwGwBnQc/nEwRgdwWIADO7fVldggggAACCCCAAAIIIIAAAgggkNsCOREAm8DXrg+7wd5p04S9D2qENm76tNbaofAuq4BsrnWBqyI44rISAKfzaW8RADtV2cHgPr6QPp0jpG0EMlEg8hnA7tDXGXWkbaHNZzED4HHjxumRRx7R1772Nb366qv2ub8m3G1qatLu3bvtqt5169bpmmuuUXl5uUxgbN4fNWqUnn76afXt29cOkM2W0SYsNkFx9FecAXB/U/U7QKUvWy0NK1axNmpwKiuAA/+lsILlUpku7FfxE6rYOFZVo2utfynUP3Bmb9Vo1Qa3cK4p8cnekdrZKjo0Se+21mY7g0Abcm1jPcxK6oeUVgW3ig53iN52Jj6QjAkBBPJFgAA4X1aaeSKAAAIIIIAAAggggAACCCCAQC4K5EQAHBbwOmHvLdo0wF1dGqXSNFgtbMcMFeOtv59fY/39vLl3upzDJ1X8Q1kbkQa2la4eoaqRP7EzA7YsTuwnwhsAtwh8PYFwYq1zNQK5KhA5ADazba3y1xGJGQCXlJTYZcTmL/obGhrCzvk15/uaINj9a7T3zPszZ860q4J5IYAAAghkvwABcPavITNAAAEEEEAAAQQQQAABBBBAAIH8FciNANjUWTnnAFtVvMN3aKpVDVxbcoe2TrWqfmuD5//alabeKt/pUnXg/GATSFr1YKqwzweOtAW0FQoPG28VhFmVxvbZtdat9vbFvOIRIACOR4lrEPAKRA+AzZUmBI5W+eu0FDMAHjt2rF31u3fvXjU2NoYC33jDXxMQm+pfc29ZWZldLcwLAQQQQCD7BQiAs38NmQECCCCAAAIIIIAAAggggAACCOSvQK4EwKFzgEf9Ub4Vl1oVu5fYga4593eR5rrO/3UFuwrfOrplOGxV/NphsHk+OBO4rT8lBMBtFeT+/BSIHQDHYxIzAL711ls1f/587du3L1QBbMJfE+i2VvnrVAeb6+rr6zV79mytX78+njFxDQIIIIBAhgsQAGf4AjE8BBBAAAEEEEAAAQQQQAABBBBAIIZAzgTAwXOAZ41eoxUD59sVvTLvPSiN3rjGdf4vAXBH/UBwBnBHydNvdgukOQCeM2eOLrvsMl100UV26Ov9MiFvpPfd75lrNmzYoM2bN2vRokXZ7c3oEUAAAQRsAQJgHgQEEEAAAQQQQAABBBBAAAEEEEAgewVyJgC2zwH+pkpf/mxwC2ezJibsNWf5XuvaqrktW0DHqgjO3megvUbeIgC2z19+W7PsbbS9FdbtNSr6QSDTBdIcAG/dulWLFy9WbW1t1IpfU+HrrQb2fn/eeefpzjvv1NChQzNdlPEhgAACCMQhQAAcBxKXIIAAAggggAACCCCAAAIIIIAAAhkqkDsBcPAM36oRgTN6g97mbOCR+qG9JXTg5Qka7bN8n7U/GVYxXkNK14S2fbbvXWh9UGzulxUmEwC35TFuEQCbxlz+xcGzmNvSB/cikHsCaQ6Acw+MGSGAAAIIpEKAADgVirSBAAIIIIAAAggggAACCCCAAAIIdIxALgXAHSNIr/EKRAyA472Z6xDIWwEC4LxdeiaOAAIIdKQAAXBH6tM3AggggAACCCCAAAIIIIAAAggg0DaBaAFw21rlbgQQQACBTBLwzZlb4S+bPimTxsRYEEAAAQQyWIAAOIMXh6EhgAACCCCAAAIIIIAAAggggAACrQhECoBBQwABBBDILQEC4NxaT2aDAAIIpF2AADjtxHSAAAIIIIAAAggggAACCCCA/pUlVwAAIABJREFUAAIIpE2AADhttDSMAAIIZIxA1AB4586dWrVqlXbs2KHm5mb7q6mpKfT71r53ru3Xr59uuukmDRw4MGMmzUAQQAABBJIXIABO3o47EUAAAQQQQAABBBBAAAEEEEAAgY4WIADu6BWgfwQQQCD9AlED4EWLFun888/X4MGDW4zC7/dHHZn3s/Xr12v16tWaM2dO+mdDDwgggAACaRcgAE47MR0ggAACCCCAAAIIIIAAAggggAACaRMgAE4bLQ0jgAACGSMQNQAuLy/XlClT1LVr19Bg3VW/Juh1qny9vzqfmRt79OihkpISLVmyJGMmzUAQQAABBJIXIABO3o47EUAAAQQQQAABBBBAAAEEEEAAgY4WIADu6BWgfwQQQCD9AlEDYFOxO23atFAA7N3yOVr4a4KBH/7wh3Z43L17d/Xs2VO33367li5dmv7Z0AMCCCCAQNoFCIDTTkwHCCCAAAIIIIAAAggggAACCCCAQNoEIgXAZidPXggggAACuSMQNQC+9957NX36dDsAjjf8bWho0B133KE///nPuvjii/Xwww+rV69eGjdunJYtW5Y7aswEAQQQyGMBAuA8XnymjgACCCCAAAIIIIAAAggggAACWS8QLQA+++yzs35uTAABBBBAQHrrrbcUNQAuKyvTzJkz1blz59BWz+4g2FsBbD77/ve/r6eeeipke9NNN+mBBx7Q+PHjtXz5cswRQAABBHJAgAA4BxaRKSCAAAIIIIAAAggggAACCCCAQN4KEADn7dIzcQQQyBOBmAGwCX9NCFxYWGhXAJuvDRs26O6779anP/1pzZs3L2Yw7NxjtoGeMGGCVqxYEZu1pkS+kQuD1xSr2r9AV8e6Y1ulhg+o0ujatZrUP94Vq1GJb6ScXsxdxdV+LYjZUbxtcx0CCCCQHwIEwPmxzswSAQQQQAABBBBAAAEEEEAAAQRyU4AAODfXlVkhgAACjkDMAHjGjBmaPXu2fD5faAvodevWqb6+XosXL1ZlZWUoGI5UDWze8/v96tatmyZOnKhnnnkmurwd5m7SLCf0tb6vrJ2kSSkPZk0AXK7BTmjs7ZdnAwEEEECgVQEC4FaJuAABBBBAAAEEEEAAAQQQQAABBBDIWAEC4IxdGgaGAAIIpEQgZgBsKn3vu+8+u6PGxsZQCLxlyxZVVFTYX5G2hPaeF2zOEC4tLdXKlSujD9pU/5YPVu3aSYq7mDcpAk8ALO/3STXKTQgggEBeCRAA59VyM1kEEEAAAQQQQAABBBBAAAEEEMgxAQLgHFtQpoMAAhkj8I1v3hJxLE8t/lW7jjFmADxlyhSVl5fb2zw7Xybc3bx5sx577DE9+uijoS2gnQpgbyBsKoDNGcKTJ09WTU1NjMkFtmbeWFGrtWH7OQcD2urRqhpZqpetFoaFrnGHt8HfVwyxwubABs/HrnN36wl8TfC8YpT8zh7QdkVwoB/zCmwPvU2VwweoanRwbO0WVrfrs0BnCCCAQNwCBMBxU3EhAggggAACCCCAAAIIIIAAAgggkHEC8QfAf1DZwNu01DWDGx/fqh9cnnFTimNAuTSXOKbLJQgg0CECqQyA//DSS/rz+j/bRbadOhXZ82loaFBF5WP6yhUjdNFFF0WdY8wA2IS2DzzwgN2YuwJ469atdgD88MMPh1UAR6oGNgFwUVGRTJj83HPPtYIdCFpLrfT12Lm8wTN7h1UEqoPDzv31BsDW2b7F1YEw1z5PWBHOEfaeAew+azjwmXVT4EzgFn2t0Cj/KK3wmV9bOZ+4Qx4rOkUAAQTaR4AAuH2c6QUBBBBAAAEEEEAAAQQQQAABBBBIh0BiAfBP1f/5pRpzljWSP5TJyoP1+NYfKPsyYBMAu+by9iLdeOU2fS8r55KOp4I2EUAgFQImAPZW+0Z6L56+fv7zBfrfP/5Rn//853Rn6Z3WLX4rm31Er2/cqBEjLtdtY8dGbSZmAGwS5blz5+ro0aNhFcAmAJ43b54eeuihUAVwtK2gzfuFhYWaOnWqXnjhhXjmEwxeSzXEDmJbbtFcU+LTilHez+Ld2jnSGcBVGm3OBJbnHGJrtMf6sr+xQuWFrnA6vulwFQIIIJBrAgTAubaizAcBBBBAAAEEEEAAAQQQQAABBPJJIOkAWJ4QNavQvGPP5rlkFTyDRSAvBGJV/iYbAJuM9ecLFmjt2pf1uc+dr6bGZr2x6Q1ddtllKr5trAoKCpILgCdOnKgf/ehHqqurC1UA/+xnP9Pvf/977d69W2eeeaZ+8YtfxDwH2FQAmwFMmzZNL774YtyLvK1yuAZsmmVV88qqyi3XYBPQ2ocDB6qEN81KUQDsbm8AAXDcC8SFCCCQ1wIEwHm9/EweAQQQQAABBBBAAAEEEEAAAQSyXCDpANhUAP+0v55fOkamIFh2Fe392mB73BisDH5bi268UvcH3lRoy+iwa13vtwiV3cFs4PdW01q6dGAC7TtjcS+UJ/A1c3nhX7TV3s86Qj9RxvuHsoF64V+cbbAjVBU/0U9Lf9AvDgNnjJHmmOUPGMNHIA8F0hEAG0YTAv/UymbXrfuTrTp8+KW6veS2mOGvuS5mBfD48ePtKt+DBw+2OOs32pm/ZiDuamDze5/Pp+nTp2vNmjXRl7ymUpUDJoWFvIEzd2vDzwa2t2XepFn2FswRzgAOBcUtK4cDnceoAO4faQtod19sAZ2HP7NMGQEEIggQAPNYIIAAAggggAACCCCAAAIIIIAAAtkrkFgA7DoD+MbHg4GpmXvLQPXG7WO1tN8TrmDVMQqcv2sluIHzg+1wtVoj7a2lY1XmBu7bOvN5LbX3oA6Ey9Ujne/d7YdvVW2Pxb4nfAzHzjN2h8TefmKMd7srOLZC5Bt/ulUa+WO7r7cX3ahpsn4f1SDSGLd75pi9zxUjRyCfBaJt/eyYeLeFjtfKHNPrbPts7jGVwJPvnBw6EzhaOzED4HHjxumRRx7R/v37w7aAjhX+Pvjgg1q+fHmov+uuu04TJkzQPffco5esw4qjvzxn8zpn+QYDWxVLCxdahwNbr/DzgZ3q4ES2gLbOCg4NZJgqQqGx9aYdMJcq0JPzWaDqOBBI97cusaqTq0YHziSOd4W4DgEEEMghAQLgHFpMpoIAAggggAACCCCAAAIIIIAAAnknkFgAHAwt5Tkz11MhayOagHjsdrsqWKHQ1no/wnm7xyppWwuA4zi3N9pY7LTZeUU6AzhKCB1rvP0sh2nSj60q6O1lN2r7v4xUtVWk/OOlI7Qm8IHG2FaRDJxq6eCY7EBd4WcT593TyIQRyA2BVJ7964i4w1+z7XNTU6Nefnld6EzgTp2KouLFDIBLSkpUUVEh8xf9phNvZa8TBLsD4fr6et1777167bXXrBT6c3blr6kAnjlzprVH9dokVjFaJW8STXELAggggEBKBAiAU8JIIwgggAACCCCAAAIIIIAAAggggECHCCQVAFvFtKEKV1NZGyEkdU/GXHultQ+0vQW0CU2v3KbvWWmnE8mmPgAOb78lrDdoDlQTb/ueqUqOFA5HG6+5zwS939O2ads11g5+n1C/H/fXT4PBsFN33JpBYIycRdwhPwR0ikCKBVIdAJtM9scPPqTXX389dOavGbJzJvDQoUM1dcpdUWcRMwAeO3as5s2bp71799pnAMe77fOBAwf0xBNPaMyYMerWrZt9b1lZmbU/9bokOAmAk0DjFgQQQCCtAgTAaeWlcQQQQAABBBBAAAEEEEAAAQQQQCCtAskGwOFhpXfb5JZDPhYYB7Y5Dt8C2glY3UGs1YY5m/e2rVYBcaTtoWNtAe3eKjoSXwIVwHYoG228wSC82urDtfXzE9sGamt/77bT7tA82lbPBMBpfdhpHIF2Eoh1BnCyQ/j988/rzTffUvFtY0Nn/ppgeMHCx/V5ayvoYcOGRW06ZgB86623av78+dq3b1+oAtg0bALd1qqBvVXBs2fP1vr165OYIwFwEmjcggACCKRVgAA4rbw0jgACCCCAAAIIIIAAAggggAACCKRVIPkAOBBoXlk9Us9bWyCf5d162Wxp/C8vWAGuc9Ku65zdsGsvCAa8wWnaoW/wnhtv1I1Lt6p/xADYXB8IZ0M9hJ0r7NpiOey84pb3Se4xRAhhY4037Axjq23v9+75KJqBdR9bQKf1OadxBPJZIGYAPGfOHLus+KKLLrJDX++XCXkjve9+z1yzYcMGbd68WYsWLcpna+aOAAII5IwAAXDOLCUTQQABBBBAAAEEEEAAAQQQQACBPBSIPwDOQxymjAACCOSAQMwAeOvWrVq8eLFqa2ujVvyaSmBvNbD3+/POO0933nmnzH7UvBBAAAEEsl+AADj715AZIIAAAggggAACCCCAAAIIIIBA/goQAOfv2jNzBBDID4GYAXB+EDBLBBBAAIFEBQiAExXjegQQQAABBBBAAAEEEEAAAQQQQCBzBAiAM2ctGAkCCCCQDgEC4HSo0iYCCCCQ4wIEwDm+wEwPAQQQQAABBBBAAAEEEEAAAQRyWiBaAJzTk2ZyCCCAQJ4J+ObMrfCXTZ+UZ9NmuggggAACyQoQACcrx30IIIAAAggggAACCCCAAAIIIIBAxwtECoA7flSMAAEEEEAglQIEwKnUpC0EEEAgDwQIgPNgkZkiAggggAACCCCAAAIIIIAAAgjkrAABcM4uLRNDAAEEQgJRA+CdO3dq1apV2rFjh5qbm+2vpqam0O9b+965tl+/frrppps0cOBA2BFAAAEEckCAADgHFpEpIIAAAggggAACCCCAAAIIIIBA3goQAOft0jNxBBDII4GoAfCiRYt0/vnna/DgwS04/H5/VCLvZ+vXr9fq1as1Z86cPGJlqggggEDuChAA5+7aMjMEEEAAAQQQQAABBBBAAAEEEMh9AQLg3F9jZogAAghEDYDLy8s1ZcoUde3aNaTkrvo1Qa9T5ev91fnM3NijRw+VlJRoyZIlaCOAAAII5IAAAXAOLCJTQAABBBBAAAEEEEAAAQQQQACBvBUgAM7bpWfiCCCQRwJRA2BTsTtt2rRQAOzd8jla+GuCgR/+8Id2eNy9e3f17NlTt99+u5YuXZpHrEwVAQQQyF0BAuDcXVtmhgACCCCAAAIIIIAAAggggAACuS9AAJz7a8wMEUAAgagB8L333qvp06fbAXC84W9DQ4PuuOMO/fnPf9bFF1+shx9+WL169dK4ceO0bNkytBFAAAEEckCAADgHFpEpIIAAAggggAACCCCAAAIIIIBA3goQAOft0jNxBBDII4GoAXBZWZlmzpypzp07h7Z6dgfB3gpg89n3v/99PfXUUyG+m266SQ888IDGjx+v5cuX5xErU0UAAQRyV4AAOHfXlpkhgAACCCCAAAIIIIAAAggggEDuC7RnANxw8CPtXvULHXrjjzrl4mvU69L/p8JuPZJCbmxuVENzg5qam1TgK7C/TC5RUFCgQl+hOhV2SqpdbkIAAQRyUSBqAGzCXxMCFxYW2n+Ithb+RgqEzT1mG+gJEyZoxYoVMfxqVOIbqYWuK4ZV1GrtpP5tNDftlmtw7Vq1bCrWZ1G6rSmRb6QzymJV+xfo6lgj3Fap4QOqNDpi/9FubGlRXO3XgpgdtZGJ2xFAAIEEBAiAE8DiUgQQQAABBBBAAAEEEEAAAQQQQCDDBNojAPb7/WrY/752rXxUjTs3q9fpA3R012Y1nX+dzhpZnJDI0caj2n1wtzZ/uFl///Dv+ujwRzrthNPUs2tPfXTgI3Ut6qqze52tgScPVJ8efdSlqIvd/pGmIzpQv18ndT3ZDot5IdBRAj/+8Y87qmv6zUMBc7yveUUNgGfMmKHZs2fL5/Np+/btdgWvqeR1B72PP/649uzZo69+9as666yzWlQKmz/ku3XrpokTJ+qZZ56JwewNY4MhaHG1/G1KPlMYANth7ibNckJf6/vK2kmalPJg1jNmb795+LAyZQQQyCwBAuDMWg9GgwACCCCAAAIIIIAAAggggAACCCQikO4A2OQCR+sOaucfn9aRdUt0vPzyFXaxQtxG7Tro11fnr4pruKYdE/a++t5ftfqt1bLKfHX6Saerd8/earD+Z16dfZ114MABvfPBO2o4Uq8rB1ypi864SI3+Jq1/70/6w7t/0L1fuk89OidXdRzXQLkIgVYETAB8//3344RA2gVMcW+rAfDdd9+t++67zx7MT37yE61evVq/+tWvwiqBP/roI5k/hO+55x5VVFS0qBQ2FcDmDOHS0lKtXLkyxsQiBLUpCT5TGACb6t/ywapdO0ltrUuOvcKRwvBoVcxpf1boAAEEEGghQADMQ4EAAggggAACCCCAAAIIIIAAAghkr0C6A+D6Qx9qx7b/07vvfaRTPnpNnbau0c5392rXYatg7PwrdP30n7aKZ3KHnR/v1LN/f0ZbPt6iU0/+lLof192Kkv1R7607XKeP9u7RoJMG6nBznd6te0+bP/67Fl39K/Xq0qvVPrkAgXQJEACnS5Z2vQJxBcBTpkxReXm5XdVrvm6//XbNmzcv4nnAd9xxhx599NEW20SbP6TNGcKTJ09WTU1NjJWIFNRuU+XwAdo0K7j9sR0Il+rlYCvHtkWOFZgGP6seraqRgXuPbS0dqdLWaT/S9s6BquSNLbamjreP4HUVQ6xAPLCNdORtrj3jMsHzilHHKqEjOgSsqkYHt81ut7CaHy4EEMhHAQLgfFx15owAAggggAACCCCAAAIIIIAAArkikM4AuOHQHh34+1Lte2+LGs74dyuu7a4jG2v05rrnVdezr750y0z1/+yFrVJ+eGCPnv7rr/XG3k3qc+rp8hUFtnD2N/t1uO6w/WV+bwrQjjvuOBUVFVn7nVr/1+zT3v0f2mcFn3TCKdrw/itaNPIp9epKANwqOhekTYAAOG20NOwRiCsANqHtAw88oIaGBjU2Nup73/ueKisrW1T5Pvfcczpy5IiuuuqqsO2hTfWvCYDNH7wmTDbXRX+1FgAHwlfr0N3AWbhhZ+u2FgBbZwsPqwhU7ka9r2XoOnzr1AhnEAeC1lIrSQ4PoOPtw7rO2dbaPk/YTMl7jrD3DGB3GN2awwqN8o/SCp/5tZXzifmxQAABBJIUIABOEo7bEEAAAQQQQAABBBBAAAEEEEAAgQwQSFcA3Fi3Twff+KX0zn/r+J5FOnrSZaqt+4Lefdd6f8f/6dyLr9KQL1ymLl0CZ/RGex1pOKIXNz2v3/ztNzrpU6eqsFOhfemhg4f0zs53tOejPao7fNjKKvzq0q2LevfurT6n99EpJ5+iwsJCKwe2kmCrUNjkE2/s2aDF1y21AuDeGSDPEPJVgAA4X1e+/ecdVwBstm2eO3eujh49age75vxfZ5tn5xzgLVu26He/+51dHew+G9iEv86X+QN36tSpeuGFF2LMNFoAPEZatFaT5Dl/12qppsSnFaNMINxaABy+fXLE++z2j1UX2wONdf5wsAp3iB1Itxx75LHFu7VzpMrkKo2ubc3BRrFC5YWucLr9Hy56RACB3BcgAM79NWaGCCCAAAIIIIAAAggggAACCCCQuwLpCICb6w/pk9cWyrfjf9TrRJ+KujRaQe1RvXl4iN46MkRnf+YSffb8C6yK3W6twr695y3N/Z9y1XdrVrfux9nXm+Mo//HWP/Terl3q4uuk0078lPWuT+9++J4OdTqsXp8+UeecdY76ntpXXazzhtVsfWx9vblvk5Z8dTkBcKvqXJBOAQLgdOrStlsgrgB44sSJ+tGPfqS6ujr7cOpnnnlGl19+ub7//e/rzDPP1D/+8Q+76vfLX/6y/S9pzJnBTghswl/ze/N+QUGBfeDwiy++GGMVWjkDOMJ5wMkFwO5tpV19RgiYW3tktlUO14BNs6ytmWVVJ7tD5ih99E8yAJarvQGxgnBrxATArS0bnyOAQAoECIBTgEgTCCCAAAIIIIAAAggggAACCCCAQAcJpDoAbm5u0sevVKjg3ZXqfeoJ1q6gB7Tvgz16a+cneq/wUn3qwts0YPDF1lbN3VudcUNTg373f8/q5y/8XCedbkJe2RnFltot2vfhh/r3L1yjqy+4Rif3PMX+7D0rAP7NX5/Wi++uUadPd9XAPgN1+gmnq6DJ2jK6wfp8/5v6zQ3PEAC3Ks8F6RSINwD+4IMPtGzZMntHXl4IJCMQVwBsKn4feughHTx4sEV1rzfodQJfp+rX/bnP59P06dO1Zs2aGGONFI66tnxWpK2PN2mWvc2x56xgOwTdqApTMWuHrq5ze8OCZHef0c73dQ25plKVAyZZbZr33Gfu1ibQhzsojlT1bNqOUQEcnE/4VtiOg7mPLaCT+YHgHgQQSEyAADgxL65GAAEEEEAAAQQQQAABBBBAAAEEMkkglQGwHf7+Zb5V+ftbndzvHBX4d1rn/+7W9p0fa6f/AvX5wgQNHDJM3axzeuN51dUf1o+f+YH+9Nar6nrCcfZOo7ve3aV3d+zUTZd9XbdfNV7nnjZAhQWBbaE/+Ph93fP0FD1zoEY6s1Bndj9Tfbr2UWG99fkR6ZP97+m/b6xW724nxtM91yCQFgEnADYB709/+tMWfZjA1wS/N9xwQygAJgxOy1LkfKNxBcDjxo3TI488ov3799sBcKQtnr3vPfjgg1q+fHkI8LrrrtOECRN0zz336KWXXooB6z33dlgwwHXdEtx22Tp+13p5Pg9WvtofFRereOFGDQ4FwOXWe9LChYE7w8/udQWyYe3bF1rVvebAYeflGWPo80Bg23ofiVQAW2cFh/r1zDWigzuQ7m8dkWxVJ1eNDpx7nPOPMxNEAIH2FiAAbm9x+kMAAQQQQAABBBBAAAEEEEAAAQRSJ5CqANgOf//6U/neXqZTz7tYvoaN2rtzlx3+7vJ/XqdeVKrzPjdc3bq1vu2zM7v9dZ/ouz+5RXv9h1RQWGBX/+58d6c61UsVtz2mq6wKYCf8PdpwVL9++Zcqf/N+FVxQpBOLTtJxdVbQ/Il1XvCHh7T//f0qqDuiP074q07sflLqAGkJgQQF3AFwrApfd+hLAJwgMpfbAnEFwCUlJfaZv+Yv+hsaGux/adNa5W99fb3uvfdevfbaa/rc5z5nV/6aCmDT4dq1a3OUP1olb45Ol2khgEDeCxAA5/0jAAACCCCAAAIIIIAAAggggAACCGSxQCoCYL+VF+x71apkfGupHf4WNm3SR+/s0tu79mlHw2d00hem6fwLL7PO/O2akNTeA3v1r2VXqOjEQGh8+PBhfbDvAw085Ww9dMsj+uKgL4faO3D4gG577Ntao/9Vp+OKVFRfJN8Rv5rrmtTc0CyfdQbwt/7pW7rn6nvVrVN8FcgJDZaLEYhToLUA2Al73RXAplLYvG9eI0aM0ODBg8Oqh51tok2gfMopp+iNN96w8zle+S0QVwA8duxYzZs3T3v37lVjY2Or4a8TDh84cEBPPPGExowZY//LHnNvWVmZ1q1bl6PqBMA5urBMCwEEoggQAPNoIIAAAggggAACCCCAAAIIIIAAAtkr0NYAuLmhTh//bYF823+jU84dqELfTn349nvavusT7WwerFMvmaXPXfAlderUKWGkvQc+0qV3fUn7dFCFhYVq7NSohqJ6De49SA/d+IguGXgsAHY37vf71WRVJPus/5n7eCGQSQKp2ALahLtOwOsOjE1Q/PWvf12f/exnM2nKjKWDBOIKgG+99VbNnz9f+/btC1UAmypgE+i2Vg3srhQ2VcGzZ8/W+vXrO2i66e6WADjdwrSPAAKZJUAAnFnrwWgQQAABBBBAAAEEEEAAAQQQQACBRATaEgA3HflEB95YLG1fqt6n9VSnLnXau+t9vblzn3Y2fkYnX3yPLrj40qTCXzOH/Yc/0Q0//A/9Zftrau7ml3pKBT19Ormxtx759wpdPfTYFtDuOR+pP6JDRw+qqKiTOhd1VlFBkRVMF6qgoCARGq5FIC0CyVQAe7eDjnV2sFMNnJbB02hWCcQVAM+ZM0eXXXaZLrroIjv09X6ZkDfS++73zDUbNmzQ5s2btWjRoqxCYrAIIIAAApEFCIB5MhBAAAEEEEAAAQQQQAABBBBAAIHsFUg2AG6s26dDW6rUvG2xep/kU6fuBdr73of2ts/vNA62tn2eoQsvvizp8NeIHjp6SPc8NU3LXv6NDvW2Dv7tZb15gtRDnTW639c17kuTdM7J/VXgCwS7pvLXBL/v7N2u/c371b1bDx3fqYe6F3VXt8Ju6t6pOyFw9j6qOTPyVATAkc4O5pzgnHlEUjaRuALgrVu3avHixaqtrY1a8Wsqgb3VwN7vzzvvPN15550aOnRoyiZAQwgggAACHSdAANxx9vSMAAIIIIAAAggggAACCCCAAAIItFUgmQC46Yi1KfOW/1bzm79Wzx6H1Ll7J+394GO98+4n2lHfX70vmqULv3iZOnfu3KbhNTQ16Dfrlqrs6bu199RD8lsBcOFxPnXr3MmqAj5e/9Hva7ry7KvV5/i+9nbPH+3fo217t2rn0bd1wokn6sQup6h35xPVu+uJOqnoJJ1xQl91Kkx8K+o2TYKbEfAIJBsAm6pfZ9tn86t3q2cCYB41r0BcATBsCCCAAAIIRBIgAOa5QAABBBBAAAEEEEAAAQQQQAABBLJXINEAuPnoJzq49beq3/5b9TjugLp1a9C+D/Zpx3tW+Ntwnk684E5d+KUr21T569Z88/1/aPKv7tArTX9VXe8Gde5SqK5FRepuhcud6wt17nFnaVCv81TQXKC3976lD5v36eRPnaqTup6mU7qcrlO7nabTuvTROcf1V/+TBthbQvNCoCMFkgmAzXh/85vf6I033tCIESM0ePBgubeBPvXUU3XDDTcoUmVwR86VvjtWgAC4Y/3pHQEEEMhqAQLgrF4+Bo8AAggggAACCCCAAAIIIIAAAnkukEgA7G9u0JE9r+rwlkXyNR9UQeERNXyyQ7t3vqddJvz9/HgJMUtvAAAgAElEQVSdf/G/WKFwt5SpmvN8q197Rj9+aY529f5A1u7POq5TJ6sKuEjd7F+tc36t3/sL/WosaJb1/3Rc8/E6sehUOwA+vUtf9evcX186/VKd1qMPW0CnbGVoKFkBJwBO9n7uQyBeAQLgeKW4DgEEEECghQABMA8FAggggAACCCCAAAIIIIAAAgggkL0CiQTAzQ37Vb9zuVV5+6b2HzqkfR/t1sfv/UO7D56iUz53mz5zwVfUvfvxKcf40Nra+fH//Yn+e8dTqut5VAWdfTrOCn67drGC3+Oko90b1di52doEWio6WqCuhzurZ1Mv9SnqqzOaz9Y/971WF/a9WF07dU352GgQgUQFCIATFeP6ZAUIgJOV4z4EEEAAAREA8xAggAACCCCAAAIIIIAAAggggAAC2SsQbwDs9zercX+tivYsV0PD/8/encBXVd75H//ebBD2VcUFRQhoBNdqa2Kntp3RilXRVupSlS7C0HaETktbR2z7b2nV2o7gf1oLzr/VOjqKHaVqoaNdtG3QaqVVEIXghgjIDiGQ/f7Pc5InnJyce++5Nze52+f2nz/JzTnP8n5OYF5+8/ye/dq+c4fe27JJW3YN0mGVV7nh76BBg3sFIhqN6t3d72jpqvv1yJsPq37Qbg0Z1s8NfxuGtejgkGY1lbcqEnU2CB8s1uC6fuq/tZ9G7D1Sn5hwtT52wkUaNmB4r4yNRhFIVoAAOFkxrk9VIOUAuLUtqtVv79Ob2w7q3R0N2nug2R3D0AGlOnJUPx1/2ABNOXaIiovM793wQgABBBDIRwEC4HxcVeaEAAIIIIAAAggggAACCCCAAAKFIhA6AG5t1O4ND6lf41rt2bdbb2zcqV0HRmvcyZfo+MrqXgt/7TqYEHjX/p36y8bn9MSGB/XSvr+qYWSjBo4v03sj9zshcItGtfbTwE1Nqn9tkD7QdramTbxKZx77fg0fMKJQlpN55oAAAXAOLFKeDDGlAPjdXQ362W/f1gCnxMIA59D1d3cd1Ns7D7gkx44coKNGlOtAY6vz0aLP/uOxzteUVsiT54VpIIAAAl0ECIB5IBBAAAEEEEAAAQQQQAABBBBAAIHcFQgbAG98e4PW1SzSqKFtqouO1Zhx52jYqLEaOmy0yvr13X//b2pp0o76bVqzebVe3PSi3t77qraXP6+m4pEa2XC0jh0wXicf8T6dfWyVRg10xlbiHBrMC4EsEjABMC8E+krga1/7mttV5Du3LIze/I05Mft1Kijo8Re26tnXdmtA/yI9s/otjRuwW5NGRzSqf6t7386GEr22vU1vHhiuD005Tgca2nT2CcN10ZlHuDX4eSGAAAII5I8AAXD+rCUzQQABBBBAAAEEEEAAAQQQQACBwhMIGwDfdddPNGRAkc6/4EKVDxiifv0HqqSkJGNgLa3Oub9t5qNZbTLVSYucEtBFKikqdT5KVFpSmrGx0TECCCCQbQIJA+DHTPi7bpc2OTt+Sw++oX8a16b3nXaaRowcqe07tmvzls067ZTTVLdvn15es1qPrm5wau+P09HOjuCzJ43QxU4IzAsBBBBAIH8ECIDzZy2ZCQIIIIAAAggggAACCCCAAAIIFJ5A2AC48GSYMQIIIJA/AnED4Hd2HNT/eXid9h1s0Ullr+rDpxyr0047VWVl/VyBP/zhD3px1Yv66le+6n7d0tKiN954XY/VrNVL9RM0pLxE37p8ko4ZVZ4/YswEAQQQKHABAuACfwCYPgIIIIAAAggggAACCCCAAAII5LQAAXBOLx+DRwABBEIJxAyAW9ui+vLPV6vZ+bNhxwbNqB6pM88802k00lnW+elnntaf//xnzZ8/XzK1op2X+eOtN9/Uj56oVdnwcSotiuiOz0xRsfMnLwQQQACB3BcgAM79NWQGCCCAAAIIIIAAAggggAACCCBQuAIEwIW79swcAQQKRyBmAPzs+l3698c3aMfuPfrcSTt0wfnnqV+/9p2/7svJc3//h9/rT3/6s771zW+2v9cRAre1temFF1/Ugt+2aNTwYfrXiybo7IkjYqqumBXR1CXdv111003S9/6g6bU1mjMh3YuyQrMiU+XtdubyqBZf4O/HXLdAlWYMWqTqiqW9NJ50z4/2EEAAgd4RIADuHVdaRQABBBBAAAEEEEAAAQQQQAABBPpCgAC4L5TpAwEEEMisQMwA+Ge/f1vLV23V8Ja3NPu84zW+oqJj56+zA9jdzBvR/z71lJ555o/6/oLvdswiqqgbAke1c9dO3f4/q7WtbYwuPGOMPvPhsSFm6glb0x74+rsP21es68LeH2LaXIIAAgjkkAABcA4tFkNFAAEEEEAAAQQQQAABBBBAAAEEfAIEwDwSCCCAQP4LxAyAv/qLNVr9Tp0+MPQNfeLDlRo96jCV9y93wl+T/jofzv9bvnyFcw7wM/rh7be2b/7t+P8aGg5qf/1+LfvzBj25cbimHDNYP7x2cgjNvgxVw/ZFABxi4bgEAQQKSIAAuIAWm6kigAACCCCAAAIIIIAAAggggEDeCQQFwHfedU/ezZMJIeAVuGH2jG4gPPc8I/ksEDMAPn/BSu2qb9F141/X+06epJKSEh155BgVl5SqOFKkouJiPfI/j2rHjh2aOet6RZ2yz63mo7VFmzdvdnYCR/XO9r36/tP9NGJgif53flUIR3/Y6v264/Pl07V06lytdFozJZvnra9WxVzzlVS1sFY1tlb0BlOuuf0650otjy5W1+rOcQJgz71VCxdq8tyl7SWgJ9h75mtthad89MzlinavHR1ivlyCAAII5J4AAXDurRkjRgABBBBAAAEEEEAAAQQQQAABBKxArAD45m/MAQmBvBT47q2LFCsADno/LxGYVEEJmF9uiBkAf/Q7f9b2fS3658o3NXHc0SotLlHFpAoVOTuAI04AbF533HGHXlu3XnPmzFHliSe470WjbVq/vtYJhKOqa5b+bUVEo4eU6HffPCcEbqIA2AldqxaqtmaOJqyYpYhzcHBn6Ot+7exKdoNeXzvO96rXzzsUDrsj8Z8BbEPi9vedhtzzgDcsMgGztLBLAOwNg3vjfOIQVFyCAAIIZEiAADhD8HSLAAIIIIAAAggggAACCCCAAAIIpEGAADgNiDSRUwKJAuChQ4fm1HwYLALxBMx/v48bAM+++yX96bXduqJimy7/6BQNGTJEkaKIEwAXuWWgzYcJeX/3+9/r/geX6mtf/bJOmDTJ3fnb5oTAba1tevSPG3TXX6QPnjBcd11/SogVSRQAL+jYiWuainOtvLt/O7rttks3xg5gs/v3OuleEzK7twbsQu4WBoeYGpcggAACeSJAAJwnC8k0EEAAAQQQQAABBBBAAAEEEECgIAUIgAty2Qt60gTABb38BTf5hAHwDx9fryVPbdTHxtXrsx85RmOc8s9FRe3hrw2BnS/U5pR9/v0f/uCUg35EN974DbdMtAmBGxoa9H+feF3LXmnTzH88Vl+9uCIEcjoD4LWa363ss3cIBMAhFoRLEEAAgW4CBMA8FAgggAACCCCAAAIIIIAAAggggEDuChAA5+7aMfLUBAiAU3PjrtwUSBgAP/r8u/rKL9ZozOBifbX6gD5w5hkqKy1zdgEXace+7dp7sE7FxUVqcc78HTZgmJ77y3P6aNVHVD5ggHse8NubNuuGB3dos1NG+kfXTtalZx0VQipNAbB7Vu9UrfGeCdyt91hnAFMCOsRCcQkCCBSwAAFwAS8+U0cAAQQQQAABBBBAAAEEEEAAgZwXIADO+SVkAkkKEAAnCcblOS2QMABucko4T/3uH/Xa1kZdPLFNn/3QSB0/fry7C7jOCX/3HdyrfqX9VddQpyHlQ1TsvD9i4Ei3/HNdXZ3+/bG39fBLB3TCEf20/OZ/UJkTFid+pSsAdnoypZydw3tX2k4DS0A7Zwp7BtX1POH271QtXKjJc5d2lJ7uOr4VsyJyjiGWurWdeKZcgQACCOSqAAFwrq4c40YAAQQQQAABBBBAAAEEEEAAAQQkAuBsfgpibVzL5jFn/9gIgLN/jRhh+gQSBsCmqxc27NSnfvSsmlSmeVXN+shpR+uYY8aqpKTEDYLffXezIs51Rx19VPvZv87OXxP+PvnXjbrp1/ucu5r00FfO1pkTRqZv5LSEAAIIIJBRAQLgjPLTOQIIIIAAAggggAACCCCAAAIIINAjgWwJgFfMqtb6eTWaM6FH08mzm/0B8AYtqr5dE2sW64I8m2lfTocAuC+16SvTAqECYDPIr/zsr7rvTxtV0m+gLp9cqsvfN0AV447TwEEDtemdTc4VEY1zvm5obNDmrdv18z/u0H/9dZ9aGut1zQfH6keffV+m50r/CCCAAAJpFCAATiMmTSGAAAIIIIAAAggggAACCCCAAAJ9LJDxAHjFLEWc0pozl0e1uDPVbA8+NVNasmSylkedwLNLlc+Z7e/JBKIVmttR+rOzDV9F0ENtJ6462qXPUO3bsXgXLtH4TSFRz3wDx9t+PGVn1dLOyqMd71OJNOWfFALglOm4MQcFQgfAbW1RfXHxc3qk5g01lwzSSUcO0UcqSjThsP4af3g/5xzgEr25vUkbnI+nXm3Q6k27VdqyX5dVH68fz/qAs1PY7BHmhQACCCCQLwIEwPmykswDAQQQQAABBBBAAAEEEEAAAQQKUSBjAbANPQODzPaQc83CWtW4W4J9wa0TGlevn6eaibcrsmyaooeS445rp8pJiNsDZbefpZpea3YXJwqAvX22h8tLp9sx2Kcjxli6bF0OGn+8MYUdr+cJDQzOC/EJTn7OBMDJm3FH7gqEDoDtFH/38mbN+NHvtLu+VdHiUpX2G6B+/Qe4325sOKDmxgOKtDZr+MBi3fOVj+qjJx+ZuzqMHAEEEEAgpgABMA8HAggggAACCCCAAAIIIIAAAgggkLsCmQqAV8yKaOqSKi10g1m/ny9k9e2Qda82wfG89U64O1dOIx1BsfO+e+1azXd3CLe/TF/LpplAOFEAvECVdjwB7biNxRpLtxA6fludY6pIZrxeJ7v7OWgHcu4+j30xcgLgvlCmj2wRSBgANzc3y1xkP/bt26cdu/Zq6V/3aO2WRm3e16z9B1vd+QzqX6wjBhVp4mElumRKuUYOH6IhQ9o/hg4d6n4MHz7c2S1cnC3zZxwIIIAAAikKEACnCMdtCCCAAAIIIIAAAggggAACCCCAQBYIZCoAbp96rBAzKADuGup66TYsqlaFUwfaLaucVKDq7Sdkn7GC4S5rmbit1ANgaxYrPM+ChyrLh0AAnOULxPDSKpAwAI5Go2psbNT+/fs7P0wI7A2Ezffa2tpUXl6uQYMGafDgwZ3Br/ncvGdC4IEDB6qkpCStE6AxBBBAAIHMCBAAZ8adXhFAAAEEEEAAAQQQQAABBBBAAIF0CGQ2ALYziLcz11zjL6ncfeYmBL5O9zo7gWvd8tFdS0Db8Lg9PF07v6M8tFtGeU3HLmT/GOKVgPaWig5ahaD5xBpT+9yCxxs0puuke4N2TafjaSiMNgiAC2OdmWW7QMIAGCgEEEAAAQSCBAiAeS4QQAABBBBAAAEEEEAAAQQQQACB3BXIjgDY7+cPPp3v+0svmxLQ05Y5Ae6Sjps9pZC7XOvbKdtxdq5708yZmrlkTUfZ54A+O4Lnzh66nCs8VyvtsLudY5xo/L4xxRlve6lsM1Znvl3KTOfuM5fpkRMAZ3oF6L8vBQiA+1KbvhBAAIE8EiAAzqPFZCoIIIAAAggggAACCCCAAAIIIFBwAtkZABfcMjDhPhQgAO5DbLrKuEBSAfDSpUu1a9cud9AjRozQ9OnTAycQ9rqMz54BIIAAAgikLEAAnDIdNyKAAAIIIIAAAggggAACCCCAAAIZFyAAzvgSMIA+FiAA7mNwusuoQFIB8G233aaqqip3wCtXrtTXv/71wMGHvS6jM6dzBBBAAIEeCRAA94iPmxFAAAEEEEAAAQQQQAABBBBAAIGMChAAZ5SfzjMgQACcAXS6zJhAwgA4cv/IzsHduulruv76692v7777bn3j6B8EDjzeddGrd2ZssnSMAAIIIJA+AQLg9FnSEgIIIIAAAggggAACCCCAAAIIINDXAgTAfS1Of5kWIADO9ArQf18KJA6A7xmpmyZ8VkWRiF7bulW7DxxQcVGRxgwZorOOG+d+XhQpcsccjUbVGm3TX958Q1v27VOb8/XwAeU64fAjnPej+t6Gnyk6gwC4LxeYvhBAAIHeEiAA7i1Z2kUAAQQQQAABBBBAAAEEEEAAAQR6X4AAuPeN6SG7BAiAs2s9GE3vCiQOgO8eoauOPFcb697QgNIy9S8tVXnHn/1LSlVWUqySomJ3lCb8bWppVWNLsxqam3XQ/WhyP44eNE4PbH5a0evbzxDmhQACCCCQ2wIEwLm9foweAQQQQAABBBBAAAEEEEAAAQQKW4AAuLDXvxBnTwBciKteuHNOHAD/ZLjOHjZWZcXFKi8rc0Pg8jJfCFxcIkWkltZWNXSGv07w29SsAx0BcGNzi1bu2ajoF3YXrjYzRwABBPJIgAA4jxaTqSCAAAIIIIAAAggggAACCCCAQMEJEAAX3JIX/IQJgAv+ESgogMQB8KLhGhYZqxHlRRrav0hD+hVpUFnE2QVcpP4lEScYlrMDOOKUgW53cyo9q6UtqqZWqbE16gTAUdU3tWlfY1Qv7nxd0TkEwAX1hDFZBBDIWwEC4LxdWiaGAAIIIIAAAggggAACCCCAAAIFIEAAXACLzBS7CBAA80AUkkDCAPgXv/iFrr322rSYJG5rhWZFpmqJp7eqhbWqmTMhLf13baR7XzOXR7X4An9X5roFqqyt0RwtUnXFUk03n/fGkHphljSJAAII9JYAAXBvydIuAggggAACCCCAAAIIIIAAAggg0PsCBMC9b0wP2SVAAJxd68FoelcgYQB833336ZprrtEjjzzSo5Fcdtllsm3FbsgTtroBa0dIO3O5ot2TWU8z/vvCDDXsPbGuC3t/mLFwDQIIIJB7AgTAubdmjBgBBBBAAAEEEEAAAQQQQAABBBCwAgTAPAuFJkAAXGgrXtjzTRgA33///br66qvdANiEuGH+POEDl+m15x6R+dO8zOfmXttWbPKAUHWD2XW7VvOji9Vtc25nQ6mEsWHvIQAu7B8RZo8AArEECIB5NhBAAAEEEEAAAQQQQAABBBBAAIHcFSAAzt21Y+SpCRAAp+bGXbkpkDAAfuCBB3TVVVelZQewbSupAFgbtKi6Qmvnt5dnXjEroqm2RrS7M1hdy0bb3cJucDxXK93OZmp5twA5TgDsubdq4UJNnru0vQT0BHvPfK2t8JSqTrhDOTcfDkaNAAIIxBMgAOb5QAABBBBAAAEEEEAAAQQQQAABBHJXgAA4d9eOkacmQACcmht35aZAwgD4wQcf1BVXXBFq56/dIRxrB7BtKzZVUCjbNQA+dK/32qDS0R3n9ppS0itmqXr9PN9Zwv4zgG1I3P6+kxi7gfOGRdVycmQt7BIAe8NgzgPOzUefUSOAQE8FCIB7Ksj9CCCAAAIIIIAAAggggAACCCCAQOYECIAzZ0/PmREgAM6MO71mRiBhAPzQQw/pU5/6VMwdwI+9NbFz5Bcftz7mLEw4bNuKPdVYAfB10r0dQasT5kY6twBXBQSzTutddv929NZtl26MHcDmXre7OXKPIXbPIbZhcrzQOTMLSK8IIIBApgQIgDMlT78IIIAAAggggAACCCCAAAIIIIBAzwUIgHtuSAu5JUAAnFvrxWh7JpAwAH744Yd1+eWXx9wBPOPf1+ief50s+6c5IzjWDmDbVuwhJzgDuMt5wGZnsA2Gfff15NxgAuCePVHcjQACBSNAAFwwS81EEUAAAQQQQAABBBBAAAEEEEAgDwUIgPNwUZlSXAECYB6QQhJIGAD/8pe/1Cc/+cm07AC2bYUPgLuWYzalnCMLKlVrdue6Ie9STe9Wmtm03n7fmoW1vrLP3p5jnQFMCehC+gFgrgggkLoAAXDqdtyJAAIIIIAAAggggAACCCCAAAIIZFqAADjTK0D/fS1AANzX4vSXSYGEAbDZ0WvP9g37Z6wdwLat2BP2n8trSzzbO9rPA5670vm6aqZmao0qO0pDr5gVkVsZ2pZ69peBDiwBPVXmFvuqsoGxp8x01cKFmjx3qSoDguZufWZyJekbAQQQ6GMBAuA+Bqc7BBBAAAEEEEAAAQQQQAABBBBAII0CBMBpxKSpnBAgAM6JZWKQaRJIGAA/+uijuvTSS2PuAA47DhMe27bC3sN1CCCAAALZK0AAnL1rw8gQQAABBBBAAAEEEEAAAQQQQACBRAIEwImE+H6+CRAA59uKMp94AgkD4F/96le65JJLYp4BHLRDONYOYNsWS4IAAgggkPsCBMC5v4bMAAEEEEAAAQQQQAABBBBAAAEECleAALhw175QZ04AXKgrX5jzjhsAR6NRPf7447r44ovTsgP4scce00UXXaRIJFKY2swaAQQQyCMBAuA8WkymggACCCCAAAIIIIAAAggggAACBSdAAFxwS17wEyYALvhHoKAA4gbATU1NevLJJ/Xxj388LShPPPGEzjvvPJWVlaWlPRpBAAEEEMicAAFw5uzpGQEEEEAAAQQQQAABBBBAAAEEEOipAAFwTwW5P9cECIBzbcUYb08E4gbAu3bt0rPPPtuT9rvde/bZZ2vEiBFpbZPGEEAAAQT6XoAAuO/N6REBBBBAAAEEEEAAAQQQQAABBBBIlwABcLokaSdXBAiAc2WlGGc6BOIGwM3NzXrvvfe0Z88e1dfXy+wINmWhk3mZcs9mx+/AgQM1bNgwHX744SotLU2mCa5FAAEEEMhCAQLgLFwUhoQAAggggAACCCCAAAIIIIAAAgiEFCAADgnFZXkjQACcN0vJREIIxA2AQ9zPJQgggAACBSpAAFygC8+0EUAAAQQQQAABBBBAAAEEEEAgLwQIgPNiGZlEEgIEwElgcWnOCxAA5/wSMgEEEEAgMwIEwJlxp1cEEEAAAQQQQAABBBBAAAEEEEAgHQIEwOlQpI1cEiAAzqXVYqw9FUgqAF66dKnMucDmZc7xnT59emD/Ya/r6eC5HwEEEEAgcwIEwJmzp2cEEEAAAQQQQAABBBBAAAEEEECgpwIEwD0V5P5cEyAAzrUVY7w9EUgqAL7ttttUVVXl9rdy5Up9/etfD+w77HU9GTj3IoAAAghkVoAAOLP+9I4AAggggAACCCCAAAIIIIAAAgj0RIAAuCd63JuLAgTAubhqjDlVgYQBcOT+kZ1t37rpa7r++uvdr++++2594+gfBPYb77ro1TtTHSv3IYAAAghkkQABcBYtBkNBAAEEEEAAAQQQQAABBBBAAAEEkhQgAE4SjMtzXoAAOOeXkAkkIZA4AL5npG6a8FkVRSJ6betW7T5wQMVFRRozZIjOOm6c+3lRpMjtMhqNqjXapr+8+Ya27NunNufr4QPKdcLhRzjvR/W9DT9TdAYBcBLrw6UIIIBA1goQAGft0jAwBBBAAAEEEEAAAQQQQAABBBBAIKEAAXBCIi7IMwEC4DxbUKYTVyBxAHz3CF115LnaWPeGBpSWqX9pqco7/uxfUqqykmKVFBW7nZjwt6mlVY0tzWpobtZB96PJ/Th60Dg9sPlpRa9vP0OYFwIIIIBAbgsQAOf2+jF6BBBAAAEEEEAAAQQQQAABBBAobAEC4MJe/0KcPQFwIa564c45cQD8k+E6e9hYlRUXq7yszA2By8t8IXBxiRSRWlpb1dAZ/jrBb1OzDnQEwI3NLVq5Z6OiX9hduNrMHAEEEMgjAQLgPFpMpoIAAggggAACCCCAAAIIIIAAAgUnQABccEte8BMmAC74R6CgABIHwIuGa1hkrEaUF2lo/yIN6VekQWURZxdwkfqXRJxgWM4O4IhTBrrdzan0rJa2qJpapcbWqBMAR1Xf1KZ9jVG9uPN1RecQABfUE8ZkEUAgbwUIgPN2aZkYAggggAACCCCAAAIIIIAAAggUgAABcAEsMlPsIkAAzANRSAIJA+Bf/OIXuvbaa9NikritFZoVmaolnt6qFtaqZs6EtPTfpZEVsxRZNk3LNVVTvR12XFR1003S9/6g6bU1Sn/33ec5c3lUiy/wT9Nct0CVZgxapOqKpb00nvTz0iICCOS/AAFw/q8xM0QAAQQQQAABBBBAAAEEEEAAgfwVIADO37VlZsECBMA8GYUkkDAAvu+++3TNNdfokUceievSGo3o7YYRaikeKpWWt1/bfFAlrXt1bP9duvwTl8q2FbshT+DpZr4dQenM5Yp2T0c9zfjvS7SEG7So+jrpXm+4m2wbifqI9/2wfcW6Luz9PRkj9yKAAALxBQiAeUIQQAABBBBAAAEEEEAAAQQQQACB3BUgAM7dtWPkqQkQAKfmxl25KZAwAL7//vt19dVXuwHwZZddFvjnCWf+kx545i29t79FO3Zs0/CyA67G7qYBGjXqMB0xqFRXfuhY/e2Pj7ltxX4FBJsbzM7XtZofXaxuG2Q7G0oyEDVt3j5RNV1C5STb6NF6h+2LALhHzNyMAAK9KkAA3Ku8NI4AAggggAACCCCAAAIIIIAAAgj0qgABcK/y0ngWChAAZ+GiMKReE0gYAD/wwAO66qqrYu4A3nawn15tHKvXNm7W1Sc16MwpE1XsHAi8d+8ejXTC3+deelX3/r1EJx57pMbpdc35zLQ4kwkKPM1u3Qqtnd9eInnFrMihks3uzmB1LRttdwu7wfFcrXR7m6nlngB5w6Jq3T6xxldyOWj3cUf55Qkd31s+XUuntrdpSjbPW1+tirntPXQpVR2n7/bJxwmAPfdWLVyoyXOXtpeAtmOona+1FZ4y2Ql3R/fas0PDCCBQ4AIEwAX+ADB9BBBAAAEEEEAAAQQQQAABBBDIaQEC4JxePgafggABcApo3JKzAgkD4AcffFBXXGZBOOoAACAASURBVHFF4M7fqRdN0w13r9LrW3boX6uiOvdDH1RxcbFWr1mtv//9JV3z6U8rGo3q7y+9rPlP7NH4MaN05/Wnq39pUQywxAHwoRu918YLb03eOkvV6+d1nCVsrl2mad12FCcKgJ3QtWqhamvmaII5P9g5OLgz9HW/VkfI7GunS9929P4zgG1A3f6+05AbTpug2smwtbBLAOwNg3vjfOKcfZYZOAII9LEAAXAfg9MdAggggAACCCCAAAIIIIAAAgggkEYBAuA0YtJUTggQAOfEMjHINAkkDIAfeughfepTnwrcAbxq+0C9tHuIPnbUJl198T+qpKREkYi0evUa/fWFF/SZz37WGWZUbW1RPf6H5/XfrwzS1R88RldUHxVj+LECYM95vR3ha3sDVQHhqPN2lx24HV3ZnbKBgay5JlEAbHcDJ7hW3p3Hvr47Zx1jB7AZtztVJ2R2r40VcoctIZ2mp4RmEEAAgQABAmAeCwQQQAABBBBAAAEEEEAAAQQQQCB3BQiAc3ftGHlqAgTAqblxV24KJAyAH374YV1++eWBO4Cf3T9Jr7z5jm46f6BOOvEkRYqKFHH+t+rvf9Nfnntes2fPMvmvswu4TTt27tC//OJNnTTuKN1+7UkxtBKcAdzlPGBTGtoGw777Yp4b7L3HP4R0BsApnllMAJybP0WMGoECFSAALtCFZ9oIIIAAAggggAACCCCAAAIIIJAXAgTAebGMTCIJAQLgJLC4NOcFEgbAv/zlL/XJT34ycAfwT1aP1JFlezT7w6N02OGjNWTwEBUVl2jVi39zyz5/7rMz1NrWqv3796m+/oDuWLFZWxuH6tf/dnbIALhrSWRTyjmyoLK9DLMb8i7V9G7lkU3T7fetWVjbUfa5oztzz+0TVWPqK3d7pSkAds/qDei7S3+xdvBSAjrnf6KYAAIFJEAAXECLzVQRQAABBBBAAAEEEEAAAQQQQCDvBAiA825JmVACAQJgHpFCEkgYAD/yyCO67LLLAncA/3j1YTqq3y5df84QHX7EERo8eLCKnF3Aq1ev1n/+7B7dfNONGjVqlOr21amurk4//v0uvVVXrt9+65wYxv6zcW2JZ3u52cFbobkrna+rZmqm1qjy3vZzcFfMisg5lleypZ79ZaCd92srF+j2iTXu+brdX+kKgJ2WA/qOdunUP09nOjas9pS4rlq4UJPnLlVlQMjdbb6F9NQyVwQQyAoBAuCsWAYGgQACCCCAAAIIIIAAAggggAACCKQkQACcEhs35bAAAXAOLx5DT1ogYQD86KOP6tJLLw3cAXzfK+WqayzWbZ8crqOOPMoJf4vdALjIOQi4dkOt7rvvfs2Zc4OGDh3qnAPcqmv+41VNOGak7rr+1KQH2vMbnNC1er3mdZ6v2/MWaQEBBBAoZAEC4EJefeaOAAIIIIAAAggggAACCCCAAAK5LkAAnOsryPiTFSAATlaM63NZIGEA/Ktf/UqXXHJJ4A7gt0on68dPvq2vVTfo0n88UyVO+ecte7ZoR/1OOTGw9u3Yp1MnnqLy8nI999pW/csDW/TF847Vv140MZfNGDsCCCCAgCNAAMxjgAACCCCAAAIIIIAAAggggAACCOSuAAFw7q4dI09NgAA4NTfuyk2BuAFwNBrV448/rosvvjhwB/DBFunWmjINHVimH142QpMqjlexswu4salREed//fr3k6LSvvoGXfkfr2j3vnr9+ZbzNHRAWW5qMWoEEEAAgU4BAmAeBgQQQAABBBBAAAEEEEAAAQQQQCB3BQiAc3ftGHlqAgTAqblxV24KxA2Am5qa9OSTT+rjH/94zNn9z7Mb9aX//JsqDhuoOR8ZpHPPmKD6+gNuGehRo0fruVc369v/847Wbd6jz50hffPzF6isjAA4Nx8XRo0AAggcEiAA5mlAAAEEEEAAAQQQQAABBBBAAAEEcleAADh3146RpyZAAJyaG3flpkDcAHjXrl169tlnE87s6deb9MCLBxUtHaaTjhzgfPRTxDkL+JXNTVqzqU6R5j266oxynTu+TGeffbZGjBiRsE0uQAABBBDIbgEC4OxeH0aHAAIIIIAAAggggAACCCCAAAIIxBMgAOb5KDQBAuBCW/HCnm/CHcBbtmzR7t27deDAAZkdwaYsdNDrrc079X+f3qWNu5pV31LkXCcNKG7WmMFFmv3BwTrrlBN1+OGHa8yYMewALuxnjtkjgECeCBAA58lCMg0EEEAAAQQQQAABBBBAAAEEEChIAQLgglz2gp40AXBBL3/BTT5uAFxwGkwYAQQQQCC0AAFwaCouRAABBBBAAAEEEEAAAQQQQAABBLJOgAA465aEAfWyAAFwLwPTfFYJEABn1XIwGAQQQCB3BAiAc2etGCkCCCCAAAIIIIAAAggggAACCCDgFyAA5pkoNAEC4EJb8cKeLwFwYa8/s0cAAQRSFiAATpmOGxFAAAEEEEAAAQQQQAABBBBAAIGMCxAAZ3wJGEAfCxAA9zE43WVUIG0B8NNPP61zzz03o5OhcwQQQACBvhMgAO47a3pCAAEEEEAAAQQQQAABBBBAAAEE0i1AAJxuUdrLdgEC4GxfIcaXToGUAuC33npLxx57rFpbW9XW1ub++f3vf1833nijIpGIiouLtW/fPvfP4cOHp3O8tIUAAgggkCUCBMBZshAMAwEEEEAAAQQQQAABBBBAAAEEEEhBgAA4BTRuyWkBAuCcXj4Gn6RA0gFwNBrV3Llzdd4lZ+mdLWv11tsbtG3HZjU1N+vwIw7TMUeO00kTz9LPf/xr/ehHP9Lo0aPdINgEw7wQQAABBPJHgAA4f9aSmSCAAAIIIIAAAggggAACCCCAQOEJEAAX3poX+owJgAv9CSis+ScVAJvw9933XtfjT92jt7as0dgJQzV6zEANHl6qlrYm7d65W1s379amN5zdv81DNePym3XckZNVXl6u0tJSQuDCeraYLQII5LkAAXCeLzDTQwABBBBAAAEEEEAAAQQQQACBvBYgAM7r5WVyAQIEwDwWhSQQOgC24e/Sx36s/qP2qGLKaEVKWtXcWq/Wtka1qUlRtarpYKt27tinXe/t1753R+mSD/+LThh/hgYOHEgIXEhPFnNFAIG8FyAAzvslZoIIIIAAAggggAACCCCAAAIIIJDHAgTAeby4TC1QgACYB6OQBEIFwObM3zvuuEMnvG+wogPf1YmnH67G1r1qat2n5rZ65xzgBqcEdKt2bG5Q697DNf7I9+udxsf02ou71a+xUhMO+7Brev3116ukpKSQfJkrAgggkLcCBMB5u7RMDAEEEEAAAQQQQAABBBBAAAEECkCAALgAFpkpdhEgAOaBKCSBUAGw2f27/A8P6I9/fUj/eOkJai2qU0PLLmf37161RU3we1Db3onq3FM/r6opn9Kdv7xaZcO2adu7DXrhdzs06egP6utzbtWIESPcctCxzwNeoVmRqVriWYGqhbWqmTOh/Z0Ni1RdsVTTa2tk3+q+WKaNBaqMe00hLTFzRQABBHpHgAC4d1xpFQEEEEAAAQQQQAABBBBAAAEEEOgLAQLgvlCmj2wSIADOptVgLL0tECoAbmlp0X8+9C21lm/SpNNG6UDzVjW27NTBA03asaVBo8uqdeHZczViyFF65m/36W9bfqp+A0q04eW9qv37Xg3vd5LmffFWHXnkkRoyZEicXcD+8LYjEJ65XNHFF4S0IAAOCcVlCCCAQI8ECIB7xMfNCCCAAAIIIIAAAggggAACCCCAQEYFCIAzyk/nGRAgAM4AOl1mTCBUANzU1KRv/vAanf7hkRo8uk0HWra6Z/+uWblHF1XfpPdXTnMnsGf/e7pj6WWqOK2/UxZa+vsft+vl53arbmu5Ft56r4477jiNHDlSZWVlMSYcEN66u37Xan50scJFwATAGXua6BgBBApKgAC4oJabySKAAAIIIIAAAggggAACCCCAQJ4JEADn2YIynYQCBMAJibggjwRCBcAHDx7UF286T5fPPN0p/7xPB1u2uKWfGw+26t1XS/SZC+/SESPG64GnbtQu/UmjjyxXS0tUz/3mPT3/1Da9t6lJP/vJ/2j8+PE67LDD3DLQwa+g8HaDFlVXaO38qBZf0PX7K2ZFNNXWi+7cJUwAnEfPJ1NBAIEsFiAAzuLFYWgIIIAAAggggAACCCCAAAIIIIBAAgECYB6RQhMgAC60FS/s+SYMgJ9++mn97ne/05t7ntKnZp+maIkTADdvd9Sirtyu9xq0a1M/ffj0WXruzTt01PED3fcP7m/V04++q1f/ukdbNh7UuR+YpilTpuiLX/yiBgwYEEM9uQD4UCPe+wiAC/uRZvYIINBXAgTAfSVNPwgggAACCCCAAAIIIIAAAggggED6BQiA029Ki9ktQACc3evD6NIrkDAANt0dOHBAN99xhU75hwEaeric8393Kxp1ajx3vBob27Tuxb2adMZQ9etX5L77zoZ6/XbpJm3bdEDRhqG67bt3acKECTriiCNSCICvk+6t0ZwJvnB3xSxFOrcAV2lhbcA16fWiNQQQQACBDgECYB4FBBBAAAEEEEAAAQQQQAABBBBAIHcFCIBzd+0YeWoCBMCpuXFXbgqECoBNCejFD35DTQNe06RTh6updb9TArox5owbDrRq1TPb9Zcnt2n/3iaNO/pUffmLN6dWArrLGcCeAFjes4FNmegYIXFurgujRgABBLJegAA465eIASKAAAIIIIAAAggggAACCCCAAAIxBQiAeTgKTYAAuNBWvLDnGyoAbmpq0jMvPKzH//gf+uDHnS3AxS1qdQLgSICdCX/X/32vG/7W7WnSzq1NmnbBVfrEpZ/Wcccdp5EjR6qsrCyGur98s/l6qrTcnP9rbvF8v9bZ/bugUrU1czTBDYmXajo7gAv7aWb2CCDQpwIEwH3KTWcIIIAAAggggAACCCCAAAIIIIBAWgUIgNPKSWM5IEAAnAOLxBDTJhAqAN6xY4duvvlmFR+2QUdOOqBjK8u1d6cTABcXaeDgEhWXRNTc0KYdWxv0Tm2dXvnLHnfnr/k4fESFilqG6qKLLtKnP/1pDRkyRCUlJXEC4Kla0vldW9bZvuENiM2u3wrNXel8r2qmZmqNKoPKRKeNioYQQAABBLwCBMA8DwgggAACCCCAAAIIIIAAAggggEDuChAA5+7aMfLUBAiAU3PjrtwUCBUA7969Ww0NDdq25w399xM/0P7W1zV0VD+Z3b7R1jY1N0VVt7tJW985qD3bG53zgaX6fU0aNeR4Tf/EDJ1+6plu8Gt2AJeXlysSCdo7nJuAjBoBBBAoVAEC4EJdeeaNAAIIIIAAAggggAACCCCAAAL5IEAAnA+ryBySESAATkaLa3NdIFQAbCbZ0tKi+vp6ra19Qb/89RKtfu0v6l9epAP1Larb2eQ6NDe3qqmh1QmGpaOPaA9/p5x0qsaMGaPRo0dr4MCBcXb/5jol40cAAQQKS4AAuLDWm9kigAACCCCAAAIIIIAAAggggEB+CRAA59d6MpvEAgTAiY24In8EQgfAUWdbb3NzsxsCP/jgg1r7Ro327d+j19au13vvbVdbW6tGDh+to48e64S+p+uFZ1/Wd7/7XY0aNco999eEv6Wlpez+zZ9nh5kggECBCxAAF/gDwPQRQAABBBBAAAEEEEAAAQQQQCCnBQiAc3r5GHwKAgTAKaBxS84KhA6AzQxtCPz//t//c8/03bNnj+rq6nTw4EHdc8897hm/5nxfU+b5hRde0FlnnaUTTzzR/ZrwN2efEQaOAAIIBAoQAPNgIIAAAggggAACCCCAAAIIIIAAArkrQACcu2vHyFMTIABOzY27clMgqQDYhsCtrU6p56Ym91zgxsZG9/OlS5fqE5/4hIqLi1VWVqZ+/fqpf//+7ufmPc79zc0HhFEjgAACsQQIgHk2EEAAAQQQQAABBBBAAAEEEEAAgdwVIADO3bVj5KkJEACn5sZduSmQdABsp2l2A5sguK2tzf3TfG1eJug1gW9RURHBb24+E4waAQQQCCVAAByKiYsQQAABBBBAAAEEEEAAAQQQQACBrBQgAM7KZWFQvShAANyLuDSddQIpB8BZNxMGhAACCCDQpwIEwH3KTWcIIIAAAggggAACCCCAAAIIIIBAWgUIgNPKSWM5IEAAnAOLxBDTJkAAnDZKGkIAAQQKS4AAuLDWm9kigAACCCCAAAIIIIAAAggggEB+CRAA59d6MpvEAgTAiY24In8ECIDzZy2ZCQIIINCnAgTAfcpNZwgggAACCCCAAAIIIIAAAggggEBaBQiA08pJYzkgQACcA4vEENMmQACcNkoaQgABBApLgAC4sNab2SKAAAIIIIAAAggggAACCCCAQH4JEADn13oym8QCBMCJjbgifwQIgPNnLZkJAggg0KcCBMB9yk1nCCCAAAIIIIAAAggggAACCCCAQFoFCIDTykljOSBAAJwDi8QQ0yZAAJw2ShpCAAEECkuAALiw1pvZIoAAAggggAACCCCAAAIIIIBAfgkQAOfXejKbxAIEwImNuCJ/BAiA82ctmQkCCCDQpwIEwH3KTWcIIIAAAggggAACCCCAAAIIIIBAWgUIgNPKSWM5IEAAnAOLxBDTJkAAnDZKGkIAAQQKS4AAuLDWm9kigAACCCCAAAIIIIAAAggggEDfCBQVFam0tFTNzc1qa2tLa6fett96d5dumD2jS/t33nWPbv7GnLT2SWMIZIsAAXC2rATj6AsBAuC+UKYPBBBAIA8FCIDzcFGZEgIIIIAAAggggAACCCCAQE4J9GZQmFMQGR5scXGxzFq0tLQoGo12G02idYpEIiopKXHD3tbWVpmvy8rKCIAzvK50n38CBMD5t6bMKLZAlgXAKzQrskCVtTWaM8E76FjvJ1jaDYtUXbFU07u111ePRJxxr5ilyNQlHQOZqeXRxbogLcPy9hnPc6ps76bbmcujWpyeAaRlFjSCAALZL0AAnP1rxAgRQAABBBBAAAEEEEAAAQTyW8DsEjWBowkMzW5RXpkRSBTw2u+bcNeExP5XovvTOSt2AKdTk7ZyTYAAONdWjPH2RCC/A+CeyMS9N2wgHeM6N5heq/k29HW+XlQ7R3PSEsCGDYA9Qbt/PL3mRsMIIJBPAgTA+bSazAUBBBBAAAEEEEAAAQQQQCDXBEyQZ3aemlDR/pnucsG5ZpLJ8dowPijgNbt7zcsE9UG7hO0O4r4I8QmAM/mU0HemBQiAM70C9N+XAnEDYFtywvyjZD43v00WVMIi0YDNP2zmw/zjYv6xM/8YBr/SvAM40cBS/n4PA2Cz+3dBpWpr5qjLRueUx+O9MYUAWGHnk5YB0ggCCOSJAAFwniwk00AAAQQQQAABBBBAAAEEEMhJARMampcJgM1/czX/3dZ8ziszArFCXFveOV5Qb/57uf1v8b09egLg3ham/WwWIADO5tVhbOkWiBsAP/DAA/rOd76jdevW9bjfCRMm6Ctf+YqmT5+uESNGxGgvZADs7lidq5UdrRwqX9x+v2ZKS5ZMdsoqT9OyjpLSF/66WhVz7R3OjTOXK2pqHidoq3LhZM2d214suWphrWrm1Dp9eMond7SzYlZEhyo6d7QdM1g145yqNW57/gh4gxZVV8gOtX1u/nk55aITjdstex3S0wTSy6a1eziveHM5ZJuuktU9frRoAAEEMiRAAJwheLpFAAEEEEAAAQQQQAABBBBAwBEwoaEJFU1waHcDB+0ujVVe2G7SMffYjTtBsLZscbw+TPhpQmizg9XuQrb9+ts03w8apwlKTTs22A66LtEYzPe9u2gTXe8fsxmrDWzNvd6Xd25BTrGc7RjM/UFBb9B9sd4zNnaHsRm7uS6Wpxmj7dteZ641H/Z84bfe3aUbZs/onM6uXbv01O+eUcX4Y933TH9jxozR8ccf37kua9eu1e7du3XWWWd12egV9L6Z8/PPP6/hw4ersrLSfV43b96sN998s/OXFY4++ugu7fPDjUBvChAA96YubWebQNwA+JxzztGXvvQlTZkypcfjXr16tW677TY9+OCDmjRpUoz22oNR79m0hy6s0sLOUHOqnHS3/czaLuf8+oPVoADUvLdM09zyy+3Xx2triQ2K3TN7zaX2vqCzis1ow+zANdcdCnoPBdjt7y2d7g+Gg+YVb9x2bGHPAI51BrF/LrFC6x4/HjSAAAI5KEAAnIOLxpARQAABBBBAAAEEEEAAAQTyQsAbKtoJeQNh7ySDwkQTHnrLEZvPzctWcTSf24qQ5r14IbM36A0KgG11STsmGzZ7r7Whq9nF7A2Q/SWTEwW6YQPgRGO2wbo9XzlMiW07B/9OXlv+2TgE7RIOmlO8ANhW6LRONjD3h+qmXxsYm2vt2trrjb8NgM18169fr7q6Oq3b8JaunH6Zu1zbt2/Xtm3bNHjwYJ188sluezt37tTLL7/sfj1y5Ej3Ohv0NjU1dXl///79WrVqlU466ST3WhMS79ixQ+PGjdOAAQN04MABN0w237fjyosfUCaRtQIEwFm7NAysFwTiBsDmH4U1a9a43dbU1GjWrFnu1/NumawBQ6X+A6R+/ZzfBGo/wsB9tTpn2Dc2SjfOWKPJkydr8eLFqq6udr9nvjbtVFVVxZhKiB2r8p2f67Rkdqwum3Zop2ylGxSbLrq3d+ha59sBZ9+GaytgnG5AbKNrb1gdKyjuIOjYyTvZBNoV3efWfpWvv9DjDuFpnLqE6C5oanPphQeUJhFAIHsFCICzd20YGQIIIIAAAggggAACCCCAQH4LBJV8NgGaDUy9s/eHif7w1y/lDSz97dhA0YaQ3uDWfG6DU3NfrB2x5nv+sNoG0N7jB72lk72hsH8Mdoxhw9V4Yw5qI2gcsZ6uIDv/Tm3ztTf8Dron3q5gE/R6S32H3UFsx2yDYW8AvGXLFr3zzjsyVTz/66HHdPM35nRO0Qa+48eP19ixYzvD3mOOOcb92rzMNa+88oqTFfRzdwzb9zdu3Oi2a3YLm5d3N3B+/4Qyu2wVIADO1pVhXL0hECoAtuGvGYAJgL/1k8kaebg0eLhUPlAq8Rzp29IsHayXPvOR9gDYvGwIbL7+zW9+o/PPPz/GXEIElj0JgH2ljtMWAHcJZM0u3uuke+OVYO46/Q2LnPLUa+crOm+9U9p6rea7u4y9r14OgDt2I6+d7w+hk59LbzyktIkAAtkpQACcnevCqBBAAAEEEEAAAQQQQAABBPJbIFYgGa8EsQkdze5Mc435CCrBbNWSCYBtmBx0vm2s8Zjx2xLENtiNtWL+ksnp2AEcb8w9DYD94/N/7V+7ZNYyUaDu3Xkcaw2Ns7cdswP4izOvcXf/mtfEiRP14yX3dQmAzdqaHb/mZXcBm528jc4uMPu1CXrNbt9Bgwa5YbD3OnOfLf9s2jG7fk877TR3BzAvBPpagAC4r8XpL5MCCQNgE96anb/2ZQLgW+6ZrCOcX+4ZcZg0YLBU5uwCtq8mZ/fvgTrpksmHAmDzPdvOE088oQsvvDDGnEMEwO65tv7yxzY09d/vL2FsSz/b7nvSlmdnrwmWF1SqtmaOJnQrSR2wA3jFIi2qmNOxS9lb9llxSkB72wk77jCejoV3zLVJziWTTy99I4BARgUIgDPKT+cIIIAAAggggAACCCCAAAIFKhAUUlqKeGfMmmtsSBgveA0bAHvDTdO2uS9oB7B/mRKdWWvP3vWWNrY7XnsaAIcds+nP9mnPJvbOLdaj5w90g9bK65sotPeX1I61+9m/7kHPgR2zPwD+wvWfljm+cciQITK7fO+8654uAbC5z3++r3dnr2nPBLt21+9rr73WZcdv0E5hY2l3ChMEF+hfZBmaNgFwhuDpNiMCCQNgE/j6dwDf/l9OAOycAz/C7AJ2SkGX9j809uYGqW6vdOHE4B3Ajz32mC666KIYk00msJyrlW4rttyy+Tx2ADzx9og6KzS7ty30BLbJtWXKS5tS0W577hnBFW5wO9cMqGqmZmqNKuPuAPaddWzPGXbn0/V77ecDB7h0lI6ObxD2DGCv4aGzicPNJSPPLZ0igEAWCBAAZ8EiMAQEEEAAAQQQQAABBBBAAIGCEzDhng1JgyZvAlYTHNqXDfzsLl1/CWF/G2ECYBN0eksZxyrXbK4JcwawHaMZuz172IzLBJ7ena09CYDDjNla2DLJXhtvGBvvoTNzNqWsjbdpx38msHcOdke2d71M2/HOAA7avd3XAbD3bF9T9tlkCGeccYbLYso8n3DCCW456JdeekmnnHKKuzPYvozL5s2b9eabb7pGRx99tCoqKgru55gJZ0aAADgz7vSaGYFQAbAZmvcM4GR2APvPAI6/AzgzCPSKAAIIIJC8AAFw8mbcgQACCCCAAAIIIIAAAggggEBPBGx4aIIz73m5tk1/yGne94aJ5mv/GbT+8SQKgG2QbPo3YaR5xQuAg4JT/3nFsXaspqsEdNgx+71MeJvMGcDmfrvrN6gstt/KrI0Ni73rkI4A2Ls+sdpOtQS0LQttQt5YZZ/97/ufM9PGunXrtGPHDp1++uldQuKe/IxwLwLxBAiAeT4KSSBuAPz+979fX/7ylzVlypQem5gyEt/+9re1aNGiOGcA97gbGkAAAQQQ6CMBAuA+gqYbBBBAAAEEEEAAAQQQQAABBDoE4p3tapHsDlQbzvrDRBNQmnZi7WhNFADbfrw7UZMNgL19JDoH17tjOdUdwGHHbK7z+yUbAHt3XJt7/bt7bR92TEGlpXsaANsQOtZuYdO+GZcJgG+YPUNbtmzRO++8owkTJui/HnqsSwloc6avKfFsykPbMs9m7KYM9LZt29xpHHbYYZ3fM++be4yjKSvtvcf/g2zbNmcGjxw5kp9zBHpdgAC414npIIsE4gbAP/3pT3Xbbbfprbfe6vGQjzzySF155ZW67LLLVFVV1eP2aAABBBBAILMCBMCZ9ad3BBBA3eZkngAAIABJREFUAAEEEEAAAQQQQACBwhIIG0T6w7+gMDFeCBwvADahnnn5w+OeloC27dqdzWbMpk3zEVQCOmgHtN1VHOsc4mTG7L02rLv3abRlus1YbBDv/b71j3Ueck8DYNOXNbVltc087I5j+wsANgA241y/fr3q6uq0bsNbunL6Ze5wt2/f7oa8gwcPlglp7bnM5ns2vDXveXfw2vLQpk1vsGtMX3zxRR111FEy5/6acb399ttqbGx0zwy24y2sn2pm29cCBMB9LU5/mRSIGwDv2rXL/UvelGEwf/kH/cZQmMHbfyTNPxSjRo3SpEmTwtzGNQgggAACWSxAAJzFi8PQEEAAAQQQQAABBBBAAAEE8k4g3u5X72Ttf4u1wWlQmGiut+fc+oPRRAFw0BnC8QJg/0LECj295+7ac4P9Z+jauSRaXDsne32YMfvdbB+pBMCJdll7dwkHBcTpCIDN+O04zOfW3Vsm3AbA5vsmsDVZwDN/elYV4491p2+C2nHjxrk7fP0vY2zO+zXXeMNhWx76wIEDXYJd8/4bb7zh7jY2n5vXmDFj3B3Cpg1eCPSFAAFwXyjTR7YIxA2AGxoaZP6iNh/mN3HMPxJBZ0skmoz97SJzJoD5y3zEiBGJbuH7CCCAAAJZLkAAnOULxPAQQAABBBBAAAEEEEAAAQQQKEABs5M0qKxyAVIknPLGLXvcEtDe15133dOlBHTCRrgAgRwSIADOocViqD0WiBsA298Ss79xZcLfVANgGwKb39qinEOP140GEEAAgYwLEABnfAkYAAIIIIAAAggggAACCCCAAAII+AQIgMM/EgTA4a24Mj8ECIDzYx2ZRTiBuAFwuCa4CgEEEECgEAUIgAtx1ZkzAggggAACCCCAAAIIIIAAAtktQAAcfn0IgMNbcWV+CBAA58c6MotwAgTA4Zy4CgEEEEDAJ0AAzCOBAAIIIIAAAggggAACCCCAAAII5K4AAXDurh0jT02AADg1N+7KTYGEJaCbmprcM4CXLl2qn//85+7B7v5XdXW1vvCFL+iKK66QOaCeFwIIIIBA/gsQAOf/GjNDBBBAAAEEEEAAAQQQQAABBBDIXwEC4PxdW2YWLEAAzJNRSAJxA+Dm5mbV1dVp+/bt+tjHPqZbbrlFU6ZMcX1qampkgl/zWr16tb797W+7f3K+byE9PswVAQQKWYAAuJBXn7kjgAACCCCAAAIIIIAAAggggECuCxAA5/oKMv5kBQiAkxXj+lwWiBsAHzx4UDt37tTbb7+tc845R2vWrHHnasLfWbNmafHixZ0h8OTJk92dwuXl5bnswdgRQAABBEIKEACHhOIyBBBAAAEEEEAAAQQQQAABBBBAIAsFCICzcFEYUq8KEAD3Ki+NZ5lA3AC4vr5eW7duVW1trS644AI3ALbhr52HDYFNALx//34NHDgwy6bIcBBAAAEEekOAALg3VGkTAQQQQAABBBBAAAEEEEAAAQQQ6BsBAuC+caaX7BEgAM6etWAkvS8QNwA2ge6WLVu0bt06XXTRRW4AbIJe/8u+b8pFDxo0qPdHTQ8IIIAAAhkXIADO+BIwAAQQQAABBBBAAAEEEEAAAQQQQCBlAQLglOm4MUcFCIBzdOEYdkoCcQNgE+jaAPjiiy/uLAEd1JMJhvft26fBgwenNBBuQgABBBDILQEC4NxaL0aLAAIIIIAAAggggAACCCCAAAIIeAUIgHkeCk2AALjQVryw55t0AHzLPZNVUiK1tEgNB6QDe6Xbb2zfGUwAXNgPE7NHAIHCEiAALqz1ZrYIIIAAAggggAACCCCAAAKZFyguLlY0GlVbW1uXwcR6Px0jNm2XOP9BuLm5uVu/6WifNjIjYNZ1z76Duubq6V0GcN/9S1V99vt08skny1xjX2vXrnU/rayslPl89+7dOuuss1RaWprSBDZu3OgeKWna49VdwBibaqtjx451f/aef/55nXDCCRo5ciRcPRBIdwDc2tqql19+2V0n8zLPtf3ZMZ+//vrrMUd7+OGH8/zHWct4tj14BArq1qQD4J//3gmAnb/TW5qlut3Szvek//OF9ATAK2ZFtKCyVjVzJhxahBWzFFk2TdHFFyS/MBsWqbpiqabX1sjbZLiGVmhWZIEqg+41Y5q6pKOZmVoeXawURhcwDG+fsfo370+V7d00MnN5VKnwhHPgKgQQQCBYgACYJwMBBBBAAAEEEEAAAQQQQACBvhXoqwC4qKioM9gj+O3bNe6r3swaNzW3adolH3cDfvMygcvSXy5T5QkTdPrpp3ce9+gNYtIVQBIAx19pG/o2NTW5F44fP74zZOyrZyQf++nrADjWLzl4f6EiH53TMScC4J4rJh0A/2qNEwCXOQGw8/fOrm3S1o3SjTPSEwArIOw1ofCyaWEDzjihbdJWMdpyQ+W1mm9DX+frRbVzNCctCXDYANgTTPvHk/Q8uQEBBBBITYAAODU37kIAAQQQQAABBBBAAAEEEEAgVYG+CIBNMGj6MQEUr/wViEQianQC4I9PPV8DBgxwJ3rgwAE9sfx/dfLkEzVhwoTO3aYmxHrppZd0yimndIbCPZUhAO6pIPenIkAAnIpaZu4hAO65e9IB8FNvT1a//lJjg7P7d6u0+Q3pX69MUwDcLcw0gegyTQu9w7YPAmATUi+oVG3NHHn2Kfd8JdwWUgiAu9yTpmHQDAIIIBBCgAA4BBKXIIAAAggggAACCCCAAAIIIJBGgTABsNnN6S3da7o3/yG9xZzp57y8u3vN1+Z98337ClNOOt41pn0TLnrb9BKY75kxmuv8YzNfm++ZEte2zLX52txjx+5ty84raDzmPlMu247DlrL23u/d3Ry2DdOmednSx15b23YYY7vr1t7jHUs8o3jrG2btvPM/2Niqc/+hSmPGjHHf3rJli377+z/pI+dWu1/b8sw7d+7sUtrWW57YhjRHHXWU3n33Xe3Zs8d9/rw7iE1b5p733nPKiTqvYcOGafjw4W7g7C0B7S+Z6y2R698xGVQW2RsqmzGb0rzmFTQer4P93DtG7/f9pXq94/S3bW3M/bb8r5mvv6R2ojZMn3a3tTXu169fFy/vHE1/3l3CZhyx2pg0aZJrY9bK+/KOM974/HZBbma+sXaLhzEyv3SwatWqzp9f79j8u6PNePz9xbKxAbB51t95553O5+P5VWs1+/prNHToUPc9//1Baxj0DHnfi/dLDv7nOd587c+PKQke77kK00ZQ6XbraX4mY/082ue8vLw87rOzbt26zl8SifX8e//+8BvyiyGJnqrkvp90APzM1skqK5eaDkrbN0vvOiXM51yepgBYG7SoukJr53fs+PXuCHbD4bla6c7Pll1uD0ydL7VkyVCnDPMK538dr5nLnbLR8pVxbm9/bnsjnaWTzS7jQxWdzX1mO2/8EsxrFvpKVbstBrXvHePk9nLRXebiLeGcQgDs2zUdby7tTh1jSO454WoEEECgmwABMA8FAggggAACCCCAAAIIIIAAAn0rECYAtiMKCmKDdvf6g1ITbJrAyfRlQ9pkQuIwAbAZow1S/f17A2AzBhOG2vDa3BfUvt/FBrDecQddY66zbYdtw38esn/8YYwTjcUG3rGMwjokejp37T2oD51zlhscmpcJbJ758/O69urLuwW+5vs2HAoKgOvq6jpDX/P9xsbGztDT/7UN17zBqgl+TCBnzxX2h57+EDqoDRt6mqDUu2PZhF7mubYBWiyXoGDKH0iZr03fNtA1n7/22mud47ZhqA1jg8LbMG14w1sbxvqDaNO3CdXtucz2zGAzP38AHKuNoMAt0fj8fn43/1oFXW/GHc9o06ZN7i8KmDkFPQv19fWdJbH9a2D6i2VjAuDLp53vht8TJ050/54zn//2d0+75dBtaO293++R6OfKfj+ZADjefO169sQsqA3vOM3Pvv/nMd5zbu4Nml+Y558AOOwT1PPrsiwAdiLURdW6Tve65wAfKv/sC2Od0LN6/Tznmlr3PNxDYaw/tPV+3R7OLp0eFNxayDABrLn2UNB76PzdWO23n9nbdYxT5STB7ef2djmnOEz//jOAY51B7G/LO4aePzi0gAACCBAA8wwggAACCCCAAAIIIIAAAggg0LcCJlz0hpamdxt2+s/qDQpKTVhpwhQbLJr7TdhoQhAbhNqdrd4S0EG7aU0bdpeuVyFRAOwX88/JBsBmXP7w187Xv8PYG6ja+Zixea9LFLqGbcOMwbu72fZnXcMYJxpLIqMwDmGezG276nXmaZWaMmWKe7kJZmr+8pK+MmeWXnzxRU2e7FQDdcLU559/XieccEJnOBYUAJvgbOzYsW47ZifimjVrdMYZZ7hf27a8Aax3B6R51oKu8bZjAmVvqGvuN6Wr9+3bp5NOOsl9Fm0bpk/bv32ew3gkCoCDxuk/HznobFdvCW3j6Z9rUBs2ALb3mh3WQTumzbyMu3/s3gA4URvec2rDzNFv6e87UWCayCgoqI8XKgd9z4whyOZ7P7hT/3D2aW6Jc1v63J59fcH5H9Wxxx7r3ucNNxPNJ9azlUwA7G8jaNe9uca7QzdRafagNszftwcPHuz8BQYz91deeaXzHHDTfthnIFYAnGicBMBh/jZKzzVZFwC7geh10r01F+rX7Z9ojry7fzsmHrjDN04A7LbhObvX62d20XZuAa7Swlqnzwkhykl37OSdbMLciljt+9oJOLM3OOiOtwPZfwbwUk13x+xMKtW5pOd5ohUEECggAQLgAlpspooAAggggAACCCCAAAIIIJA1Av5Sxja49Qey/iA23tm+3tAyXoBpQ8545ZTDBMD+EsneMsq2NLIJVoPOIU60A9gGyGbB/AGwt+xyvF3N8doICr6tmQ2Dg8btdQ1aQ3/J7HhGZm6xHOKVlvY/xJve26vqs07WuHHj3G+ZsrhPPf0X/du8L7llXk2waAJLf5gaFACba+3uSW8wZdoNCmP95Zq9u2jtOL1BlC09a/oZMmSI/v73v7vBrxmnCapNQGzaNDtzzcuWOI5XitjvkSgA9pcF9t5v+wlqwzsPM05bmtrfv7cNEwCbHbDmWuM6cODAzt2+9j5vyBsrAE7Uhj/ECzPHIDdb3tt8z79TOYxzUOjoLwkeqwx0UH+xbG6/4yc6dXJFt7/P3938nj587gc7A2CvZ18FwPHmm+i5sqF5ojZGjRqlrVu36vjjj3d3V5uf1TfeeMP9mbK/YBD2GYgVAHt3ohto/9raXcJBPz+UgE7v/6mRdADcq2cAu3MzO2md4Hf+dC11qjvfa87aDQhN2xni7fj1fT9WANyl7Y6+TegcJgA2o3V2LFesna/ovPUxAuZeDoC9ZbO7hNDJzyW9jxatIYBAvgsQAOf7CjM/BBBAAAEEEEAAAQQQQACBXBEIKg2dzgDYOPgDTG8Q6g2XEwXAZkemudd7JrF3V7M3ADbXeHcrm3HEC4Dt9819/uuCdt2a92xYa7+fTBv2+UglAI7lZ9pMZJTIwe7M9u9O9j/PG7fs0YXnfbBzJ6QJgH795J908zfmdO6ANGGOtxSsaSOZANgEnkHhbrIBsBmHvceEwCa0MgGwOXPUBICmJLB52V3I5nN7JqpZW1taOt7PdJgAOGgu3jYTBXWxPPxt2DlZe1Om2JZ7NtcGhWpBJaCNS6w2TDtBAXCiOfoNg0pAx2sjkZHddW526HpLbduA33/Gub8EdDwbEwDbXe/eX5a48657dMPsGe4ZwP4d2b0dANszeOPNNx1mNhQ3z4Td9R30XlBJ7aCfm54EwN5n1duf+SUU7470XPk3OFvHmXQA/Ks1k1VSJrU0Sbu2SVudnfQ3zkjXGcDtTG6o6hzUW9V5zq6/jLLlTCIAnhCjRLPZMbugUrWdQbPdTRtjB+6KRVpUMad9t21H+NpeVloxSkwHjdFfAtruTA5bAjrGDuDaJOeSrU8l40IAgZwQIADOiWVikAgggAACCCCAAAIIIIAAAgUgECYAjhUG+ktAe8/gtXT+e4P684ag/hLN/nb8Z/r6A2AbYNrS1N4QOFYAbPqw7ZjrEwXA5np/qB2mDXONd7euN/wOaxzPz7TvLcltxxRU+jteKWxrbs90DirXbQJgcx7qrl273MtNmeFf/PcyNwC2oYwJaoYPH94lWE0mADbteks323F5ywDHKmXrLQFt5uHdrWg8TNhrxmlCIxOieXch235smOctUR3rr4REAXCikrum3aDyxt6Ay1/KOmgspg0zv23btnWeq+w9k9bcE1Te1x8AJ2rDtOMP8cLM0T9mv1uskt5Ba2/f8xv5d43HC2H9gW08m1t/+B/6wPsma9KkSZ2/+GDG4A2AzfjNDvNTTz3V/WWM3g6A/c+5XRfvL16Eea4Smdmw1+7qN+G6Kf9s5ukNXsM+A2FLQAedk+19Vr3Pi/m7iAA41t9Qyb+fdAAcqwtTZsHU2x88eHDyo/Df0eVc3I5vdpRbXmmvDSwBbSogR+RWc45ZInqqzLfNq/383kPn+apqpmZqjSrj7gD2ncHr9mMO8zWvrt9rbz8gSO4yF1ty2t5vw914JaAPzUHy3p/sXHq+VLSAAAKFK0AAXLhrz8wRQAABBBBAAAEEEEAAAQSySyBMAGxGbK4zoZD/fF8TDtqA0Aaa3t23ic4ADrsD2B+Qmq9t2zYU9gbQQWWr45U+9p6DnCgA9rdtyzInasOMz3uNP2ANYxxvN3IYI7OWiUphm2vC7AD+/HXT9eqrr7oP9Iknnqj/vHepGwDbXYkmXDv99NPdcrH2lUwAbO4z15vg07ub05Q29pbuNdfs3r27c6duUHAbNCYTFpldwOZ75sxhsx4mcDIvE/p6w0FT5jborOGgedn3/CFX0Djffvttt3SwWVdb3taWc7ZjPuaYYzpD9LBtjB8/vvMebwDsDzzNWINKQJsdw7HaiDU/25Z/Lbxz9P/tl8oOYDO2WEb+ANLu5DbZk7nH7Ia262v+NDYmyDTPqbdUuC1J7h3fd29d5O56N1mWOfva/hLIf/33L/XpKz+pESNGdAvF+yIA9v6ShH++YZ6rRGa2DXu2tP0lA/P3vjn3N9nn3LjHCoDjrW3Qs5rsDuCwAXV2/SudmdEkHQCboNf/Mr9ZkNYAODMW9IoAAgggkIQAAXASWFyKAAIIIIAAAggggAACCCCAQC8KhA2AzRD8Z8t6w0w7RP81QeflxjprNlEJaG/bJsgyH94dr/4dyP5gNlbwacJO/87ieGcAm+DDG3KbfsK0YYxssGo+99uEMfafAewfSyIj20fQDuBkzgA2O4C/OPMarV+/3l36iRMn6sdL7nMDYPPyB5X2+Ug2ALaBpQ3uTAhlzx814ZN9+c8v9YaX3r69YbJt2+xqtG3ZAM3u1LbtBO209P5YJtoB7B2D98xb7zhNG6aUrwlQvfP1ztPaxmvDO0dzvQ2Azc5Ve75x0F8pdiz+0N3bht88aMel/5zWoLWI5WGeb/8vDfidExl5nwVz9q/Znf7uu+92BsDec5Rtfzb8te5+HzOHex941C31/Prrr3f+ooC5bs2rr+u6T0+XCbpNKXRvyfDeDoBN//Hma8Pbnpj5A2BvaO4tr+59NhI9A7EC4ETj9Ldr5m9/GSDMGcAEwEE/+cHvJR0A19TUaNasWZ2tLV68WNXV1QTA4c25EgEEEMgLAQLgvFhGJoEAAggggAACCCCAAAIIIIAAAiEFgoL2kLdm5WUmADZhmPdlSuHaADgrB92DQfnLKPegqZi3BoXI6ezHhNpmt+vxxx/fZVe26cOEZ+blPQc5nX2nq63eMgpjYwNg/1y8JaDTNc90ttNbZukco2krV8aZ7nlna3txA2CTpJva36aEwkUXXSSz09e8bAhsw1/zntkBXFdX1+0vnWydOONCAAEEEOiZAAFwz/y4GwEEEEAAAQQQQAABBBBAAAEEckuAADi31ss/WhOQDhw40C0N3Vuv3g7AwoScBMCxw3EC4N568tvb7e3nv3dHn3+txw2A6+vrtXXrVtXW1upzn/ucfvSjH7l10c3LhMBm5695rV69WjfffLN7MLb5C5QXAggggED+CxAA5/8aM0MEEEAAAQQQQAABBBBAAAEEEDgkQADM05BIgAAskVBmQ0JzBrB/17sZMTuAE69bmCt4/sMo9d01cQPggwcPunXQTd3zRx99VE888YS7G9j/OvXUU92y0Nddd517yDYvBBBAAIH8FyAAzv81ZoYIIIAAAggggAACCCCAAAIIIJC/AoVWAjp/V5KZhRXI1QA47Py4DgGvQNwAuLm52S3rvH37djcINp+bQ+3NofTmIHpzoPzgwYPdkgmjR492Py8tLUUYAQQQQKAABAiAC2CRmSICCCCAAAIIIIAAAggggAACCOStAAFw3i4tE4shQADMo1FIAnED4EKCYK4IIIAAAskJEAAn58XVCCCAAAIIIIAAAggggAACCCCAQDYJEABn02owlr4QIADuC2X6yBYBAuBsWQnGgQACCOSYAAFwji0Yw0UAAQQQQAABBBBAAAEEEEAAAQQ8AgTAPA6FJkAAXGgrXtjzJQAu7PVn9ggggEDKAgTAKdNxIwIIIIAAAggggAACCCCAAAIIIJBxAQLgjC8BA+hjAQLgPganu4wKEABnlJ/OEUAAgdwVIADO3bVj5AgggAACCCCAAAIIIIAAAggggAABMM9AoQkQABfaihf2fJMKgNva2tTa2qqWlhaZz6PRqCKRiIqKilRSUqLi4mL3c14IIIAAAvkvQACc/2vMDBFAAAEEEEAAAQQQQAABBBBAIH8FCIDzd22ZWbAAATBPRiEJhA6ATeC7atUqPfHEE1q3bp2amprU0NDg/vmJT3xC06dP14ABA1RWVkYIXEhPEHNFAIGCFSAALtilZ+IIIIAAAggggAACCCCAAAIIIJAHAgTAebCITCEpAQLgpLi4OMcFQgfAzc3NuvPOOzWh6k0NH7NHLdGDOtC8SX997nn96o5T9eCDD2r06NEaPHiwSktLc5yF4SOAAAIIJBIgAE4kxPcRQAABBBBAAAEEEEAAAQQQQACB7BUgAM7etWFkvSOQKADunV5pFYHMCdx51z2KfOeWhdGbvzEn5ijMbt/Pf/7zmvndEjU0b1Nj63va27BKmzZIN06XampqNHbsWI0aNUr9+/fP3GzoGQEEEECgTwQIgPuEmU4QQAABBBBAAAEEEEAAAQQQQACBXhGIFQD3Smc0ikCWCNwwe0a3kZiQjBcC+SqQMACur6/Xtddeq3++Rapvflv7Gl7U9s3S1o3SD78k/eY3v9GECRN0xBFHaODAgfnqxLwQQAABBDoECIB5FBBAAAEEEEAAAQQQQAABBBBAAIHcFQgKgJctW5a7E2LkCCQpcPbZZ2vixIlJ3sXl2SKwfv16Pfvss9kynKwdR8IAeP/+/bruuus0c4G0v+kt1Tm7f90A+B3p352Nw+ZsYPODMmbMGA0aNCjFia7QrMgCVdbWaM4EbxOx3k/QzYZFqq5Yqund2ktxeEnfFmfcK2YpMnVJR4sztTy6WBfIc73ijT1Fj6THzw0IIIBAbAECYJ4OBBBAAAEEEEAAAQQQQAABBBBAIHcFggJgO5v33ntPhx9+eO5OLk9HbtbFvFib9Cyw8SQATo9lJloxATA/C4nlEwbAdXV1mjFjhj73Hensk27VN+6fqO9cvUaf/fpkLf+B9Nhjj2nSpEluAGzOAU7tleYAOLVBhLgrbAAb4zo3mF6r+W7o67ycrxfVztGcC3rYboiRcwkCCCCQLgEC4HRJ0g4CCCCAAAIIIIAAAggggAACCCDQ9wIEwH1v3tMeCYB7Ktj1fgLg9Hr2dWsEwOHEYwbAra2tMh979uzR7Nmz9ZlvSdUn36qv/2KivnvtGn1m3mSt+KH00EMPqaKiwi0BHbQDOBKJqKioSCUlJSorK4sxqgIJgM3u3wWVqq2Zoy4bnb07gLt+w+cVNigOt/hchQACCKQiQACcihr3IIAAAggggAACCCCAAAIIIIAAAtkhQACcHeuQzCgIgJPRSnwtAXBio2y+ggA43OoEBsAm+P3mN7+p73//+24rl112ma6bL33wtFv11Z9N1Pc+u0bXfWWynvz3cJ3MnTtX//Zv/6bRo0fHuCFkAOzuoJ2rlR2tzFwe1WJ3K237/ZopLVni7EyOTtOyjpLSF/66WhVz7R3OpTOXK2puStBW5cLJmju3vVRz1cJa1cypdfqYKlu82bazYlZEhyo6d7QdM9A145yqNW573qTXO3+fhWecVQsXavLcpYdKZXeZQ9dy0ocsOnYbh1sqrkIAAQQSChAAJyTiAgQQQAABBBBAAAEEEEAAAQQQQCBrBQiAs3ZpYg6MADi9a0YAnF7Pvm6NADiceGAA3Nzc7O7W/fKXv6wTTzxRv/nNb/Tpr0sfOutWfWXxRN0ya42unTtZTy2Sbr75Zh122GEaMmSI+vXr16VXs+t3wIABeuqpp/T5z39elZWVMUbVHox2hqtdrqrSQvcs3/ZrnHS3PfTtcs6vP1gNCpTNe8s0rfPM3fhtLbFBsXtmr+nWd1Zvt526cULcLvPZoEXVFTKZtD/Abj8D2d/OoXFuWGTCbHk8POcmO+OsXj+vM6juHjKHeyC4CgEEEEgkQACcSIjvI4AAAggggAACCCCAAAIIIIAAAtkrkDMB8Bt36bx/ln765GwdbzmD3gvzvXQtR7z+09VHQDt5HQBnwJQAuBcf1j5omgA4HHJgANzY2KibbrpJf/rTn3TGGWfI/DBcOU/68Adu1dyfTNQPvrBG1/zLZP3uP6Qrr7xSw4cPV3l5uUpLS7v0at475phj3J2/5oxg01bwK8QOYPnOz3UaMrtvl00zgbD//u7tHbrWudF/Fm/otgLG6QbENrr2htWecDZo0h27dye7gXaM8NjM+Trp3s6S0Z7rXI9Du6HdLtzQWu5u6PYwOdxDwFUIIIBAMgIEwMlocS0CCCCAAAIwoRdNAAAO2klEQVQIIIAAAggggAACCCCQXQJpCYBNaHf6jXq+Y2pn3bJKT57/v90D255MPSAYfOOu8/TP+ml7X6n0Hyts9M2nfdhn6ZZVT2p2Z/rsvGXv/6n0zzac7oMAM/UA+A3ddd7pulG3aJU3SA9aF+880jGnLDYlAO7JD2bm7yUADrcGMXcAm//Av23bNm3cuFF33323PvVl6aPn3Kob7pyo229wAuAvTNbv75Lmz5+vo446SiNGjHBDYP+ruLjYPRt41KhRCXYAB4WW/sBzrea7O3HbX6EDYBPSLpvWXvrZvNIVAHdpx+zsddNa3y7e2Avh7uhdO98X2vrmHDcA7urRoUIAHO7Z5yoEEEhRgAA4RThuQwABBBBAAAEEEEAAAQQQQAABBLJAoOcB8FOaO+x2TeoMR52vTeXKhf+U3tkFhJBPzT1PG26Yp3WnB/R/w4bEAXS8ANi/2zhoNsnuSk6TSMoBsDvedarUWk36qS/M9o8tHaGvt82w7WXANKUA2HesqHN4aEe11jQtcm8302383iq1vd15etsnAA7nGfMMYLMLuL6+Xtu3b3fLPH/yBmnvgbe0e/8q7dom7dwi/fx70l133aXjjz/e3eU7cODAbr1GIhG3nLQpBd2zM4CDSkDbADTeDmBv6Wc7vJ601bXscmRBpWrNDt1uJakDAu0Vi7SoYk7Hztz2UtBLp9vzhe31yZSATnSecLiHgKsQQACBZAQIgJPR4loEEEAAAQQQQAABBBBAAAEEEEAguwTSEwD/WhfuWaguka9/B6lnh67OcnagduyavbTyRt14T7vJjIf3yOTGZmfv6Td27idu33krfwloEzybfi/Ur90/w/Y/Qw+713bshu3oxt21bLf3JiotHWMuP33yfP2v2WHrbbPL7uSOvjvab5+7HU/45yLVANjumJ637nTdPskzXxnLy9WxDM46rNKk2z3z+OpXpT+ObC+/3WUnb9B8uq5l56yy2DTlANi7YS9go2H4Fc3AlWa8/vF32YCYgTGl2CUBcDi4wADY3Nra2up+7NmzR7Nnz9ZlX3QC4Pq3tMsJgHebAHirs9n1Vumhhx5SRUWFjjjiCHenr/9lAuCioiKZ84BNEBz8ClEC2pQz7vIbCt7frogdAE+8PaLOCs2m86qFnsDWllAO15YpqWx2HbvtueWWKzrP81XVTM3UGlXG3QHsO+vYnjOsOOcHe0pMVy1cqMlzlx4q7+z/jQ1KQId76rkKAQR6JOAPgOc6v+K50Pn7yf+K9f6dd92jG2bP6HK5eW/smGE9Ghc3I4AAAggggAACCCCAAAIIIIAAAggkFuh5ACw9NXeYLr/H6WvGw9pjd/52Bn4TdKcTLjqpqxvudimb7ASplfb9p+Zq2O2TupcmNu//+kLt8e/ote87jSbTvxsur5vXPs5kSkCb0PrJOHMJLAHdHqzauXf2bebinXviZepyRWoBsAm83UFq9ute6/YgfN28jvWxPQWWgO46/5jzCVrLoBLQWWKalgDYzXWWaZqtWhsjv3Irwc5d2a4cmE/N1HLTRqyA9l7pOieonT55ruYu6bjW7Xuq7OGkM81RoxXeY0MDdif727eVc+etd4PhLu13mUvA+LpVx71dE2sWqyLhXDvG1XH8adc5hf+hIAAOZxUzALa379+/X9OnT9fHZ+3Utr3Pa+926eCB/9/e3ftIdZ1xAH75RihUASFRUC2DhFxRuLD/hDQ2hSWqLA0bN7ELbxFEhZACWqEEN/GmwlUkp7ALLEsuI22TIpWFZJNIKEWkCKSgEK1YQJBz7swd7sze2bkzO17PxzMSYpk9995znjOsJf943xPx3/9E/Ol3Effu3YtWq1Wc8VsXADebhlEECBAgMCsCdQFwnns1BM7hb/975foEwLOy0+ZJgAABAgQIECBAgAABAgQIzKPAJALgrksO/nISnIPgMrCtno+bB9adm1t9f1uVafpmpWK4qEJNb+XQ9+tf9IWWTZ9/4ftYzVXAo7aA7h8/7AzguvH52X87F2tNWkwP+MCNFQD3zKXStntbZXXnoXUBcN1e1q1nlDbOU2A6kQA4B6hlh9i6MDhX1+bw9uybozy/WVmJWH8vvkrhbUp9I59a2j0qtBPEfp47zuYtKQPb4h4fx1ud8ekbRWHi/Wvt69uvmjC6v7p3UAvrHMb23L+3g27vUabtwDsHvWv334p4bz3NIY1/94dYHbjWvpC861Jd02g/aQXAzbyGBsC5DfTly5fjZ0t/jsPpiN//PcnVwRH//mfEv+6fizt37sTS0lJRAVzXArrZNIwiQIAAgVkRGBQA5/nnELgMf8s/969LADwrO22eBAgQIECAAAECBAgQIECAwDwKTDQALoA6rZnLkHP1+7hQrewdFgDnkPHCl/F+eaZw7fhKNWtOg3tefc8fFFouWADc21a7DVa0vc4tquvCaAHwzn/d+wPUspo3X1Vzvm5qI5sy3nbY+8fi61TlW46tayX94HzcqGvR3KkA3hYMl0Hxjs/vPHPQc8swdqfW0JVq35T0xg+rG9FaS0H2aprvWis2cnCdf1+PTlVy31pTuNypf+74pu/3r3XEH7QC4GZgQwPgZ8+exd27d+PWrVvx8OHD7l1Pnz4dly5diosXL8aZM2fixIkTcfTo0WZPNYoAAQIEZlag7gzgauhbLqyuLXT+ngB4ZrfexAkQIECAAAECBAgQIECAAIE5ENh1AJyDwk+X4tv+1s/d4DW3DV6LczsGuglyQDBcBJdfvt89M7h7Dm215fLQ59e0YS5bQJfVwNW9HHhebaVyNgXPA+fWvecOLaD3tAK4ps1zt01z+9zi2hbQ2yqld2gBXV3PKBXAxT8YePP5+ClMd10B3H/+b3975W0/J8qWzTXhZ3mv3QbAw87z3TbHTtXwoOdWK5E7VcxF5W/rWsSNVPG7kc7ifje1fk5//CpyJXC56B3WWg4Z6rXzD1oBcLP/EA0NgF+8eBFPnz6NR48exePHj4uv89nABw4ciOPHjxfB78mTJ4uvDx061OypRhEgQIDAzArUBcB5McMqf8sFC4BndutNnAABAgQIECBAgAABAgQIEJgDgV0HwNEOF3/z1xLj7fhtDnurrYXL1szdIek83UGtoVOL53+UZwqn8W8vL0ek7qOfVcanB8av4rP49sNc/tvg+T3nzy6nI3lT++fOXMrzg4tq2OJ++ZYp1E5n9HaXVLzZWVc+P7c48Lh+bmV76jykW2HbvVfn2QMD5mYfqJFbQNc+r68NdGW9y51zmbs2n3wS8Zefp+ODU/vtOstBbZw77bqn3XTXAXBeYG4BXXRyzlW2vW2Tu7uags6VdJ71+ke5qXNu3ZxT2mtx/+yAFtCVdtFF6+UvPogH/RXAA1tAv7ln7aeq7gzg3MJ62/0HtYAu+lXHyi+/iO8++Dw20pr+fmcltYKOOL+6Hh+lVtLD1lp1KSiqVczN/ioUowTAzbCGBsCvXr2K58+fx+bmZvFra2sr8nv79++PI0eOxLFjx4pfhw8fLt7zIkCAAIH5FhgUAOdV5xB4UOVvqSIAnu/Ph9URIECAAAECBAgQIECAAAEC0y2w+wB4xPXlMDiFYE/KiuERL8/Da8//HeM+s3rJyAHwrC50j+Y9kQA4zbUIaT9Ox+I92CgC0HyWbrfdcdEiuhVrRQvo9uud3z8ogtPeltFvWia379e+wztXrkR8d759jvCQ83yv5POBz9Y9v3OecL7htjbVnefWVeP2jK20dC6C7htxPq83Z9rbzkEettYCoSZ0Hm3jBcDNvIYGwPk2OfDNVb8vX74svn79+nXs27evCHwPHjxYVAMLf5uBG0WAAIFZF9gpAG6yNgFwEyVjCBAgQIAAAQIECBAgQIAAAQI/jsBeBMBlJWl7Bb0VuKOvqnPGb6WKd/R7zPYVAuDJ7t9YAfBkp+BuuxAQADfDaxQAN7uVUQQIECCwCAIC4EXYZWskQIAAAQIECBAgQIAAAQIE5lVgLwLgebX7qdYlAJ6svAB4sp57fTcBcDNxAXAzJ6MIECBAoCMgAPZRIECAAAECBAgQIECAAAECBAjMroAAePb2TgA82T0TAE/Wc6/vJgBuJj5yAJxbQec20OU5wLn1c24B7UWAAAECiyEgAF6MfbZKAgQIECBAgAABAgQIECBAYD4FhgXA87lqqyLQK9BqtZDMqIAAuNnGjRQA5/B3a2srNjc34+bNm3H79u24evVqXL9+XQjczNsoAgQIzLyAAHjmt9ACCBAgQIAAAQIECBAgQIAAgQUW2CkAXmAWS18gARXAs73ZAuBm+1cEwM2GGkWAAAECBCYj8OsPl3tu9Okf7k7mxu5CgAABAgQIECBAgAABAgQIECAwVKD//80MvcAAAnMkULbUnqMlLdxSTp06tXBrHnXB+548eSIAHlXNeAIECBAgQIAAAQIECBAgQIAAAQIECBAgQIAAAQIECEyhgAB4CjfFlAgQIECAAAECBAgQIECAAAECBAgQIECAAAECBAgQIDCOgAB4HDXXECBAgAABAgQIECBAgAABAgQIECBAgAABAgQIECBAYAoFBMBTuCmmRIAAAQIECBAgQIAAAQIECBAgQIAAAQIECBAgQIAAgXEEBMDjqLmGAAECBAgQIECAAAECBAgQIECAAAECBAgQIECAAAECUyggAJ7CTTElAgQIECBAgAABAgQIECBAgAABAgQIECBAgAABAgQIjCMgAB5HzTUECBAgQIAAAQIECBAgQIAAAQIECBAgQIAAAQIECBCYQgEB8BRuiikRIECAAAECBAgQIECAAAECBAgQIECAAAECBAgQIEBgHAEB8DhqriFAgAABAgQIECBAgAABAgQIECBAgAABAgQIECBAgMAUCgiAp3BTTIkAAQIECBAgQIAAAQIECBAgQIAAAQIECBAgQIAAAQLjCAiAx1FzDQECBAgQIECAAAECBAgQIECAAAECBAgQIECAAAECBKZQQAA8hZtiSgQIECBAgAABAgQIECBAgAABAgQIECBAgAABAgQIEBhHQAA8jpprCBAgQIAAAQIECBAgQIAAAQIECBAgQIAAAQIECBAgMIUC/wc0gwGczJ6xSwAAAABJRU5ErkJggg=="/>
          <p:cNvSpPr>
            <a:spLocks noChangeArrowheads="1" noChangeAspect="1" noGrp="1"/>
          </p:cNvSpPr>
          <p:nvPr>
            <p:ph type="subTitle" idx="1"/>
          </p:nvPr>
        </p:nvSpPr>
        <p:spPr bwMode="auto"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>
              <a:defRPr/>
            </a:pPr>
            <a:endParaRPr lang="ru-RU"/>
          </a:p>
        </p:txBody>
      </p:sp>
      <p:pic>
        <p:nvPicPr>
          <p:cNvPr id="2232291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-11806"/>
            <a:ext cx="5683261" cy="3057525"/>
          </a:xfrm>
          <a:prstGeom prst="rect">
            <a:avLst/>
          </a:prstGeom>
        </p:spPr>
      </p:pic>
      <p:pic>
        <p:nvPicPr>
          <p:cNvPr id="6832689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5086" y="4248943"/>
            <a:ext cx="4486913" cy="2454167"/>
          </a:xfrm>
          <a:prstGeom prst="rect">
            <a:avLst/>
          </a:prstGeom>
        </p:spPr>
      </p:pic>
      <p:pic>
        <p:nvPicPr>
          <p:cNvPr id="130337558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581399" y="3258343"/>
            <a:ext cx="5499073" cy="93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rafaret-decor.ru/sites/default/files/2022-12/%D0%A4%D0%BE%D0%BD%20%D0%B8%D0%BD%D1%84%D0%BE%D1%80%D0%BC%D0%B0%D1%82%D0%B8%D0%BA%D0%B0%20%281%29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0" y="-11807"/>
            <a:ext cx="9144000" cy="6869807"/>
          </a:xfrm>
          <a:prstGeom prst="rect">
            <a:avLst/>
          </a:prstGeom>
          <a:noFill/>
        </p:spPr>
      </p:pic>
      <p:pic>
        <p:nvPicPr>
          <p:cNvPr id="14476946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1302" y="389112"/>
            <a:ext cx="7600174" cy="5906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rafaret-decor.ru/sites/default/files/2022-12/%D0%A4%D0%BE%D0%BD%20%D0%B8%D0%BD%D1%84%D0%BE%D1%80%D0%BC%D0%B0%D1%82%D0%B8%D0%BA%D0%B0%20%281%29.jp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0" y="-11807"/>
            <a:ext cx="9144000" cy="6869807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74179" y="219496"/>
            <a:ext cx="3991182" cy="352839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R7-Office/7.2.0.134</Application>
  <DocSecurity>0</DocSecurity>
  <PresentationFormat>Экран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антон</dc:creator>
  <cp:keywords/>
  <dc:description/>
  <dc:identifier/>
  <dc:language/>
  <cp:lastModifiedBy>Антон Марчуков</cp:lastModifiedBy>
  <cp:revision>14</cp:revision>
  <dcterms:created xsi:type="dcterms:W3CDTF">2022-11-06T14:55:11Z</dcterms:created>
  <dcterms:modified xsi:type="dcterms:W3CDTF">2023-04-20T15:03:22Z</dcterms:modified>
  <cp:category/>
  <cp:contentStatus/>
  <cp:version/>
</cp:coreProperties>
</file>