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9" d="100"/>
          <a:sy n="49" d="100"/>
        </p:scale>
        <p:origin x="133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nė nuotrauka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 smtClean="0"/>
              <a:t>Spustelėkite piktogr. norėdami įtraukti pav.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vadinima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as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923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elė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4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o pavadinimas kort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t-LT" smtClean="0"/>
              <a:t>Spustelėję redag. ruoš. teksto stilių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778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rba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t-LT" smtClean="0"/>
              <a:t>Spustelėję redag. ruoš. teksto stilių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6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9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7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9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2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 smtClean="0"/>
              <a:t>Spustelėkite piktogr. norėdami įtraukti pav.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8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DC63FF-D868-4536-B6C5-8D1C4AB4181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55E422-F336-47FC-854F-A1F49FC2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4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2266124" y="155447"/>
            <a:ext cx="8001000" cy="2971801"/>
          </a:xfrm>
        </p:spPr>
        <p:txBody>
          <a:bodyPr/>
          <a:lstStyle/>
          <a:p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Giliojo mokymo sistemų taikymai</a:t>
            </a:r>
            <a:b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4039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2330132" y="3276939"/>
            <a:ext cx="6400800" cy="1947333"/>
          </a:xfrm>
        </p:spPr>
        <p:txBody>
          <a:bodyPr/>
          <a:lstStyle/>
          <a:p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Individualus darbas </a:t>
            </a:r>
            <a:endParaRPr lang="lt-L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4072" y="5224272"/>
            <a:ext cx="43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Darb</a:t>
            </a:r>
            <a:r>
              <a:rPr lang="lt-LT" dirty="0" smtClean="0"/>
              <a:t>ą atliko : Ugnė </a:t>
            </a:r>
            <a:r>
              <a:rPr lang="lt-LT" dirty="0" err="1" smtClean="0"/>
              <a:t>Skupeikaitė</a:t>
            </a:r>
            <a:endParaRPr lang="lt-LT" dirty="0" smtClean="0"/>
          </a:p>
          <a:p>
            <a:r>
              <a:rPr lang="lt-LT" dirty="0" smtClean="0"/>
              <a:t>Darbą tikrino : Vytautas Kučinskas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1412" y="192023"/>
            <a:ext cx="7874572" cy="841249"/>
          </a:xfrm>
        </p:spPr>
        <p:txBody>
          <a:bodyPr>
            <a:normAutofit/>
          </a:bodyPr>
          <a:lstStyle/>
          <a:p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Pasiskirstymo diagrama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8" r="20495" b="3627"/>
          <a:stretch/>
        </p:blipFill>
        <p:spPr>
          <a:xfrm>
            <a:off x="1141412" y="1389888"/>
            <a:ext cx="8020876" cy="51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892936" y="265175"/>
            <a:ext cx="6660008" cy="868681"/>
          </a:xfrm>
        </p:spPr>
        <p:txBody>
          <a:bodyPr>
            <a:normAutofit/>
          </a:bodyPr>
          <a:lstStyle/>
          <a:p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Duomenų apdorojimas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936" y="1408176"/>
            <a:ext cx="507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Trūkstamų reikšmių paieška ir rezultatai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36" y="1854517"/>
            <a:ext cx="3724275" cy="3057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1304" y="1408176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Dublikatų pašalinimas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aveikslėlis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04" y="1854517"/>
            <a:ext cx="4067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22376"/>
            <a:ext cx="549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 smtClean="0"/>
              <a:t>Polinominės</a:t>
            </a:r>
            <a:r>
              <a:rPr lang="lt-LT" dirty="0" smtClean="0"/>
              <a:t> sąveikos kūrimas</a:t>
            </a:r>
            <a:endParaRPr lang="en-US" dirty="0"/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33595"/>
            <a:ext cx="6312224" cy="3238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4614148"/>
            <a:ext cx="52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Standartizavimas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aveikslėlis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983480"/>
            <a:ext cx="7645793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976820" y="396579"/>
            <a:ext cx="6594412" cy="664125"/>
          </a:xfrm>
        </p:spPr>
        <p:txBody>
          <a:bodyPr/>
          <a:lstStyle/>
          <a:p>
            <a:r>
              <a:rPr lang="lt-LT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taikymas, duomenų peržiūra ir rezultatai</a:t>
            </a:r>
            <a:endParaRPr lang="lt-L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 rotWithShape="1">
          <a:blip r:embed="rId2"/>
          <a:srcRect t="56169" r="49124"/>
          <a:stretch/>
        </p:blipFill>
        <p:spPr>
          <a:xfrm>
            <a:off x="976820" y="1060704"/>
            <a:ext cx="5485638" cy="2079117"/>
          </a:xfrm>
          <a:prstGeom prst="rect">
            <a:avLst/>
          </a:prstGeom>
        </p:spPr>
      </p:pic>
      <p:pic>
        <p:nvPicPr>
          <p:cNvPr id="5" name="Paveikslėlis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20" y="3351657"/>
            <a:ext cx="35433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985964" y="201167"/>
            <a:ext cx="7124764" cy="1069849"/>
          </a:xfrm>
        </p:spPr>
        <p:txBody>
          <a:bodyPr>
            <a:normAutofit/>
          </a:bodyPr>
          <a:lstStyle/>
          <a:p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Modeliavimas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 rotWithShape="1">
          <a:blip r:embed="rId2"/>
          <a:srcRect t="16744" r="17034"/>
          <a:stretch/>
        </p:blipFill>
        <p:spPr>
          <a:xfrm>
            <a:off x="985965" y="1271016"/>
            <a:ext cx="6566980" cy="3409950"/>
          </a:xfrm>
          <a:prstGeom prst="rect">
            <a:avLst/>
          </a:prstGeom>
        </p:spPr>
      </p:pic>
      <p:pic>
        <p:nvPicPr>
          <p:cNvPr id="5" name="Paveikslėlis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4" y="4928425"/>
            <a:ext cx="9667875" cy="695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26680" y="1271016"/>
            <a:ext cx="3593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Geriausi parametrai: </a:t>
            </a:r>
            <a:endParaRPr lang="lt-L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lt-L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lt-L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lt-L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1, '</a:t>
            </a:r>
            <a:r>
              <a:rPr lang="lt-L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5, '</a:t>
            </a:r>
            <a:r>
              <a:rPr lang="lt-L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300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Geriausias rezultatas: 0.8598297034291011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693356" y="237743"/>
            <a:ext cx="7682548" cy="1014985"/>
          </a:xfrm>
        </p:spPr>
        <p:txBody>
          <a:bodyPr>
            <a:normAutofit/>
          </a:bodyPr>
          <a:lstStyle/>
          <a:p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 neuroninio tinklo modelis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6" y="1252728"/>
            <a:ext cx="7682548" cy="54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2266124" y="155447"/>
            <a:ext cx="8001000" cy="2971801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2330132" y="3276939"/>
            <a:ext cx="6400800" cy="1947333"/>
          </a:xfrm>
        </p:spPr>
        <p:txBody>
          <a:bodyPr/>
          <a:lstStyle/>
          <a:p>
            <a:endParaRPr lang="lt-L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697496"/>
            <a:ext cx="9223695" cy="53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2266124" y="155447"/>
            <a:ext cx="8001000" cy="2971801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3066224" y="3872893"/>
            <a:ext cx="6400800" cy="1947333"/>
          </a:xfrm>
        </p:spPr>
        <p:txBody>
          <a:bodyPr/>
          <a:lstStyle/>
          <a:p>
            <a:endParaRPr lang="lt-L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09" y="557543"/>
            <a:ext cx="9377807" cy="577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2330132" y="3276939"/>
            <a:ext cx="6400800" cy="1947333"/>
          </a:xfrm>
        </p:spPr>
        <p:txBody>
          <a:bodyPr/>
          <a:lstStyle/>
          <a:p>
            <a:endParaRPr lang="lt-L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avadinima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aveikslėlis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r="3356"/>
          <a:stretch/>
        </p:blipFill>
        <p:spPr>
          <a:xfrm>
            <a:off x="0" y="-2"/>
            <a:ext cx="3560842" cy="4899427"/>
          </a:xfrm>
          <a:prstGeom prst="rect">
            <a:avLst/>
          </a:prstGeom>
        </p:spPr>
      </p:pic>
      <p:pic>
        <p:nvPicPr>
          <p:cNvPr id="7" name="Paveikslėlis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r="2328"/>
          <a:stretch/>
        </p:blipFill>
        <p:spPr>
          <a:xfrm>
            <a:off x="4091426" y="-1"/>
            <a:ext cx="3741316" cy="4899427"/>
          </a:xfrm>
          <a:prstGeom prst="rect">
            <a:avLst/>
          </a:prstGeom>
        </p:spPr>
      </p:pic>
      <p:pic>
        <p:nvPicPr>
          <p:cNvPr id="8" name="Paveikslėlis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r="1583" b="2979"/>
          <a:stretch/>
        </p:blipFill>
        <p:spPr>
          <a:xfrm>
            <a:off x="8174848" y="0"/>
            <a:ext cx="4007879" cy="48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2330132" y="3276939"/>
            <a:ext cx="6400800" cy="1947333"/>
          </a:xfrm>
        </p:spPr>
        <p:txBody>
          <a:bodyPr/>
          <a:lstStyle/>
          <a:p>
            <a:endParaRPr lang="lt-L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avadinima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 rotWithShape="1">
          <a:blip r:embed="rId2"/>
          <a:srcRect b="48866"/>
          <a:stretch/>
        </p:blipFill>
        <p:spPr>
          <a:xfrm>
            <a:off x="0" y="780608"/>
            <a:ext cx="5851688" cy="4108198"/>
          </a:xfrm>
          <a:prstGeom prst="rect">
            <a:avLst/>
          </a:prstGeom>
        </p:spPr>
      </p:pic>
      <p:pic>
        <p:nvPicPr>
          <p:cNvPr id="9" name="Paveikslėlis 8"/>
          <p:cNvPicPr>
            <a:picLocks noChangeAspect="1"/>
          </p:cNvPicPr>
          <p:nvPr/>
        </p:nvPicPr>
        <p:blipFill rotWithShape="1">
          <a:blip r:embed="rId2"/>
          <a:srcRect t="53590" r="5274"/>
          <a:stretch/>
        </p:blipFill>
        <p:spPr>
          <a:xfrm>
            <a:off x="5754152" y="780608"/>
            <a:ext cx="6437848" cy="4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022540" y="411479"/>
            <a:ext cx="8001000" cy="795529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Duomen</a:t>
            </a:r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ų rinkinio aprašymas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022540" y="1384131"/>
            <a:ext cx="6400800" cy="5473869"/>
          </a:xfrm>
        </p:spPr>
        <p:txBody>
          <a:bodyPr>
            <a:normAutofit fontScale="77500" lnSpcReduction="20000"/>
          </a:bodyPr>
          <a:lstStyle/>
          <a:p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Vyno </a:t>
            </a: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Kokybės Duomenų Rinkinys:</a:t>
            </a:r>
          </a:p>
          <a:p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Apimtis</a:t>
            </a: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1 143 raudonojo vyno pavyzdžiai</a:t>
            </a:r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t-L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Savybės (12):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Fiksuotas rūgštingumas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Lakioji rūgštingumas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Citrinų rūgštis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Likutis cukrus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Chloridai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Laisvasis sieros dioksidas (SO2)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Bendras sieros dioksido kiekis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Sulfatai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Alkoholis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Tikslinis </a:t>
            </a: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Kintamasis: Kokybė, priskirianti kiekvienam vyno pavyzdžiui balą nuo 0 iki 10.</a:t>
            </a:r>
          </a:p>
        </p:txBody>
      </p:sp>
    </p:spTree>
    <p:extLst>
      <p:ext uri="{BB962C8B-B14F-4D97-AF65-F5344CB8AC3E}">
        <p14:creationId xmlns:p14="http://schemas.microsoft.com/office/powerpoint/2010/main" val="2255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684212" y="1603587"/>
            <a:ext cx="10736644" cy="4239429"/>
          </a:xfrm>
        </p:spPr>
        <p:txBody>
          <a:bodyPr>
            <a:normAutofit lnSpcReduction="10000"/>
          </a:bodyPr>
          <a:lstStyle/>
          <a:p>
            <a:r>
              <a:rPr lang="lt-LT" dirty="0" smtClean="0">
                <a:solidFill>
                  <a:schemeClr val="tx1"/>
                </a:solidFill>
              </a:rPr>
              <a:t>Vyno </a:t>
            </a:r>
            <a:r>
              <a:rPr lang="lt-LT" dirty="0">
                <a:solidFill>
                  <a:schemeClr val="tx1"/>
                </a:solidFill>
              </a:rPr>
              <a:t>kokybės prognozavimo modelio SHAP vertės analizė suteikia </a:t>
            </a:r>
            <a:r>
              <a:rPr lang="lt-LT" dirty="0" smtClean="0">
                <a:solidFill>
                  <a:schemeClr val="tx1"/>
                </a:solidFill>
              </a:rPr>
              <a:t>įtikinamą </a:t>
            </a:r>
            <a:r>
              <a:rPr lang="lt-LT" dirty="0">
                <a:solidFill>
                  <a:schemeClr val="tx1"/>
                </a:solidFill>
              </a:rPr>
              <a:t>vizualizaciją apie savybių svarbą, sustiprindama mūsų pradinę hipotezę. Konkrečiai, alkoholio kiekis yra įtakingiausias veiksnys, turintis didžiausią vidutinę SHAP vertę, o tai rodo, kad jis vaidina pagrindinį vaidmenį nustatant vyno kokybę. Po to seka sulfatai, bendras sieros dioksidas ir lakusis rūgštingumas, kurie taip pat turi didelį poveikį, o tai atitinka mūsų prognozę, kad šios cheminės savybės yra kritiniai kokybės rodikliai. Kitų funkcijų, pvz., feature_3, feature_0 ir feature_5, buvimas skatina atlikti tolesnį tyrimą, kad būtų iššifruotas jų indėlis. Pažymėtina, kad </a:t>
            </a:r>
            <a:r>
              <a:rPr lang="lt-LT" dirty="0" err="1">
                <a:solidFill>
                  <a:schemeClr val="tx1"/>
                </a:solidFill>
              </a:rPr>
              <a:t>beeswarm</a:t>
            </a:r>
            <a:r>
              <a:rPr lang="lt-LT" dirty="0">
                <a:solidFill>
                  <a:schemeClr val="tx1"/>
                </a:solidFill>
              </a:rPr>
              <a:t> diagrama atskleidžia, kaip modelio išvestį veikia įvairūs šių savybių lygiai, o spalvų gradientas parodo funkcijos reikšmės įtaką prognozei. Šis analitinis metodas patvirtina mūsų prielaidą, kad konkrečios cheminės </a:t>
            </a:r>
            <a:r>
              <a:rPr lang="lt-LT" dirty="0" smtClean="0">
                <a:solidFill>
                  <a:schemeClr val="tx1"/>
                </a:solidFill>
              </a:rPr>
              <a:t>sudėtys </a:t>
            </a:r>
            <a:r>
              <a:rPr lang="lt-LT" dirty="0">
                <a:solidFill>
                  <a:schemeClr val="tx1"/>
                </a:solidFill>
              </a:rPr>
              <a:t>iš tikrųjų gali numatyti vyno kokybę, o tai yra duomenimis pagrįstas pagrindas suprasti sudėtingą vyno savybių sąveiką.</a:t>
            </a:r>
          </a:p>
          <a:p>
            <a:endParaRPr lang="lt-LT" dirty="0">
              <a:solidFill>
                <a:schemeClr val="tx1"/>
              </a:solidFill>
            </a:endParaRPr>
          </a:p>
          <a:p>
            <a:endParaRPr lang="lt-L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avadinimas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521209"/>
          </a:xfrm>
        </p:spPr>
        <p:txBody>
          <a:bodyPr>
            <a:normAutofit fontScale="90000"/>
          </a:bodyPr>
          <a:lstStyle/>
          <a:p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Išvada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232852" y="292607"/>
            <a:ext cx="8001000" cy="1042417"/>
          </a:xfrm>
        </p:spPr>
        <p:txBody>
          <a:bodyPr>
            <a:normAutofit/>
          </a:bodyPr>
          <a:lstStyle/>
          <a:p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Hipotezė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232852" y="1695027"/>
            <a:ext cx="8322628" cy="3014133"/>
          </a:xfrm>
        </p:spPr>
        <p:txBody>
          <a:bodyPr/>
          <a:lstStyle/>
          <a:p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Vyno kokybei numatyti galima naudoti chemines vyno savybes, tokias kaip rūgštingumas, cukraus kiekis, sieros dioksido kiekis ir alkoholio kiekis.</a:t>
            </a:r>
          </a:p>
        </p:txBody>
      </p:sp>
    </p:spTree>
    <p:extLst>
      <p:ext uri="{BB962C8B-B14F-4D97-AF65-F5344CB8AC3E}">
        <p14:creationId xmlns:p14="http://schemas.microsoft.com/office/powerpoint/2010/main" val="3475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086548" y="758951"/>
            <a:ext cx="8001000" cy="832105"/>
          </a:xfrm>
        </p:spPr>
        <p:txBody>
          <a:bodyPr>
            <a:normAutofit/>
          </a:bodyPr>
          <a:lstStyle/>
          <a:p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tikslas ir uždaviniai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086548" y="1905339"/>
            <a:ext cx="9246172" cy="4952661"/>
          </a:xfrm>
        </p:spPr>
        <p:txBody>
          <a:bodyPr/>
          <a:lstStyle/>
          <a:p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Darbo </a:t>
            </a:r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tikslas:</a:t>
            </a:r>
          </a:p>
          <a:p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Sukurti </a:t>
            </a:r>
            <a:r>
              <a:rPr lang="lt-L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nuspėjamuosius modelius, kurie tiksliai nustato vyno kokybę pagal fizikines ir chemines savybes</a:t>
            </a:r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Uždaviniai : 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Išankstinis duomenų apdorojimas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Tiriamoji duomenų analizė (EDA)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Funkcijų inžinerija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Modelio kūrimas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Modelio įvertinimas ir parinkimas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Ataskaitos pateikimas</a:t>
            </a:r>
          </a:p>
          <a:p>
            <a:endParaRPr lang="lt-L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013396" y="283463"/>
            <a:ext cx="8001000" cy="713233"/>
          </a:xfrm>
        </p:spPr>
        <p:txBody>
          <a:bodyPr>
            <a:normAutofit/>
          </a:bodyPr>
          <a:lstStyle/>
          <a:p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Duomenų įkėlimas ir valymas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krano nuotrauka 2023-12-05 1335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96" y="1176782"/>
            <a:ext cx="6386972" cy="174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21"/>
          <a:stretch/>
        </p:blipFill>
        <p:spPr bwMode="auto">
          <a:xfrm>
            <a:off x="1013396" y="3188462"/>
            <a:ext cx="4521200" cy="74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4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68844" y="118871"/>
            <a:ext cx="6237796" cy="960121"/>
          </a:xfrm>
        </p:spPr>
        <p:txBody>
          <a:bodyPr>
            <a:normAutofit/>
          </a:bodyPr>
          <a:lstStyle/>
          <a:p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Duomenų vizualizacija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44" y="1078992"/>
            <a:ext cx="8079648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068260" y="384048"/>
            <a:ext cx="8001000" cy="941832"/>
          </a:xfrm>
        </p:spPr>
        <p:txBody>
          <a:bodyPr>
            <a:normAutofit/>
          </a:bodyPr>
          <a:lstStyle/>
          <a:p>
            <a:r>
              <a:rPr lang="lt-LT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vizualizacija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60" y="1325880"/>
            <a:ext cx="7701374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1412" y="210311"/>
            <a:ext cx="6694996" cy="1014985"/>
          </a:xfrm>
        </p:spPr>
        <p:txBody>
          <a:bodyPr>
            <a:normAutofit/>
          </a:bodyPr>
          <a:lstStyle/>
          <a:p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Koreliacinė matrica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300619"/>
            <a:ext cx="6951028" cy="55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903668" y="310895"/>
            <a:ext cx="7389940" cy="685801"/>
          </a:xfrm>
        </p:spPr>
        <p:txBody>
          <a:bodyPr>
            <a:normAutofit/>
          </a:bodyPr>
          <a:lstStyle/>
          <a:p>
            <a:r>
              <a:rPr 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Sklaidos diagramos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0" r="1870" b="6780"/>
          <a:stretch/>
        </p:blipFill>
        <p:spPr>
          <a:xfrm>
            <a:off x="903668" y="2066544"/>
            <a:ext cx="10599484" cy="33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lis">
  <a:themeElements>
    <a:clrScheme name="Pustonia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lis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i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207</TotalTime>
  <Words>365</Words>
  <Application>Microsoft Office PowerPoint</Application>
  <PresentationFormat>Plačiaekranė</PresentationFormat>
  <Paragraphs>53</Paragraphs>
  <Slides>20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Dalis</vt:lpstr>
      <vt:lpstr>Giliojo mokymo sistemų taikymai INF4039</vt:lpstr>
      <vt:lpstr>Duomenų rinkinio aprašymas</vt:lpstr>
      <vt:lpstr>Hipotezė</vt:lpstr>
      <vt:lpstr>Darbo tikslas ir uždaviniai</vt:lpstr>
      <vt:lpstr>Duomenų įkėlimas ir valymas</vt:lpstr>
      <vt:lpstr>Duomenų vizualizacija</vt:lpstr>
      <vt:lpstr>Boxplot vizualizacija</vt:lpstr>
      <vt:lpstr>Koreliacinė matrica</vt:lpstr>
      <vt:lpstr>Sklaidos diagramos</vt:lpstr>
      <vt:lpstr>Pasiskirstymo diagrama</vt:lpstr>
      <vt:lpstr>Duomenų apdorojimas</vt:lpstr>
      <vt:lpstr>„PowerPoint“ pateiktis</vt:lpstr>
      <vt:lpstr>„PowerPoint“ pateiktis</vt:lpstr>
      <vt:lpstr>Modeliavimas</vt:lpstr>
      <vt:lpstr>Keras neuroninio tinklo modelis</vt:lpstr>
      <vt:lpstr>„PowerPoint“ pateiktis</vt:lpstr>
      <vt:lpstr>„PowerPoint“ pateiktis</vt:lpstr>
      <vt:lpstr>„PowerPoint“ pateiktis</vt:lpstr>
      <vt:lpstr>„PowerPoint“ pateiktis</vt:lpstr>
      <vt:lpstr>Išvada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Giliojo mokymo sistemų taikymai INF4039</dc:title>
  <dc:creator>Windows User</dc:creator>
  <cp:lastModifiedBy>Windows User</cp:lastModifiedBy>
  <cp:revision>20</cp:revision>
  <dcterms:created xsi:type="dcterms:W3CDTF">2023-12-12T08:04:31Z</dcterms:created>
  <dcterms:modified xsi:type="dcterms:W3CDTF">2023-12-12T13:06:13Z</dcterms:modified>
</cp:coreProperties>
</file>