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6"/>
  </p:normalViewPr>
  <p:slideViewPr>
    <p:cSldViewPr snapToGrid="0">
      <p:cViewPr varScale="1">
        <p:scale>
          <a:sx n="88" d="100"/>
          <a:sy n="88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101D-43F1-E813-7A1B-8140FD21E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DA494-F1CA-47CC-0631-09910872F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9C241-E0E7-C516-FF59-8A559CC2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A39A-885D-9268-DEEB-83AD27A8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563F6-B4EC-9E99-560C-08AEF496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85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6D8-46F3-2F98-5945-1EE0B200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428732-41E7-7C6E-D8B2-E4F5273D34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1B19-2649-2EFB-F0CE-D1694454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E7454-D886-3EAF-66B0-06291B63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1D22-8F9C-D64B-E8C6-B338CF2B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43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ACE1AA-9FC5-38B6-A35D-AC0EC2D5B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848DD-2BC7-AB46-DAAD-8B0E51A2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1C459-B758-F0EE-0A88-F52F9E1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E4EF5-F538-45EE-B8EE-46E22A56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B19F5-D651-C81C-68A2-09DD5459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8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179C-25DB-2DA0-8FF8-9842D021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B06A-6EEB-84A7-DDEE-289793F6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1CEED-3C2C-CA98-99CA-170226464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0C17-12EC-1635-8114-80DEA331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C268-999C-3BA9-E32D-35CD2599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3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B115-C506-7181-BF1E-17E2CDB7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A3632-C789-CEF5-480D-8C29837E4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E40B-F424-C386-60DA-04F191CF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756FD-8402-3BDE-14F3-F6961C95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A04A1-0362-0DD8-CE84-657C5F54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77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4FC0-44A8-4940-1492-B4022E96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F3FD-790A-7D99-E0D0-D36A0EAA3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BB0E8-D797-E047-4153-077473BBE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80B07-957E-3EC2-6893-60CCD6B5D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BDDA-6827-3C86-44FF-4F45666E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140C-E782-0459-87E2-68B6D19D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27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85A30-5E74-9B4F-2FE6-9AAA11C6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C759-F6F9-2EFF-7FB6-9E4289CF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3C252-4793-BF9D-B3AA-0A9A00FCC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A483BE-59A3-BD37-D0C2-73C02F906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3CB99-533D-80E4-8F38-506BDFCDD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45B08-4737-6AB3-FEF0-10EB2C0F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6C874-BB07-492C-CAC2-2C06ABB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761D9-2724-F1AA-6D53-1D4A8BA2C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36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836AE-E48A-70BE-1166-28EBA291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626F4-F092-0E07-6CCD-F1D446F7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60386-9A33-F7BD-05DD-CA610BFA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3B4F4-E43A-0EA8-5BA6-5D2C074D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33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57E6B-E6B6-8B66-E096-CCB5C3AC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D42FB-C72A-0369-D9F9-A917C0AC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6F6A5-574E-7FAE-9D7E-63A9A47DE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48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BE68-DEED-B746-D8E4-B1962853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2FF5A-39AC-E09C-9BCE-266FDF1C3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A2DA4-094B-6A4A-C652-3CEA0CEB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73B55-0339-B290-AAAE-586C9236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273E9-7C42-E19A-1307-46BE9B9B3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DB98-C482-ED61-AAFB-D6CB70681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16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BD51-0F7E-A192-312C-E25E547D0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865AB-812E-0E2B-E190-F607E1D45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2947D2-2104-20D0-CAD1-E2F3412FC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E73B5-3FE6-FA31-7B0A-66307077C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1974B-F871-4DB2-48ED-B949FC11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43655-F9D0-E478-4390-86FC2810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084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032F8-C05E-E344-0A17-32C89A047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53BBE-3F23-25BF-3D28-C7BEE114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0011-429E-46A9-7615-E3418C27F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1EFDF-E105-614F-9505-F3AF6FA4E0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84847-E64D-DFEA-4CDA-B3C24289C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68FD-4AE9-6E3B-D6A2-572156365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FDA97-4485-3040-8152-BF187BE576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B3F14-4BA1-C159-138F-9EFDE8E42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Traffic Analyzer LT — Traffic Incident Analysis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C40C1-BB81-542A-202F-88B255E75D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Simple Web Application for </a:t>
            </a:r>
            <a:r>
              <a:rPr lang="en-GB" dirty="0" err="1"/>
              <a:t>Analyzing</a:t>
            </a:r>
            <a:r>
              <a:rPr lang="en-GB" dirty="0"/>
              <a:t> Traffic Incidents in Lithuania</a:t>
            </a:r>
          </a:p>
        </p:txBody>
      </p:sp>
    </p:spTree>
    <p:extLst>
      <p:ext uri="{BB962C8B-B14F-4D97-AF65-F5344CB8AC3E}">
        <p14:creationId xmlns:p14="http://schemas.microsoft.com/office/powerpoint/2010/main" val="3952514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0874-3E2A-F7BE-51D7-A9913FF9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Interactive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8A48A-12A4-7FC3-0EBA-F0EB39BD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9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0095-1ABD-C097-BCCC-8FAD230D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6DAA0-1C8C-5175-33AF-D0F6EA8C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purpose of this project is to create a simple, interactive application that analyses traffic incident data in Lithuania for the year 2023, using a combination of Python, </a:t>
            </a:r>
            <a:r>
              <a:rPr lang="en-GB" dirty="0" err="1"/>
              <a:t>FastAPI</a:t>
            </a:r>
            <a:r>
              <a:rPr lang="en-GB" dirty="0"/>
              <a:t>, React, TypeScript, and Vite.</a:t>
            </a:r>
          </a:p>
          <a:p>
            <a:r>
              <a:rPr lang="en-GB" dirty="0"/>
              <a:t>It should give a good perspective on road safety for drivers</a:t>
            </a:r>
          </a:p>
          <a:p>
            <a:r>
              <a:rPr lang="en-GB" dirty="0"/>
              <a:t>It should outline issues intoxicated drivers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615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5120-B010-C2D4-4C8A-75BE3731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9DA35-4730-08E1-EFC6-B4F96AE3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Backend: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Python + </a:t>
            </a:r>
            <a:r>
              <a:rPr lang="en-GB" b="1" dirty="0" err="1"/>
              <a:t>FastAPI</a:t>
            </a:r>
            <a:br>
              <a:rPr lang="en-GB" dirty="0"/>
            </a:br>
            <a:r>
              <a:rPr lang="en-GB" dirty="0"/>
              <a:t>Fast and efficient RESTful APIs to handle data aggregation and serve endpoints.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Uvicorn</a:t>
            </a:r>
            <a:br>
              <a:rPr lang="en-GB" dirty="0"/>
            </a:br>
            <a:r>
              <a:rPr lang="en-GB" dirty="0"/>
              <a:t>ASGI server for running </a:t>
            </a:r>
            <a:r>
              <a:rPr lang="en-GB" dirty="0" err="1"/>
              <a:t>FastAPI</a:t>
            </a:r>
            <a:r>
              <a:rPr lang="en-GB" dirty="0"/>
              <a:t> app.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5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4A2E-2E5A-9892-617F-38AA9511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FBC3E-6256-1016-CEE4-2BD4B5B92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/>
              <a:t>Frontend: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React + TypeScript + Vite</a:t>
            </a:r>
            <a:br>
              <a:rPr lang="en-GB" dirty="0"/>
            </a:br>
            <a:r>
              <a:rPr lang="en-GB" dirty="0"/>
              <a:t>React for dynamic, user-interactive UI with TypeScript for better developer experience, and Vite for fast builds and hot-reloading.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19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D0BC-BC26-91C1-7C93-C036AFBF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works: Architecture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4E470CD4-B8F8-8A9D-8967-3D925669E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415" y="1825625"/>
            <a:ext cx="6189170" cy="4351338"/>
          </a:xfrm>
        </p:spPr>
      </p:pic>
    </p:spTree>
    <p:extLst>
      <p:ext uri="{BB962C8B-B14F-4D97-AF65-F5344CB8AC3E}">
        <p14:creationId xmlns:p14="http://schemas.microsoft.com/office/powerpoint/2010/main" val="33839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D79F-36A4-DBF7-3D0C-AC631409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it works details: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38AAC30-C2F7-FD04-7155-314F34B41C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491" y="1825625"/>
            <a:ext cx="5751018" cy="4351338"/>
          </a:xfrm>
        </p:spPr>
      </p:pic>
    </p:spTree>
    <p:extLst>
      <p:ext uri="{BB962C8B-B14F-4D97-AF65-F5344CB8AC3E}">
        <p14:creationId xmlns:p14="http://schemas.microsoft.com/office/powerpoint/2010/main" val="2756250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DB25-F4E2-2387-43C8-7335F8ED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 Features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AD76B-F810-75C1-73D5-3FEBB1F95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Interactive Data Visualizations</a:t>
            </a:r>
            <a:br>
              <a:rPr lang="en-GB" dirty="0"/>
            </a:br>
            <a:r>
              <a:rPr lang="en-GB" dirty="0"/>
              <a:t>Users can explore accident data with easy-to-read graphs and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Accident Map</a:t>
            </a:r>
            <a:br>
              <a:rPr lang="en-GB" dirty="0"/>
            </a:br>
            <a:r>
              <a:rPr lang="en-GB" dirty="0"/>
              <a:t>The application provides a map interface with pins showing accident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Real-Time Data Fetching</a:t>
            </a:r>
            <a:br>
              <a:rPr lang="en-GB" dirty="0"/>
            </a:br>
            <a:r>
              <a:rPr lang="en-GB" dirty="0"/>
              <a:t>The app fetches fresh data from the API each time it’s started.</a:t>
            </a:r>
          </a:p>
          <a:p>
            <a:r>
              <a:rPr lang="en-GB" b="1" dirty="0"/>
              <a:t>Environment agnostic : </a:t>
            </a:r>
          </a:p>
          <a:p>
            <a:pPr marL="0" indent="0">
              <a:buNone/>
            </a:pPr>
            <a:r>
              <a:rPr lang="en-GB" dirty="0"/>
              <a:t>Application is set up to work with Docker and containers</a:t>
            </a:r>
          </a:p>
        </p:txBody>
      </p:sp>
    </p:spTree>
    <p:extLst>
      <p:ext uri="{BB962C8B-B14F-4D97-AF65-F5344CB8AC3E}">
        <p14:creationId xmlns:p14="http://schemas.microsoft.com/office/powerpoint/2010/main" val="31910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CB34-58B2-49D9-3BCF-C76C459C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with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B1BF-AEB5-0DA9-AA2B-AAF489C69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Slow Start-Up</a:t>
            </a:r>
            <a:br>
              <a:rPr lang="en-GB" dirty="0"/>
            </a:br>
            <a:r>
              <a:rPr lang="en-GB" dirty="0"/>
              <a:t>Data aggregation at the start is resource-intensive and takes a long time, especially when processing large datasets on a local machine.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No Persistence</a:t>
            </a:r>
            <a:br>
              <a:rPr lang="en-GB" dirty="0"/>
            </a:br>
            <a:r>
              <a:rPr lang="en-GB" dirty="0"/>
              <a:t>The app doesn't store the data in a database, which makes it slow on every start-up and leads to inefficient use of resources.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184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1CA2-2502-126C-14B9-4E9B64C59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Future Improvements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6005-EAFD-6D82-33D9-92F93895D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/>
              <a:t>Database Integration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Move Data to Database (PostgreSQL)</a:t>
            </a:r>
            <a:br>
              <a:rPr lang="en-GB" dirty="0"/>
            </a:br>
            <a:r>
              <a:rPr lang="en-GB" dirty="0"/>
              <a:t>Storing data in a database will reduce the need for frequent data downloading and aggregation.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Caching Mechanism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Implement Redis</a:t>
            </a:r>
            <a:br>
              <a:rPr lang="en-GB" dirty="0"/>
            </a:br>
            <a:r>
              <a:rPr lang="en-GB" dirty="0"/>
              <a:t>Caching results using Redis will significantly speed up the app by reducing the need to reaggregate data on every start.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User Interactivity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Allow User Input for Filtering</a:t>
            </a:r>
            <a:br>
              <a:rPr lang="en-GB" dirty="0"/>
            </a:br>
            <a:r>
              <a:rPr lang="en-GB" dirty="0"/>
              <a:t>Allow users to filter data by car types, accident severity, or time period.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Login System</a:t>
            </a:r>
            <a:br>
              <a:rPr lang="en-GB" dirty="0"/>
            </a:br>
            <a:r>
              <a:rPr lang="en-GB" dirty="0"/>
              <a:t>Add authentication to save user preferences and give personalized access to features.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36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365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Traffic Analyzer LT — Traffic Incident Analysis Application</vt:lpstr>
      <vt:lpstr>Introduction</vt:lpstr>
      <vt:lpstr>Technology Stack</vt:lpstr>
      <vt:lpstr>Technology Stack</vt:lpstr>
      <vt:lpstr>How it works: Architecture</vt:lpstr>
      <vt:lpstr>How it works details:</vt:lpstr>
      <vt:lpstr>Key Features </vt:lpstr>
      <vt:lpstr>Issues with the project</vt:lpstr>
      <vt:lpstr>Future Improvements </vt:lpstr>
      <vt:lpstr>Interactive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Ugnius Eirikas</dc:creator>
  <cp:lastModifiedBy>Ugnius Eirikas</cp:lastModifiedBy>
  <cp:revision>1</cp:revision>
  <dcterms:created xsi:type="dcterms:W3CDTF">2025-03-21T15:15:32Z</dcterms:created>
  <dcterms:modified xsi:type="dcterms:W3CDTF">2025-03-21T16:09:50Z</dcterms:modified>
</cp:coreProperties>
</file>