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5D52F-6F86-40F9-D379-8EEC91A2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4EE9F4-2030-F87A-807E-F915ED6BA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37A76A-47A8-7359-B7A7-21CAF5B5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EEE0D-43A1-DA1E-41BE-BF0640C0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C36D51-6617-3C55-5C97-5DAA8155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4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2A406-8874-A868-BC5E-271CF0B0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2819EF-F25F-1CC8-E494-8E3C45762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EA7CD6-E482-74BF-263E-824F996C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01CFD0-CC87-7BFB-777D-9189000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8E8C95-74D2-94BE-A710-ABB11B3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17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527250-A8F3-C100-E5A6-33D9079B6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295E05-C3E6-CFD3-46E7-96D1760A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0FAD6A-1011-051B-5EF3-B2B8F6D0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AA787-B23D-3265-42D5-4733EBEE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6D7A7-522A-FEA2-52C0-EDC73E7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14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8C62-2ECF-73A3-EB65-3FFC75DB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EE0D87-7A84-E8D1-67C4-A4E23E65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002F7-BA1A-D1F2-5E4A-05E8ABF8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4FDEB2-DA56-7AD9-1D0F-E0EE459F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45BCAA-468F-8891-CAE4-EE7795B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7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F55CE-8F6B-A6FB-4925-21FAF710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88E563-0005-ED62-5ACF-B1EF1EC6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0A66AA-BCFD-F70F-9973-904F7240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417D9F-816C-86EA-6CC1-EEDAE102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1B2A0-638B-129A-F9CD-61B3EF85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02F68-857D-2A60-7887-4742AF91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53DED4-0BD5-3729-522C-21F014DC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C2DF13-14B1-3F71-4970-FC42A5C6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C64D81-32AF-00C7-FF30-34E82782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1D3592-F23A-CA28-78D1-0D6A92FB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753245-A6BD-23B8-65AE-FF5ED583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71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496C6-DE8F-5EF8-8AA4-2AD1E78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80BC68-6146-4A58-D4CE-91CC6784F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EDCD7C-B788-0989-8A0F-027B120F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3CDB08-D0A7-7107-C827-E8CAEF4AE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C9FD7A-A277-FC24-8885-30D02964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A363A5-AC2F-A047-45EC-6727FCEC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ACDBD97-47C9-4CE4-F55C-3E65C238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74B07-85FB-A068-5555-E465627B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26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A8FAB-4808-15EA-6D32-F1786486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35DDBC-DE27-193E-C619-1AD21EFD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1532F2-5B34-3C0E-E251-A2D02827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D80F0A-3712-69F9-C695-E6C78072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41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FE17A4-493E-0795-D0D7-305E980E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7DC545-B989-ED43-DD5B-6AC9A96F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4488CD-1940-E2BA-3566-1F8D803E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9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3B2FA-EE32-CAB1-DE7E-90B7BF16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4DBD2-A7A1-8194-3715-D139B923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FE35E6-50ED-0ED0-BB73-FCF6ED348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417F8E-6983-68A1-4EE8-6B913D88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555060-CC89-FB68-9822-39F6ADE2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DFE96E-E276-8670-2E90-76F2A2C4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6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6C819-1B65-EEA6-E6F3-A6680AD3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370EF3-9DFC-5A98-5923-17F8EB09B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98A859-8EF3-9F43-A88B-BDF8D7E7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5D1FF6-1DDE-381D-A4B1-890B569A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0C4D4-16B7-7450-67C8-FDF4230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07195C-E1F9-CAEA-FEFC-580F4B41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92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82D866-9F79-C4A7-1C3E-845F04F9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0213EB-8430-A3D8-BD7E-5F8A0ECB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E0269F-B53B-B551-BFE9-D7827727C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8414-558D-4B66-B5B4-B7F7E965380B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2D1914-07F1-C69E-B9BD-E02D61A9C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CA8DF-CB6C-8725-4CDC-47E06099F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0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6A0D1F99-004A-1539-C846-8F1C9168C639}"/>
              </a:ext>
            </a:extLst>
          </p:cNvPr>
          <p:cNvSpPr/>
          <p:nvPr/>
        </p:nvSpPr>
        <p:spPr>
          <a:xfrm>
            <a:off x="645019" y="3191527"/>
            <a:ext cx="784286" cy="102093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Data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C3A531A-143F-293A-DDD6-5EC26DD917D0}"/>
              </a:ext>
            </a:extLst>
          </p:cNvPr>
          <p:cNvSpPr/>
          <p:nvPr/>
        </p:nvSpPr>
        <p:spPr>
          <a:xfrm>
            <a:off x="2800170" y="3397931"/>
            <a:ext cx="1947168" cy="577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PCNs Analysis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F114069-E505-C2A0-5189-3522900ACAF0}"/>
              </a:ext>
            </a:extLst>
          </p:cNvPr>
          <p:cNvSpPr/>
          <p:nvPr/>
        </p:nvSpPr>
        <p:spPr>
          <a:xfrm>
            <a:off x="6360484" y="2410297"/>
            <a:ext cx="2138771" cy="3906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Centrality Analysis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77BF4CE-E20E-3FD8-7F4B-BF142C0376D8}"/>
              </a:ext>
            </a:extLst>
          </p:cNvPr>
          <p:cNvSpPr/>
          <p:nvPr/>
        </p:nvSpPr>
        <p:spPr>
          <a:xfrm>
            <a:off x="6366403" y="2969590"/>
            <a:ext cx="2138771" cy="7545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Community Detection Analysis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66EECF9-DF18-6326-4D6E-8E61C452D38A}"/>
              </a:ext>
            </a:extLst>
          </p:cNvPr>
          <p:cNvSpPr/>
          <p:nvPr/>
        </p:nvSpPr>
        <p:spPr>
          <a:xfrm>
            <a:off x="6351607" y="383597"/>
            <a:ext cx="2144688" cy="3906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TM-scores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B5C841D-B5AD-3B77-CD67-491318C8B73C}"/>
              </a:ext>
            </a:extLst>
          </p:cNvPr>
          <p:cNvSpPr/>
          <p:nvPr/>
        </p:nvSpPr>
        <p:spPr>
          <a:xfrm>
            <a:off x="6360485" y="4536504"/>
            <a:ext cx="2144690" cy="3906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Embedding</a:t>
            </a:r>
            <a:r>
              <a:rPr lang="it-IT" dirty="0"/>
              <a:t> Analysis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82A2222-484A-F2A3-ECDC-BEF7FAE8B5C5}"/>
              </a:ext>
            </a:extLst>
          </p:cNvPr>
          <p:cNvSpPr/>
          <p:nvPr/>
        </p:nvSpPr>
        <p:spPr>
          <a:xfrm>
            <a:off x="6360485" y="3883990"/>
            <a:ext cx="2144690" cy="3906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Contact </a:t>
            </a:r>
            <a:r>
              <a:rPr lang="it-IT" dirty="0" err="1"/>
              <a:t>Similarity</a:t>
            </a:r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9427E548-B14C-8BE6-BAC4-3FFB644F51FF}"/>
              </a:ext>
            </a:extLst>
          </p:cNvPr>
          <p:cNvSpPr/>
          <p:nvPr/>
        </p:nvSpPr>
        <p:spPr>
          <a:xfrm>
            <a:off x="2800170" y="5862965"/>
            <a:ext cx="1947168" cy="57705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Sequence</a:t>
            </a:r>
            <a:r>
              <a:rPr lang="it-IT" dirty="0"/>
              <a:t> Analysis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52062245-FD94-012C-EFF7-D77214813F80}"/>
              </a:ext>
            </a:extLst>
          </p:cNvPr>
          <p:cNvSpPr/>
          <p:nvPr/>
        </p:nvSpPr>
        <p:spPr>
          <a:xfrm>
            <a:off x="6360485" y="5993916"/>
            <a:ext cx="2144689" cy="39061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4B9ECB2A-DD3E-08E6-82E4-8368453B9EA7}"/>
              </a:ext>
            </a:extLst>
          </p:cNvPr>
          <p:cNvSpPr/>
          <p:nvPr/>
        </p:nvSpPr>
        <p:spPr>
          <a:xfrm>
            <a:off x="6357524" y="1450394"/>
            <a:ext cx="2138771" cy="3906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997C804C-D0CE-3817-7F7F-D21D42D29BDC}"/>
              </a:ext>
            </a:extLst>
          </p:cNvPr>
          <p:cNvSpPr/>
          <p:nvPr/>
        </p:nvSpPr>
        <p:spPr>
          <a:xfrm>
            <a:off x="2800170" y="823778"/>
            <a:ext cx="1947168" cy="57705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Structural</a:t>
            </a:r>
            <a:r>
              <a:rPr lang="it-IT" dirty="0"/>
              <a:t> Analysis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D93E5371-E02E-E451-0256-A226768B0FC1}"/>
              </a:ext>
            </a:extLst>
          </p:cNvPr>
          <p:cNvSpPr/>
          <p:nvPr/>
        </p:nvSpPr>
        <p:spPr>
          <a:xfrm>
            <a:off x="9644110" y="2368124"/>
            <a:ext cx="2201662" cy="19575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Results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Comparison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DDB375F-8AB7-978B-C884-289250A1EC02}"/>
              </a:ext>
            </a:extLst>
          </p:cNvPr>
          <p:cNvCxnSpPr>
            <a:stCxn id="4" idx="4"/>
            <a:endCxn id="5" idx="1"/>
          </p:cNvCxnSpPr>
          <p:nvPr/>
        </p:nvCxnSpPr>
        <p:spPr>
          <a:xfrm flipV="1">
            <a:off x="1429305" y="3686456"/>
            <a:ext cx="1370865" cy="1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BE0C74B-4913-7F44-AFCB-01CD6CAD7905}"/>
              </a:ext>
            </a:extLst>
          </p:cNvPr>
          <p:cNvCxnSpPr>
            <a:stCxn id="4" idx="4"/>
            <a:endCxn id="28" idx="1"/>
          </p:cNvCxnSpPr>
          <p:nvPr/>
        </p:nvCxnSpPr>
        <p:spPr>
          <a:xfrm flipV="1">
            <a:off x="1429305" y="1112303"/>
            <a:ext cx="1370865" cy="2589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E990032-7178-1419-D4BB-05D5D89D4C26}"/>
              </a:ext>
            </a:extLst>
          </p:cNvPr>
          <p:cNvCxnSpPr>
            <a:stCxn id="4" idx="4"/>
            <a:endCxn id="22" idx="1"/>
          </p:cNvCxnSpPr>
          <p:nvPr/>
        </p:nvCxnSpPr>
        <p:spPr>
          <a:xfrm>
            <a:off x="1429305" y="3701993"/>
            <a:ext cx="1370865" cy="2449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C34C06F-DAA0-8849-311E-65A4B6F6D2B2}"/>
              </a:ext>
            </a:extLst>
          </p:cNvPr>
          <p:cNvCxnSpPr>
            <a:stCxn id="28" idx="3"/>
            <a:endCxn id="13" idx="1"/>
          </p:cNvCxnSpPr>
          <p:nvPr/>
        </p:nvCxnSpPr>
        <p:spPr>
          <a:xfrm flipV="1">
            <a:off x="4747338" y="578905"/>
            <a:ext cx="1604269" cy="533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E27343E-EAF9-CFD6-7A98-529CD68284BD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4747338" y="1112303"/>
            <a:ext cx="1610186" cy="53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69E1B9A-5C7F-EE5F-E8F1-B0900540B14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747338" y="2605605"/>
            <a:ext cx="1613146" cy="108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35B600E-2A4E-8BD9-15A9-81D4F4E3530A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747338" y="3346890"/>
            <a:ext cx="1619065" cy="33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CE7EE872-88A5-19FA-CCB3-8E235BD592F7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4747338" y="3686456"/>
            <a:ext cx="1613147" cy="39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1F0DC128-C837-F7CE-A973-A8E627559A47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747338" y="3686456"/>
            <a:ext cx="1613147" cy="1045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231AB560-9D23-8733-A661-8C0CE999D47A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747338" y="6151490"/>
            <a:ext cx="1613147" cy="37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4F43D2D1-1A02-9C68-BCBB-16FC56DD82A6}"/>
              </a:ext>
            </a:extLst>
          </p:cNvPr>
          <p:cNvCxnSpPr>
            <a:stCxn id="13" idx="3"/>
            <a:endCxn id="32" idx="1"/>
          </p:cNvCxnSpPr>
          <p:nvPr/>
        </p:nvCxnSpPr>
        <p:spPr>
          <a:xfrm>
            <a:off x="8496295" y="578905"/>
            <a:ext cx="1470241" cy="207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AEF3AABE-C44A-3AC0-B395-965DA2F2F532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8496295" y="1645702"/>
            <a:ext cx="1470241" cy="10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04A27BCE-3115-FEBC-0FA9-FC9CCE33BA23}"/>
              </a:ext>
            </a:extLst>
          </p:cNvPr>
          <p:cNvCxnSpPr>
            <a:stCxn id="12" idx="3"/>
            <a:endCxn id="32" idx="2"/>
          </p:cNvCxnSpPr>
          <p:nvPr/>
        </p:nvCxnSpPr>
        <p:spPr>
          <a:xfrm flipV="1">
            <a:off x="8505174" y="3346889"/>
            <a:ext cx="1138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56687CC-65E1-8448-3902-CA0DB67A4F0B}"/>
              </a:ext>
            </a:extLst>
          </p:cNvPr>
          <p:cNvCxnSpPr>
            <a:endCxn id="32" idx="3"/>
          </p:cNvCxnSpPr>
          <p:nvPr/>
        </p:nvCxnSpPr>
        <p:spPr>
          <a:xfrm flipV="1">
            <a:off x="8505173" y="4038980"/>
            <a:ext cx="1461363" cy="21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7E55CE05-317F-BBFA-0E26-34A2627E6BAD}"/>
              </a:ext>
            </a:extLst>
          </p:cNvPr>
          <p:cNvCxnSpPr>
            <a:stCxn id="11" idx="3"/>
            <a:endCxn id="32" idx="2"/>
          </p:cNvCxnSpPr>
          <p:nvPr/>
        </p:nvCxnSpPr>
        <p:spPr>
          <a:xfrm>
            <a:off x="8499255" y="2605605"/>
            <a:ext cx="1144855" cy="741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C9798DE5-EB60-965C-8405-D6B45A59A7F4}"/>
              </a:ext>
            </a:extLst>
          </p:cNvPr>
          <p:cNvCxnSpPr>
            <a:stCxn id="23" idx="3"/>
            <a:endCxn id="32" idx="2"/>
          </p:cNvCxnSpPr>
          <p:nvPr/>
        </p:nvCxnSpPr>
        <p:spPr>
          <a:xfrm flipV="1">
            <a:off x="8505175" y="3346889"/>
            <a:ext cx="1138935" cy="732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54EFD10F-8A59-56DD-5BE1-EB35DF856E6C}"/>
              </a:ext>
            </a:extLst>
          </p:cNvPr>
          <p:cNvCxnSpPr>
            <a:stCxn id="14" idx="3"/>
            <a:endCxn id="32" idx="2"/>
          </p:cNvCxnSpPr>
          <p:nvPr/>
        </p:nvCxnSpPr>
        <p:spPr>
          <a:xfrm flipV="1">
            <a:off x="8505175" y="3346889"/>
            <a:ext cx="1138935" cy="1384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306E657C-E314-7485-5A19-577814077497}"/>
                  </a:ext>
                </a:extLst>
              </p:cNvPr>
              <p:cNvSpPr/>
              <p:nvPr/>
            </p:nvSpPr>
            <p:spPr>
              <a:xfrm>
                <a:off x="6348647" y="910339"/>
                <a:ext cx="2138771" cy="39061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𝑘𝑎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306E657C-E314-7485-5A19-577814077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647" y="910339"/>
                <a:ext cx="2138771" cy="39061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D4B5D1C-E318-EA16-C9F8-7834AF4D867E}"/>
              </a:ext>
            </a:extLst>
          </p:cNvPr>
          <p:cNvCxnSpPr>
            <a:stCxn id="28" idx="3"/>
            <a:endCxn id="2" idx="1"/>
          </p:cNvCxnSpPr>
          <p:nvPr/>
        </p:nvCxnSpPr>
        <p:spPr>
          <a:xfrm flipV="1">
            <a:off x="4747338" y="1105647"/>
            <a:ext cx="1601309" cy="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3D2E2C6-BD5D-22A0-C327-3E4CFE9CE4F0}"/>
              </a:ext>
            </a:extLst>
          </p:cNvPr>
          <p:cNvCxnSpPr>
            <a:stCxn id="2" idx="3"/>
            <a:endCxn id="32" idx="1"/>
          </p:cNvCxnSpPr>
          <p:nvPr/>
        </p:nvCxnSpPr>
        <p:spPr>
          <a:xfrm>
            <a:off x="8487418" y="1105647"/>
            <a:ext cx="1479118" cy="154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01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4</cp:revision>
  <dcterms:created xsi:type="dcterms:W3CDTF">2023-02-06T14:06:23Z</dcterms:created>
  <dcterms:modified xsi:type="dcterms:W3CDTF">2023-02-07T10:39:37Z</dcterms:modified>
</cp:coreProperties>
</file>