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A9CE8-B6A3-1D9E-8640-8AFED2478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4A6BE0-ADA9-7CF6-DD7A-BDE1A9BE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7EB646-CB93-BB00-B66C-9FF7A7D0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A223F-3C49-C2A2-A78E-2DEE8437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87E72B-7C55-F9ED-B6C9-663D7D77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11C1-CC41-8AF4-B28E-89A08965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9CEAF4-AB5E-093F-B491-291865957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92F07A-4CF3-4D5B-D5E7-09BF52E2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C65D4-5784-6AEF-C922-6708DF1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376B4-7504-D22F-6676-8AFD9017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5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5D1B94-5C16-4268-A08E-53C561AB6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8616FC-D3E9-B196-8032-E9AF3F4D3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351F40-B1C3-9960-7A34-EAFCA6B9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526FE-E437-F43A-346E-AFFF262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BAB74-98FA-FC79-6DBD-82B7CAF2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12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53C91-C38A-374E-6C13-AC1D7B53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AAC6C-7204-69D2-8CC2-3ACBE29E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20A9B-06BF-F427-46C7-79E2059E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D2008A-62A1-27C8-AFD1-0E712CE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4C98B8-D1E4-D27B-2CBE-CE9E05BC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1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36D79-386E-C30D-33D3-6382D236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0F9E4A-5807-9D69-F46F-C6903226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F7A3F-7834-C0C6-0DA3-215B8D79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EF7BE7-1997-7AC7-63A1-31D91562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E12164-6DB2-3DE8-F1C3-A7DD311D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0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F760C-36FD-FE24-621A-F44C82DE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7DB388-BE38-10EF-09D0-0CE49E45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9BD12D-34A1-CF33-6FA6-DB13CFD4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64FDFF-38F2-0BE5-4470-8963EC5C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5949C4-E273-3CA8-4C25-61BE628B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39FCE-9291-0E7C-34A5-6B5F67E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8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7CA1A-8C5E-486F-4059-975D238A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DCFEB2-D319-881F-BEEE-14587279B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A9D3DD-BA50-78B5-2630-A07140F2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E87DBA-1055-8301-3B94-6BCD93100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E4A72A-964F-3E85-335C-08215EE0A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E3EDEA-7A5D-B0AC-B854-C885217B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024A48-1C10-8C23-9447-B9693D4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CA358C-B307-6A17-08A0-5DB85137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19AB4-A658-B3F5-437D-9B1FFC85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13425B-B77B-91FD-89F0-1AD39530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D5501C-9AD4-940C-AA1A-AF3FBA6E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851AAA-049F-693C-A185-75181661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8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46E16A-DDC8-5F57-CA0C-30B7EF4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C63A81-B25D-4F0E-A96D-4E5B266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EE45D4-67D0-C374-1FA7-2870EB4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8DCA8-8761-567D-1144-146CD8DD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93278-B68B-C3DC-5072-BD1D4D52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85387D-B445-3260-B91D-56E5D08B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888EA4-1A8E-D9BC-819C-EA89F01E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ECB765-6C5B-EF9D-63E1-D0CDE67B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FC435B-8E73-66F9-C384-BFC695F0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0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BA16B-12BB-2E45-E141-EC336E40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DCD3F6-7111-5001-777A-09094F5FA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D8EFC-B39B-D6FC-13D2-93330E1CC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EBAEA6-6C35-3807-F7DB-E6924D10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A36904-CE71-C7AE-C9CB-B246F8BC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2EA66-369C-8788-0448-1A2528C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0FB715-1F7A-54C4-A6B3-D30804DC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FF0A40-13D9-A0F5-6635-A238832F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0EECC8-6C6D-3652-638F-24B5C6A4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04E5B3-A6B2-BE13-0481-6B8150045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EB0AAF-4893-0ADD-601B-9B1BD71B1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93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F5A1156-2C90-3BFF-8258-F8A69E591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"/>
          <a:stretch/>
        </p:blipFill>
        <p:spPr>
          <a:xfrm>
            <a:off x="1912033" y="0"/>
            <a:ext cx="8017093" cy="3429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4F4A1B0-7B8A-CBE0-74CC-8FD25D8F6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3435" b="4543"/>
          <a:stretch/>
        </p:blipFill>
        <p:spPr>
          <a:xfrm>
            <a:off x="1912033" y="3429000"/>
            <a:ext cx="8017093" cy="3312297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8895991-4987-871E-7D80-943A4883EA49}"/>
              </a:ext>
            </a:extLst>
          </p:cNvPr>
          <p:cNvSpPr/>
          <p:nvPr/>
        </p:nvSpPr>
        <p:spPr>
          <a:xfrm>
            <a:off x="9530085" y="0"/>
            <a:ext cx="292963" cy="3195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402AD789-9CE7-04B8-4DF1-0E5DCF20A59A}"/>
              </a:ext>
            </a:extLst>
          </p:cNvPr>
          <p:cNvSpPr/>
          <p:nvPr/>
        </p:nvSpPr>
        <p:spPr>
          <a:xfrm>
            <a:off x="9530086" y="3429000"/>
            <a:ext cx="292963" cy="3195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61420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3</cp:revision>
  <dcterms:created xsi:type="dcterms:W3CDTF">2023-02-07T13:32:31Z</dcterms:created>
  <dcterms:modified xsi:type="dcterms:W3CDTF">2023-02-09T09:25:36Z</dcterms:modified>
</cp:coreProperties>
</file>