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7F8CA-2F13-E963-4758-E63F52BAF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FD0EC0-7C02-6A79-6A4E-A7DA7C2F8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BA4291-12B0-7B82-8054-9947E241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0A8D-84A8-4534-8549-6CD7E7F36F8F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CC54E9-E086-CDD0-C6C8-9D89F438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2B5E6D-83F9-2864-E6DD-EE7797A6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4AD5-0FDF-4B38-BE5C-F66146E4A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2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7EA83-3D3C-B16C-1BBA-635A5DB8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0C3A61-2D5C-A81D-9688-0E7736DF4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848151-1B1C-39BF-1DED-0993D48E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0A8D-84A8-4534-8549-6CD7E7F36F8F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05CE42-72BC-AFFD-7C30-7DCCD3DB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CC90C8-DA3C-5934-D082-BD54A13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4AD5-0FDF-4B38-BE5C-F66146E4A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22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4E30D9-A9A6-3BC4-951D-6794202CD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3DCBBF-D8CD-B2B8-0863-CBDBE9F31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78FC59-536D-57F7-6855-B4AC31FE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0A8D-84A8-4534-8549-6CD7E7F36F8F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832CA3-A40F-55B2-9A43-24C2EAA4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F3C1AB-8308-8566-6580-F8483676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4AD5-0FDF-4B38-BE5C-F66146E4A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19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38BF8-59BB-BA48-C3D5-F62291C4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A75B7F-A207-28C4-2646-FD536020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963D21-28CE-C255-0ADF-EBE991E7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0A8D-84A8-4534-8549-6CD7E7F36F8F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EE17FB-8E14-9ACA-65C3-1CB7C129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0B47A0-BDCD-871E-CB87-2ADF31C3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4AD5-0FDF-4B38-BE5C-F66146E4A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24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9F5C2C-AF7B-A05E-1846-052AE1DE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6C4D32-9C7E-2E0B-802B-FFDFA9D1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3A6F8E-E027-5347-1224-7F77D2A3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0A8D-84A8-4534-8549-6CD7E7F36F8F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D5D67F-6B99-853A-E0F3-4E99D827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6A0A75-45A9-6386-509B-443F3C01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4AD5-0FDF-4B38-BE5C-F66146E4A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92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72E40-2A63-F0E4-0F41-3D238279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835249-5CBE-93E7-60F1-A0861E4BA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2325788-314C-95B8-80E3-238794F3A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18F438-5CE7-730D-D028-DDCAC625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0A8D-84A8-4534-8549-6CD7E7F36F8F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D68AAE-8B5B-36D9-3ED5-0FA5C282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68EDA8-3869-CF4E-4E37-6CCDBC64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4AD5-0FDF-4B38-BE5C-F66146E4A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70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B9FAC-1E27-0DB4-ADE2-133C8B45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979E10-F249-7754-EFFB-E33B76DE9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8B5BE1-E7B7-F7A6-869D-E077107B5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2498F1-3B71-862C-6100-4C6CB9943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3ECA51-C950-F055-722F-92F480169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26CC9C-0057-E2D7-E82E-30F87403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0A8D-84A8-4534-8549-6CD7E7F36F8F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BB20158-2711-BA88-B8BA-ECA9C1DB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A1C72-6AD9-D49E-68C4-B78F895F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4AD5-0FDF-4B38-BE5C-F66146E4A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16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8733C-4E56-79A9-2B3C-CC5CF332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DF5F12-A67B-6A7B-D81F-C80E87A5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0A8D-84A8-4534-8549-6CD7E7F36F8F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08A6B3-699E-2AFF-C26C-9BD6D137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6C63A3-2838-D55B-1826-00D69E24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4AD5-0FDF-4B38-BE5C-F66146E4A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71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F85B4B-FD65-7E8C-DD6E-097458F4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0A8D-84A8-4534-8549-6CD7E7F36F8F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BCE4D9-D352-534D-B1CD-AC5BC96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67D149-F075-EF77-5BAC-0BB9C8A9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4AD5-0FDF-4B38-BE5C-F66146E4A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56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FF200-8026-0063-1317-1F6996D6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65036D-A837-51BD-EE5B-C0B42F01C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B9F4D2-C48E-2FE9-274A-0219374E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08AA4D-2D6B-C0A0-2D9E-CED7AEE4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0A8D-84A8-4534-8549-6CD7E7F36F8F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223B1E-D6D5-6E5B-CA0A-C31E25EC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0C7582-45D9-BC80-0066-72FCC876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4AD5-0FDF-4B38-BE5C-F66146E4A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3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CB3B33-612A-1B15-EDA6-DDAC028E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868374-9C87-15EA-7BD7-D137698B6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AFA8F5-E3C7-5EC6-1971-01B498FD3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A3FC00-A08C-789E-19DD-96290E48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0A8D-84A8-4534-8549-6CD7E7F36F8F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8AC7B9-E4DB-ECF4-0418-F38DEA72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15D7E8-3A28-782F-422D-06711EE1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4AD5-0FDF-4B38-BE5C-F66146E4A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4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D711906-B57E-A19E-07A9-A264023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6F6738-2656-87DF-2FC1-55BCE857E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60A3D5-6655-6BBD-E4E4-E65B3EADB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0A8D-84A8-4534-8549-6CD7E7F36F8F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F6718D-D4F1-5AC3-4677-9317E2E25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077948-160B-15DE-70E8-E71F42E4B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4AD5-0FDF-4B38-BE5C-F66146E4A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89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58CBA4AF-668D-06B8-8F1C-72C596EFC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723"/>
            <a:ext cx="5905399" cy="29527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AAB25B8E-B9D0-D0F9-0553-C3629ED4F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00" y="253336"/>
            <a:ext cx="5858947" cy="292947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093D305C-C5BF-BD72-ABB7-4BAFEEC3B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55390"/>
            <a:ext cx="3428998" cy="17144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6F5F4E6-B885-BE71-CFF2-35B3A8B64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755" y="4555390"/>
            <a:ext cx="3572244" cy="178612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0AE450B-B68F-B4B1-EF36-5D80A1B2AF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68" y="3883364"/>
            <a:ext cx="4773048" cy="23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23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2</cp:revision>
  <dcterms:created xsi:type="dcterms:W3CDTF">2023-02-06T14:33:07Z</dcterms:created>
  <dcterms:modified xsi:type="dcterms:W3CDTF">2023-02-07T09:37:10Z</dcterms:modified>
</cp:coreProperties>
</file>