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370DB-F8C9-1E5F-A6D4-B035CB2B9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A579BA-F2FD-12FF-06EF-CD1328762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C9510-A310-D1FE-5342-5C81BE84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9BD9-720C-4F4F-ACB7-E2FC52B61F99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0B34D-D45A-844F-BF1E-ABD848E5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C164E5-6F65-9F8F-EA3C-E3D8E385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88F-2D6F-4D44-AA0F-D82799DF89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4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2F2D3-C292-EEF2-63CB-7745AB46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9E4E4D-5ED5-B298-B1BB-E9C9D53E7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18154F-00BE-7A17-F003-AB0D54E4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9BD9-720C-4F4F-ACB7-E2FC52B61F99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628EDF-069E-B02D-C3D1-80FF1AB9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282C79-AE18-09F0-CEC5-7FFE6AE2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88F-2D6F-4D44-AA0F-D82799DF89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32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6F5E1D-A1C0-5656-403B-D0C432014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124E21-5A38-DAB1-EB1D-2DBD043F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483BCB-6729-7F9A-02F2-8EACAE0F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9BD9-720C-4F4F-ACB7-E2FC52B61F99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309AC9-D1DF-0FA4-D3C1-11646766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0FB828-BB75-F09C-1A2A-6AECD17C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88F-2D6F-4D44-AA0F-D82799DF89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3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657D4-43F3-02EB-B353-A5AC8B64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4BF2E6-5CE3-3DB6-0152-22A1B0291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014020-13A0-43BC-C045-C702DFA0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9BD9-720C-4F4F-ACB7-E2FC52B61F99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9EF893-8D53-A420-AFAF-21A6CE62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E9D5DA-E5C0-C387-1263-D200D7B0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88F-2D6F-4D44-AA0F-D82799DF89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54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0B7CD-E77F-FC5C-54D5-307A98AE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3397DA-095B-08A3-B520-7022413A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BAFC89-3D9F-4126-1E30-1DD41153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9BD9-720C-4F4F-ACB7-E2FC52B61F99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9AB88A-1A17-7DA8-45F5-3C7D1AC8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818719-A71A-2A05-4DDE-9224408A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88F-2D6F-4D44-AA0F-D82799DF89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66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CE3E6-9C9D-5168-3814-33A50BC3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32957-C32A-3A31-865F-2B48206B2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447BC2-333C-3E1A-D2CE-7D5D86540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49A4F2-AC33-DC77-1162-62C1DA45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9BD9-720C-4F4F-ACB7-E2FC52B61F99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546DC9-F329-8166-A183-25E7599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16D5A2-2908-C912-8537-BD0FC592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88F-2D6F-4D44-AA0F-D82799DF89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09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80B04-757D-F458-3450-6E5ECCAD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912544-4E95-D319-D0A9-34EF541EA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EACBDB-7267-7B5E-7BB1-21759DC1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E34E980-533B-7AC7-6C19-5AFFCFDA1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7AF822-4904-599D-A1E7-592F7E781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16CA9C-00C4-FD90-CBC3-35238F25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9BD9-720C-4F4F-ACB7-E2FC52B61F99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A0B90A3-6028-5FFD-8904-86AB1C5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C43FB8C-E442-B863-5A5E-03C11C72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88F-2D6F-4D44-AA0F-D82799DF89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6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37751-353B-7F02-79BF-0CB583AB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A46CB0-F557-CD52-B62A-71F5E934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9BD9-720C-4F4F-ACB7-E2FC52B61F99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0ADEC5-91AC-71CA-D8BD-0F89233D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FDD78E-E37F-A14E-8F39-9BDD081E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88F-2D6F-4D44-AA0F-D82799DF89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44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95317DB-5FE4-8BF0-795B-C2554991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9BD9-720C-4F4F-ACB7-E2FC52B61F99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D9E9942-919D-69F6-E2F3-505322C4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6F21CE-8A32-71CB-47D3-E651B9F2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88F-2D6F-4D44-AA0F-D82799DF89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70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B462B-6BBB-61DD-B66E-D7CCA392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F23F45-258A-992D-06C7-09FFB7B08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6FF908-CD75-2EEE-ED6F-3FA902D83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022DD-12E0-7B2D-54D3-D2C2BCB4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9BD9-720C-4F4F-ACB7-E2FC52B61F99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2E8E86-7B13-591D-A6A8-3F51FE67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6344BE-7AF5-6621-D2D4-0D8204F4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88F-2D6F-4D44-AA0F-D82799DF89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3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75C593-550E-EF6E-8294-BCBC5501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E3C1C17-A955-19C3-2BDE-402CAD112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529F8-CF8D-C108-A6E3-B15E156A3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62D418-D6EB-9D88-07F5-017A9B48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9BD9-720C-4F4F-ACB7-E2FC52B61F99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E57073-CD9C-6224-84AD-90D98D73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067003-1F6F-133D-D92C-CA6ECDB1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88F-2D6F-4D44-AA0F-D82799DF89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22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0BB7492-98EB-706B-721D-EA49C411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F47437-5E55-99D9-6368-D8FAC9791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A3DCE-56F2-EAB6-220C-942DFFCFA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9BD9-720C-4F4F-ACB7-E2FC52B61F99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837115-3E1F-8FE2-9ED5-87790C757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9C4CB1-D199-D6A7-0EEE-80A605544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B88F-2D6F-4D44-AA0F-D82799DF89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163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6248C63-BA38-DB76-A2CF-CD9EBBCA5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17628"/>
            <a:ext cx="5426764" cy="27133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8DB32D-BDAD-5F4D-8D48-597734876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654685"/>
            <a:ext cx="5426764" cy="2713382"/>
          </a:xfrm>
          <a:prstGeom prst="rect">
            <a:avLst/>
          </a:prstGeom>
        </p:spPr>
      </p:pic>
      <p:sp>
        <p:nvSpPr>
          <p:cNvPr id="53" name="Rectangle 4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88CC26-AEF3-3E6A-3251-030ABFC86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2000004"/>
            <a:ext cx="5426764" cy="27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94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3</cp:revision>
  <dcterms:created xsi:type="dcterms:W3CDTF">2023-02-07T10:37:36Z</dcterms:created>
  <dcterms:modified xsi:type="dcterms:W3CDTF">2023-02-08T14:00:04Z</dcterms:modified>
</cp:coreProperties>
</file>