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890E9C-C57C-97A9-8D50-22E5DEABD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08D315-8761-035F-CEC5-C13B5B2E0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307EC-5828-C69F-2A64-F4CC861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C4F5-67CF-4F45-8EB7-FD3E3CF2E6F3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7EB04E-F4DF-3B9A-A189-6D3A3CA6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B53A8A-3AC6-BCE0-B2E9-1C2F0D5E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32D4-9005-4B57-A690-85DB20766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082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F5B4DB-E6D7-6BE1-3133-74804795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A83102A-C3EE-06F6-1F0D-0C8640718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031B05-7AFF-2022-1B2C-01B7E31C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C4F5-67CF-4F45-8EB7-FD3E3CF2E6F3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E6156F-0ADA-F556-843E-C1D1335E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34DD2E-6074-A389-8C27-D66035D2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32D4-9005-4B57-A690-85DB20766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0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B73FB26-2FC2-0862-332D-B932874A7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223282-6CF4-C71C-DF29-5F8C2F9B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36BB76-5589-A986-6243-32D883C9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C4F5-67CF-4F45-8EB7-FD3E3CF2E6F3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1E43B7-03D4-2BAF-BB3C-FAF838B7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01D4A2-FE14-CE67-B820-36D31114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32D4-9005-4B57-A690-85DB20766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87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8D5AD7-A101-2D4A-583F-016E3F11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216904-F995-CB31-1FA5-2D94ECBD0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96AD42-C12E-0215-AF41-0C1E9B13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C4F5-67CF-4F45-8EB7-FD3E3CF2E6F3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0EF43C-517A-A061-E458-DA4E0F7F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381C90-C0CE-FEEB-4AF5-1111B9FF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32D4-9005-4B57-A690-85DB20766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87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7DF78-D466-A1EA-355D-8DA073E6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7AE899-2695-8DD9-D035-B9C3003CC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180439-D7AF-6C8F-DE92-28A9E378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C4F5-67CF-4F45-8EB7-FD3E3CF2E6F3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BBCD8F-954E-5DB3-9883-97118B0C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7F3916-6505-B7BB-D249-A2F6E3E9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32D4-9005-4B57-A690-85DB20766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06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2F1F-AE82-DA53-8F8D-CA8CA89E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CD3CBC-8715-E4A8-F106-B8535DF5C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2039B23-60D5-2B1B-30AA-3F4BD8976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2B7A8D-2EC1-25D2-B780-9E9F74AF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C4F5-67CF-4F45-8EB7-FD3E3CF2E6F3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BFFC68-E2A0-CBB8-EB6C-BBF07D38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ED5E4F-81DF-2967-E1F9-37FABC46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32D4-9005-4B57-A690-85DB20766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87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94145-74C8-4804-FC13-A72AB5A4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F05B34-07C4-1AF7-9B50-B6A767511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441C88-D579-B15A-FCFD-5C6F591A1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242EAB-97AD-5AED-784B-76AD1BC07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2866441-4CA8-4C76-2E4B-6714C6075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3E4D1C-A10E-8531-56E2-8CC6F81F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C4F5-67CF-4F45-8EB7-FD3E3CF2E6F3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E719ED-C8E4-8C43-AF6F-40FEC9F4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E52ED8B-8362-F6C9-35FE-9F7F8F11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32D4-9005-4B57-A690-85DB20766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892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85D279-4405-435B-4819-C494EDB4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F18AAA-0357-145B-F1A9-DAEAAB98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C4F5-67CF-4F45-8EB7-FD3E3CF2E6F3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1A6E511-8937-5735-1A9D-A98F028B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8B2F71-1A8E-3586-3F16-A7410F5F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32D4-9005-4B57-A690-85DB20766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2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8EFCBE3-50FA-6AC9-A5E9-102C7B7A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C4F5-67CF-4F45-8EB7-FD3E3CF2E6F3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E49C7B-2A2F-F39C-57F3-975C58CA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C0E20C-2EBE-4E25-2E6D-1AFA8CE1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32D4-9005-4B57-A690-85DB20766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7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FF30CD-866A-1AC5-4069-BFC40E6E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BC3940-2D99-D100-DCD9-1F1335BF9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C8EEE1-29F0-0154-3BC9-FECD3A9E8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72AF7D-293D-C913-F178-9C2D2E37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C4F5-67CF-4F45-8EB7-FD3E3CF2E6F3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1480F8-1D14-1D44-3811-D4550A5D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36678E-37E5-7BBB-0D53-1DC271D6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32D4-9005-4B57-A690-85DB20766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20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48637B-A49E-B6C7-9B79-87947585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28E8376-369D-3CF0-902F-DAD2283DD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AE0D32-C20B-ED47-F650-8BA9C7D9D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C4987C-88FB-CD72-4CF2-0D03D811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C4F5-67CF-4F45-8EB7-FD3E3CF2E6F3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A2015E-6204-0153-EC3F-6A9F94B0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2C7D73-E856-25FA-0717-5EBE66F4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32D4-9005-4B57-A690-85DB20766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41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DCD0E1-A3E6-C30B-11BB-C27168E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192F0C-B858-66DC-3FE5-CACABA9D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22DE3D-59C8-5DA2-E353-B7D5888CD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C4F5-67CF-4F45-8EB7-FD3E3CF2E6F3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2AF72E-6647-23A8-154D-CE2709E00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BDA755-9A6C-ABA5-6B3C-FA5CAD87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132D4-9005-4B57-A690-85DB20766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0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2253CC6-A3EE-E734-ACB0-BF3A40A36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11168" r="12500" b="2778"/>
          <a:stretch/>
        </p:blipFill>
        <p:spPr>
          <a:xfrm>
            <a:off x="3365" y="617775"/>
            <a:ext cx="4021105" cy="4791221"/>
          </a:xfrm>
          <a:prstGeom prst="rect">
            <a:avLst/>
          </a:prstGeom>
        </p:spPr>
      </p:pic>
      <p:pic>
        <p:nvPicPr>
          <p:cNvPr id="12" name="Immagine 11" descr="Immagine che contiene aria&#10;&#10;Descrizione generata automaticamente">
            <a:extLst>
              <a:ext uri="{FF2B5EF4-FFF2-40B4-BE49-F238E27FC236}">
                <a16:creationId xmlns:a16="http://schemas.microsoft.com/office/drawing/2014/main" id="{27BE3F6E-920D-CE57-CEA0-10E3D5A441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11246" r="12900" b="2778"/>
          <a:stretch/>
        </p:blipFill>
        <p:spPr>
          <a:xfrm>
            <a:off x="3997226" y="621970"/>
            <a:ext cx="4021105" cy="4786857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8467C26D-1CB3-3F10-798F-F4DC7051E14C}"/>
              </a:ext>
            </a:extLst>
          </p:cNvPr>
          <p:cNvSpPr/>
          <p:nvPr/>
        </p:nvSpPr>
        <p:spPr>
          <a:xfrm>
            <a:off x="2026071" y="3838575"/>
            <a:ext cx="1998399" cy="150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0D1E9A0-39E2-0F0A-4EE7-F8ABB8345A0A}"/>
              </a:ext>
            </a:extLst>
          </p:cNvPr>
          <p:cNvSpPr/>
          <p:nvPr/>
        </p:nvSpPr>
        <p:spPr>
          <a:xfrm>
            <a:off x="10360578" y="3842601"/>
            <a:ext cx="1828059" cy="1656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45099A3-52B3-3C91-3850-CDB1ADAD4250}"/>
              </a:ext>
            </a:extLst>
          </p:cNvPr>
          <p:cNvSpPr/>
          <p:nvPr/>
        </p:nvSpPr>
        <p:spPr>
          <a:xfrm>
            <a:off x="6339473" y="3842601"/>
            <a:ext cx="1828059" cy="1656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 descr="Immagine che contiene aria&#10;&#10;Descrizione generata automaticamente">
            <a:extLst>
              <a:ext uri="{FF2B5EF4-FFF2-40B4-BE49-F238E27FC236}">
                <a16:creationId xmlns:a16="http://schemas.microsoft.com/office/drawing/2014/main" id="{20FB2467-6967-6A50-20CA-FF57465B6C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4" t="1825" r="25350" b="95538"/>
          <a:stretch/>
        </p:blipFill>
        <p:spPr>
          <a:xfrm>
            <a:off x="4014532" y="31114"/>
            <a:ext cx="4143062" cy="527855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981925D9-85BA-28E2-A80B-4C515AA03466}"/>
              </a:ext>
            </a:extLst>
          </p:cNvPr>
          <p:cNvSpPr/>
          <p:nvPr/>
        </p:nvSpPr>
        <p:spPr>
          <a:xfrm>
            <a:off x="10344893" y="3838575"/>
            <a:ext cx="1828059" cy="1656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C30A2EEB-1064-0F91-B0B9-A1A3BE37A2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11246" r="11388" b="2778"/>
          <a:stretch/>
        </p:blipFill>
        <p:spPr>
          <a:xfrm>
            <a:off x="8018332" y="626164"/>
            <a:ext cx="4175761" cy="4786858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4E4FBB72-5EA4-E17B-D8EC-ECFEA37FD6C8}"/>
              </a:ext>
            </a:extLst>
          </p:cNvPr>
          <p:cNvSpPr/>
          <p:nvPr/>
        </p:nvSpPr>
        <p:spPr>
          <a:xfrm>
            <a:off x="10323752" y="3863307"/>
            <a:ext cx="1828059" cy="1656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B3F000FB-6349-BB47-87C7-E616C16AB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0" t="1619" r="29323" b="95695"/>
          <a:stretch/>
        </p:blipFill>
        <p:spPr>
          <a:xfrm>
            <a:off x="1" y="0"/>
            <a:ext cx="3997226" cy="527856"/>
          </a:xfrm>
          <a:prstGeom prst="rect">
            <a:avLst/>
          </a:prstGeom>
        </p:spPr>
      </p:pic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01B496F0-17BC-78BD-459B-728D89921F2C}"/>
              </a:ext>
            </a:extLst>
          </p:cNvPr>
          <p:cNvSpPr/>
          <p:nvPr/>
        </p:nvSpPr>
        <p:spPr>
          <a:xfrm>
            <a:off x="1901832" y="735496"/>
            <a:ext cx="248478" cy="2484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4665FB6F-4144-7FCE-06B2-70103C46269C}"/>
              </a:ext>
            </a:extLst>
          </p:cNvPr>
          <p:cNvSpPr/>
          <p:nvPr/>
        </p:nvSpPr>
        <p:spPr>
          <a:xfrm>
            <a:off x="5883539" y="735496"/>
            <a:ext cx="248478" cy="2484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51ACC582-FE5D-9CB0-B8FF-B6F0EA8C9099}"/>
              </a:ext>
            </a:extLst>
          </p:cNvPr>
          <p:cNvSpPr/>
          <p:nvPr/>
        </p:nvSpPr>
        <p:spPr>
          <a:xfrm>
            <a:off x="10116767" y="735496"/>
            <a:ext cx="248478" cy="2484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9E6813D-F7AB-FA84-E0B1-CED2937B6863}"/>
              </a:ext>
            </a:extLst>
          </p:cNvPr>
          <p:cNvSpPr/>
          <p:nvPr/>
        </p:nvSpPr>
        <p:spPr>
          <a:xfrm>
            <a:off x="3979470" y="0"/>
            <a:ext cx="4571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458B952-552C-F032-3738-9E0470E30D68}"/>
              </a:ext>
            </a:extLst>
          </p:cNvPr>
          <p:cNvSpPr/>
          <p:nvPr/>
        </p:nvSpPr>
        <p:spPr>
          <a:xfrm>
            <a:off x="8029043" y="0"/>
            <a:ext cx="4571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D4ED59-2EC6-4944-6831-8A32FDED7B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941" r="26785" b="95858"/>
          <a:stretch/>
        </p:blipFill>
        <p:spPr>
          <a:xfrm>
            <a:off x="8145786" y="16413"/>
            <a:ext cx="3993142" cy="5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90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4</cp:revision>
  <dcterms:created xsi:type="dcterms:W3CDTF">2023-02-13T09:58:45Z</dcterms:created>
  <dcterms:modified xsi:type="dcterms:W3CDTF">2023-02-13T11:00:28Z</dcterms:modified>
</cp:coreProperties>
</file>