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7199313" cy="12601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3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2062342"/>
            <a:ext cx="6119416" cy="4387215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6618745"/>
            <a:ext cx="5399485" cy="3042463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3AA4-6A25-4603-AA85-46878A907124}" type="datetimeFigureOut">
              <a:rPr lang="it-IT" smtClean="0"/>
              <a:t>26/05/2023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A4A6-120E-4EF9-8F46-201EB0EB5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972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3AA4-6A25-4603-AA85-46878A907124}" type="datetimeFigureOut">
              <a:rPr lang="it-IT" smtClean="0"/>
              <a:t>26/05/2023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A4A6-120E-4EF9-8F46-201EB0EB5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884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670917"/>
            <a:ext cx="1552352" cy="1067925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670917"/>
            <a:ext cx="4567064" cy="1067925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3AA4-6A25-4603-AA85-46878A907124}" type="datetimeFigureOut">
              <a:rPr lang="it-IT" smtClean="0"/>
              <a:t>26/05/2023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A4A6-120E-4EF9-8F46-201EB0EB5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16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3AA4-6A25-4603-AA85-46878A907124}" type="datetimeFigureOut">
              <a:rPr lang="it-IT" smtClean="0"/>
              <a:t>26/05/2023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A4A6-120E-4EF9-8F46-201EB0EB5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923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3141646"/>
            <a:ext cx="6209407" cy="524190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8433141"/>
            <a:ext cx="6209407" cy="2756594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3AA4-6A25-4603-AA85-46878A907124}" type="datetimeFigureOut">
              <a:rPr lang="it-IT" smtClean="0"/>
              <a:t>26/05/2023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A4A6-120E-4EF9-8F46-201EB0EB5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265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3354586"/>
            <a:ext cx="3059708" cy="799558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3354586"/>
            <a:ext cx="3059708" cy="799558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3AA4-6A25-4603-AA85-46878A907124}" type="datetimeFigureOut">
              <a:rPr lang="it-IT" smtClean="0"/>
              <a:t>26/05/2023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A4A6-120E-4EF9-8F46-201EB0EB5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544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670920"/>
            <a:ext cx="6209407" cy="243572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3089137"/>
            <a:ext cx="3045646" cy="1513938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4603076"/>
            <a:ext cx="3045646" cy="677043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3089137"/>
            <a:ext cx="3060646" cy="1513938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4603076"/>
            <a:ext cx="3060646" cy="677043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3AA4-6A25-4603-AA85-46878A907124}" type="datetimeFigureOut">
              <a:rPr lang="it-IT" smtClean="0"/>
              <a:t>26/05/2023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A4A6-120E-4EF9-8F46-201EB0EB5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3308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3AA4-6A25-4603-AA85-46878A907124}" type="datetimeFigureOut">
              <a:rPr lang="it-IT" smtClean="0"/>
              <a:t>26/05/2023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A4A6-120E-4EF9-8F46-201EB0EB5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097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3AA4-6A25-4603-AA85-46878A907124}" type="datetimeFigureOut">
              <a:rPr lang="it-IT" smtClean="0"/>
              <a:t>26/05/2023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A4A6-120E-4EF9-8F46-201EB0EB5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66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840105"/>
            <a:ext cx="2321966" cy="2940368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814396"/>
            <a:ext cx="3644652" cy="8955286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780472"/>
            <a:ext cx="2321966" cy="7003793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3AA4-6A25-4603-AA85-46878A907124}" type="datetimeFigureOut">
              <a:rPr lang="it-IT" smtClean="0"/>
              <a:t>26/05/2023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A4A6-120E-4EF9-8F46-201EB0EB5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498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840105"/>
            <a:ext cx="2321966" cy="2940368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814396"/>
            <a:ext cx="3644652" cy="8955286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780472"/>
            <a:ext cx="2321966" cy="7003793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3AA4-6A25-4603-AA85-46878A907124}" type="datetimeFigureOut">
              <a:rPr lang="it-IT" smtClean="0"/>
              <a:t>26/05/2023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A4A6-120E-4EF9-8F46-201EB0EB5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796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670920"/>
            <a:ext cx="6209407" cy="2435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3354586"/>
            <a:ext cx="6209407" cy="799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11679796"/>
            <a:ext cx="1619845" cy="670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A3AA4-6A25-4603-AA85-46878A907124}" type="datetimeFigureOut">
              <a:rPr lang="it-IT" smtClean="0"/>
              <a:t>26/05/2023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11679796"/>
            <a:ext cx="2429768" cy="670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11679796"/>
            <a:ext cx="1619845" cy="670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BA4A6-120E-4EF9-8F46-201EB0EB5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069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diagramma, linea, schermata&#10;&#10;Descrizione generata automaticamente">
            <a:extLst>
              <a:ext uri="{FF2B5EF4-FFF2-40B4-BE49-F238E27FC236}">
                <a16:creationId xmlns:a16="http://schemas.microsoft.com/office/drawing/2014/main" id="{05FD73E7-377D-51F2-9124-68C30A9FF5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4" r="8339"/>
          <a:stretch/>
        </p:blipFill>
        <p:spPr>
          <a:xfrm>
            <a:off x="-1" y="-1"/>
            <a:ext cx="7199314" cy="5590709"/>
          </a:xfrm>
          <a:prstGeom prst="rect">
            <a:avLst/>
          </a:prstGeom>
        </p:spPr>
      </p:pic>
      <p:pic>
        <p:nvPicPr>
          <p:cNvPr id="8" name="Immagine 7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949F8968-DB4C-9B51-E1B1-D1B311C89D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3" r="9398"/>
          <a:stretch/>
        </p:blipFill>
        <p:spPr>
          <a:xfrm>
            <a:off x="0" y="5590708"/>
            <a:ext cx="7199313" cy="5717372"/>
          </a:xfrm>
          <a:prstGeom prst="rect">
            <a:avLst/>
          </a:prstGeom>
        </p:spPr>
      </p:pic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F23AF813-4F3C-BCBA-1B51-257C7A13C785}"/>
              </a:ext>
            </a:extLst>
          </p:cNvPr>
          <p:cNvSpPr/>
          <p:nvPr/>
        </p:nvSpPr>
        <p:spPr>
          <a:xfrm>
            <a:off x="126705" y="58056"/>
            <a:ext cx="474330" cy="487680"/>
          </a:xfrm>
          <a:prstGeom prst="roundRect">
            <a:avLst>
              <a:gd name="adj" fmla="val 2272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34071F95-B2B8-9FD3-3974-5AD0D8B6788C}"/>
              </a:ext>
            </a:extLst>
          </p:cNvPr>
          <p:cNvSpPr/>
          <p:nvPr/>
        </p:nvSpPr>
        <p:spPr>
          <a:xfrm>
            <a:off x="126705" y="5590708"/>
            <a:ext cx="474330" cy="487680"/>
          </a:xfrm>
          <a:prstGeom prst="roundRect">
            <a:avLst>
              <a:gd name="adj" fmla="val 2272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200" dirty="0">
                <a:solidFill>
                  <a:schemeClr val="tx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7614205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32</TotalTime>
  <Words>2</Words>
  <Application>Microsoft Office PowerPoint</Application>
  <PresentationFormat>Personalizzato</PresentationFormat>
  <Paragraphs>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Ugo Lomoio</dc:creator>
  <cp:lastModifiedBy>Ugo Lomoio</cp:lastModifiedBy>
  <cp:revision>8</cp:revision>
  <dcterms:created xsi:type="dcterms:W3CDTF">2023-02-07T13:32:31Z</dcterms:created>
  <dcterms:modified xsi:type="dcterms:W3CDTF">2023-05-26T11:50:51Z</dcterms:modified>
</cp:coreProperties>
</file>