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DAFCEE-DBF8-C3B4-DD53-BCB54BDF62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7318DB5E-0DD0-7837-3A96-84DF9EF3CD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14B82DE-3476-868F-3331-04442CC25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8F2BF-59AF-471F-B96B-50E3666E5284}" type="datetimeFigureOut">
              <a:rPr lang="it-IT" smtClean="0"/>
              <a:t>27/05/2023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DC35B8D-C88C-2617-7D3C-8A6B84706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470C2BF-7834-9D4B-3C72-A6C590971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CE652-62F8-42F9-9509-0B2E84FA009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69649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8FC3B71-7B46-B74C-C50D-AB27D5DA6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3F237CA4-6B18-F23B-3175-33A74DA4A4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4AE8A55-8900-292F-2EFF-41BEB18DA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8F2BF-59AF-471F-B96B-50E3666E5284}" type="datetimeFigureOut">
              <a:rPr lang="it-IT" smtClean="0"/>
              <a:t>27/05/2023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776112C-D2C1-E8AD-BF76-F434CE0D0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A050559-382F-02C2-2393-DC5CD6AB5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CE652-62F8-42F9-9509-0B2E84FA009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29696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C89FFB6F-8503-8EF6-8113-8A67F16390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A66B5A95-5C96-66DC-F74D-A1EC531633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B6DBF1E-BCD2-017A-14EF-873FAEC1E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8F2BF-59AF-471F-B96B-50E3666E5284}" type="datetimeFigureOut">
              <a:rPr lang="it-IT" smtClean="0"/>
              <a:t>27/05/2023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E6BE7B6-1FB2-236B-112E-BAF51195A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9E65FF7-2DC7-F0DC-83AA-EC4588A5E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CE652-62F8-42F9-9509-0B2E84FA009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44387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EB90C77-9026-E94A-B10D-5D58C63E6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F48D97E-DC1D-B78E-B52B-13BF3E7599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B1E068E-F929-56CD-3343-CB20D3F97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8F2BF-59AF-471F-B96B-50E3666E5284}" type="datetimeFigureOut">
              <a:rPr lang="it-IT" smtClean="0"/>
              <a:t>27/05/2023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6260FB0-2F8D-BEDB-979C-7988F50D5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D3C9FB2-A20B-D836-49A4-956978545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CE652-62F8-42F9-9509-0B2E84FA009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97367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EAEE238-CF8B-6250-8196-977450A42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B352D57-7064-1ACD-4053-32F9E56E80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C0910E4-8D55-56C4-980F-182BFB152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8F2BF-59AF-471F-B96B-50E3666E5284}" type="datetimeFigureOut">
              <a:rPr lang="it-IT" smtClean="0"/>
              <a:t>27/05/2023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4F8D602-1DF0-27C8-EFB4-3C086BAC4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348F9EC-C8ED-AE74-8036-656A0388F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CE652-62F8-42F9-9509-0B2E84FA009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32492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FC6B409-1482-DCE2-1E44-A80268DAC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6A62A26-3CD6-6721-7F41-3D30367D03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6B3BD8B-8CEA-A164-6937-CD49769AFB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89348A6-111E-F825-4D05-1B77F159B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8F2BF-59AF-471F-B96B-50E3666E5284}" type="datetimeFigureOut">
              <a:rPr lang="it-IT" smtClean="0"/>
              <a:t>27/05/2023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9854F3A-ED26-160F-F942-B8BC0C000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B755CBA-D025-ACA7-2887-BD10E56A1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CE652-62F8-42F9-9509-0B2E84FA009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78835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157A890-3982-C99A-19E6-0617D57EB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918BF23-0B36-A508-97EE-0A68B9F95B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A2D4015-FFDF-8BFD-F4E8-D5A75C7D1C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99F8BE3B-BB70-B4F3-DA55-474DCE11DD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EBAD0B60-A4DB-EA5C-EA6B-A93D677A64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14F60793-4885-FD5D-AE2A-642F44C5D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8F2BF-59AF-471F-B96B-50E3666E5284}" type="datetimeFigureOut">
              <a:rPr lang="it-IT" smtClean="0"/>
              <a:t>27/05/2023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7A22DD32-DDB2-DD99-BAAE-89DF02A70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7444558F-DFD3-1531-2C4D-2E0B3648D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CE652-62F8-42F9-9509-0B2E84FA009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58239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7A1BDD3-BCA2-3AFD-412F-B39610792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87C9E4EC-E8D5-F9E4-DF14-9A1828CEC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8F2BF-59AF-471F-B96B-50E3666E5284}" type="datetimeFigureOut">
              <a:rPr lang="it-IT" smtClean="0"/>
              <a:t>27/05/2023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609597FE-0EC0-A8D5-CEE8-988735C15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9CB52B06-6E19-7BF8-E2E4-5A5B81E75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CE652-62F8-42F9-9509-0B2E84FA009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64913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D7DE89F4-0828-229B-95AD-A937A1BEF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8F2BF-59AF-471F-B96B-50E3666E5284}" type="datetimeFigureOut">
              <a:rPr lang="it-IT" smtClean="0"/>
              <a:t>27/05/2023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D5630299-DFC2-9C10-4587-5A62CEB1D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0FD3469-DE35-47DB-4C31-7A37C9877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CE652-62F8-42F9-9509-0B2E84FA009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42775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5540DE4-910D-E98A-952F-EFF7B2692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D49BAB8-3FD2-F84D-2F54-EE967A9F5B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5B3B964-51A8-A9FC-A6AF-BD2B2F895B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3CACEF5-6DE8-B19C-933B-1D8C42D0B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8F2BF-59AF-471F-B96B-50E3666E5284}" type="datetimeFigureOut">
              <a:rPr lang="it-IT" smtClean="0"/>
              <a:t>27/05/2023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30451E1-1C55-50C2-6195-DA945F7F5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70D5F6C-B8D0-9820-57A3-0CCE5D2B5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CE652-62F8-42F9-9509-0B2E84FA009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9088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9F62062-D76C-55FC-4CA6-EB14D0AF0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545558BB-F98E-7CDF-9CA0-9EDED46C26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2637462B-0326-D970-5CB6-87FD1D9979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5A9A8F3-59B4-CAB8-9B29-03A328274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8F2BF-59AF-471F-B96B-50E3666E5284}" type="datetimeFigureOut">
              <a:rPr lang="it-IT" smtClean="0"/>
              <a:t>27/05/2023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B3700A9-6B6D-0788-F3CE-5CFAEBDE4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89B022-26BA-D482-3C21-233AA2453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CE652-62F8-42F9-9509-0B2E84FA009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53610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19C0EEC2-1402-9F9F-2E68-2D0A7E06F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07C3673-78B5-1D49-DD34-42BBA685C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3054AF1-0948-0B9B-2CF4-A131B92E0A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48F2BF-59AF-471F-B96B-50E3666E5284}" type="datetimeFigureOut">
              <a:rPr lang="it-IT" smtClean="0"/>
              <a:t>27/05/2023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1DE7018-2D2E-E031-37B2-F57447F6C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4A6EC1B-E97A-2E52-94DB-576E1DE445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ECE652-62F8-42F9-9509-0B2E84FA009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6637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magine 17">
            <a:extLst>
              <a:ext uri="{FF2B5EF4-FFF2-40B4-BE49-F238E27FC236}">
                <a16:creationId xmlns:a16="http://schemas.microsoft.com/office/drawing/2014/main" id="{953A5F56-2D08-6F8B-3998-2F7CD2B7F1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427" t="21163" r="35458" b="6531"/>
          <a:stretch/>
        </p:blipFill>
        <p:spPr>
          <a:xfrm>
            <a:off x="8226448" y="41944"/>
            <a:ext cx="3915931" cy="4009647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113A57AE-7688-8E40-7E72-EF0D1BB19BC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210" t="20819" r="35790" b="6900"/>
          <a:stretch/>
        </p:blipFill>
        <p:spPr>
          <a:xfrm>
            <a:off x="209684" y="48340"/>
            <a:ext cx="3938475" cy="4003252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21" name="Immagine 20">
            <a:extLst>
              <a:ext uri="{FF2B5EF4-FFF2-40B4-BE49-F238E27FC236}">
                <a16:creationId xmlns:a16="http://schemas.microsoft.com/office/drawing/2014/main" id="{D42C9236-83E5-89B3-363B-126315EE172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4358" t="20795" r="35528" b="6300"/>
          <a:stretch/>
        </p:blipFill>
        <p:spPr>
          <a:xfrm>
            <a:off x="4229338" y="41945"/>
            <a:ext cx="3915931" cy="4003251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14" name="Rettangolo con angoli arrotondati 13">
            <a:extLst>
              <a:ext uri="{FF2B5EF4-FFF2-40B4-BE49-F238E27FC236}">
                <a16:creationId xmlns:a16="http://schemas.microsoft.com/office/drawing/2014/main" id="{0B87BC26-14A7-8E61-AD6A-CE5287731587}"/>
              </a:ext>
            </a:extLst>
          </p:cNvPr>
          <p:cNvSpPr/>
          <p:nvPr/>
        </p:nvSpPr>
        <p:spPr>
          <a:xfrm>
            <a:off x="434903" y="125834"/>
            <a:ext cx="310719" cy="2857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5" name="Rettangolo con angoli arrotondati 14">
            <a:extLst>
              <a:ext uri="{FF2B5EF4-FFF2-40B4-BE49-F238E27FC236}">
                <a16:creationId xmlns:a16="http://schemas.microsoft.com/office/drawing/2014/main" id="{7AD063AD-8600-4B20-D17B-6D95B6BBE330}"/>
              </a:ext>
            </a:extLst>
          </p:cNvPr>
          <p:cNvSpPr/>
          <p:nvPr/>
        </p:nvSpPr>
        <p:spPr>
          <a:xfrm>
            <a:off x="4440030" y="125835"/>
            <a:ext cx="310719" cy="2857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6" name="Rettangolo con angoli arrotondati 15">
            <a:extLst>
              <a:ext uri="{FF2B5EF4-FFF2-40B4-BE49-F238E27FC236}">
                <a16:creationId xmlns:a16="http://schemas.microsoft.com/office/drawing/2014/main" id="{FFA267C9-35AB-44AC-9381-82BB914A2B8B}"/>
              </a:ext>
            </a:extLst>
          </p:cNvPr>
          <p:cNvSpPr/>
          <p:nvPr/>
        </p:nvSpPr>
        <p:spPr>
          <a:xfrm>
            <a:off x="8469964" y="125835"/>
            <a:ext cx="310719" cy="2857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335913384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3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di Office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Ugo Lomoio</dc:creator>
  <cp:lastModifiedBy>Ugo Lomoio</cp:lastModifiedBy>
  <cp:revision>3</cp:revision>
  <dcterms:created xsi:type="dcterms:W3CDTF">2023-02-08T10:51:46Z</dcterms:created>
  <dcterms:modified xsi:type="dcterms:W3CDTF">2023-05-27T09:56:31Z</dcterms:modified>
</cp:coreProperties>
</file>