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25" d="100"/>
          <a:sy n="125" d="100"/>
        </p:scale>
        <p:origin x="-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66ECC-1E8D-AD5B-D6A8-EC64805E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0A797D-005E-3676-3DE1-D93AD505E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5CAF74-5F20-72A6-ABCA-3DD98039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907A7-5D77-8D22-098D-8042FC17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4937E2-17A8-8058-06BD-0642C8B6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47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9E035-56BA-7CA7-3DE9-490D1B8C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74CAA9-A371-81C0-C9AB-A9FE801E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C13F48-E4AE-0069-4AA0-9C8704EF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3F025F-D6A5-FFAE-AF94-C9EBD412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5BAD6F-6FF5-FF11-7840-6807BB90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49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4B2B287-AED8-43E1-B795-6708AE0C6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E7303B-1844-4273-0A94-29466BF7C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C768E5-E63F-73C5-9E0E-D95A8D4A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3F501D-B2CA-608F-A833-A42035DB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CD1C91-0C32-79DD-CAA3-BCFF9E2C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0B33B-4CE5-2D7D-98E6-C6CC56C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907168-B751-D269-CC85-9D736E55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9EE2CD-23E8-624A-06AB-5578DD9B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A56B92-F1D6-930E-F789-CBB592E3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3D79DD-8B4C-C784-19CE-A640643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25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48AF0-CB9D-A698-4532-79714A0A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30710-D143-AF62-7C8A-BD8079A0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3525DB-5C17-DCC7-A7EC-934DDB44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DDD3A5-2DA3-04AE-5B22-FD97C96D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11B5A-B5D3-350C-FBC3-D87D4736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1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4B608-8111-E14F-21B4-C391C104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DE8848-3EA3-60AD-B822-B643ACF71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BB2713-EF9C-533C-F8A6-CE1CC196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A6D9E8-60CE-0543-89E9-C84855B5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38142-7FE2-A424-10E9-F82D3EA7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67BC7D-4002-6EF5-6B40-B47A13C8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1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6D012-C97D-CAE1-C49D-4B0E89BD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60C50F-B57D-088F-2242-54C35E82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F15D8A-842E-992B-3FAC-CFB7E3F8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29D56D-F8AD-81AD-FE49-104FD851E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C6E5EB-5CE6-B028-7825-12238C89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4678E66-79ED-2C0A-76E6-A226295C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3BF1BA-CAEC-DC3F-8198-826AA147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F78105-EF70-0C03-D68E-FBDCE2CE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08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C435C-AF7B-E365-4171-0AC311E6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569130-5B37-529E-770A-A825CF51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6BF4EC-EAC8-D831-5600-A459B441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6377D5-90BF-83DA-5F2E-A1D6143F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25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CF5C23-1B24-53DE-8D83-3C413C7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881BEE-AFB8-66D0-D9EF-7477EB53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8B9029-52C4-64C1-6605-8F280703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30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4EA2C-4AF9-0D34-5E1D-1B09FC77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CD247-BCE4-FBC9-0ADD-08A06077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924DF1-C2C8-A640-EC08-240C285D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6EC91-D206-30E9-38FD-B373DC02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43BA33-AFA0-D05C-8F87-0155CA22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2F3653-99E7-E177-B107-BCD80E74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2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4BA21-0A26-9B65-03C8-E49362B3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791FA8-CA7B-1B6A-033C-B6ECF8FFA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DBD494-FA14-3552-75A8-A869352C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75B07-E78C-C4BC-879E-151EE1AF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4280-ED87-0D2A-D7D2-CB5E7DB0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730B87-F211-2F16-6BD3-15360EA4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1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AAD47E-D725-9686-51AC-DB18B26D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C54AB9-D341-9CFE-8C7A-7B602601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01E81-EABF-2A6D-FE34-279A40CC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87E7-504C-463E-A938-E97E3F497B8F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0C0C69-9C6D-DFEA-ABC2-875564381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5F71F3-A2F2-14D4-0843-C13BA4BE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7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025E75-963F-9235-77B8-08DC4DAE4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0" t="20222" r="38563" b="5667"/>
          <a:stretch/>
        </p:blipFill>
        <p:spPr>
          <a:xfrm>
            <a:off x="5504659" y="608914"/>
            <a:ext cx="4604923" cy="55743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467CB47-3CC7-185F-157C-DE92521CB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6" t="20061" r="37454" b="7108"/>
          <a:stretch/>
        </p:blipFill>
        <p:spPr>
          <a:xfrm>
            <a:off x="709678" y="608915"/>
            <a:ext cx="4709369" cy="55743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C08F38A3-06E2-1E7C-7629-6351A06B485B}"/>
              </a:ext>
            </a:extLst>
          </p:cNvPr>
          <p:cNvSpPr/>
          <p:nvPr/>
        </p:nvSpPr>
        <p:spPr>
          <a:xfrm>
            <a:off x="741951" y="685115"/>
            <a:ext cx="390618" cy="37286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EA251D4C-0BCE-DFC8-8397-E973B483F725}"/>
              </a:ext>
            </a:extLst>
          </p:cNvPr>
          <p:cNvSpPr/>
          <p:nvPr/>
        </p:nvSpPr>
        <p:spPr>
          <a:xfrm>
            <a:off x="5530122" y="676292"/>
            <a:ext cx="390618" cy="37286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811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5318A7CBD6F147BFB0D71BC496FB83" ma:contentTypeVersion="2" ma:contentTypeDescription="Creare un nuovo documento." ma:contentTypeScope="" ma:versionID="607ff87decb6b1233dff704e6efd7bcc">
  <xsd:schema xmlns:xsd="http://www.w3.org/2001/XMLSchema" xmlns:xs="http://www.w3.org/2001/XMLSchema" xmlns:p="http://schemas.microsoft.com/office/2006/metadata/properties" xmlns:ns3="edfce47a-b68d-423b-b051-eec80be2c8f5" targetNamespace="http://schemas.microsoft.com/office/2006/metadata/properties" ma:root="true" ma:fieldsID="1260e0b32ddcee4d00eb464bbac67675" ns3:_="">
    <xsd:import namespace="edfce47a-b68d-423b-b051-eec80be2c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ce47a-b68d-423b-b051-eec80be2c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07C3B4-20E1-428E-B941-3F9834419A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ED1F90-DBCE-4206-8513-9B1B9FD0EE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ce47a-b68d-423b-b051-eec80be2c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F836A3-1458-4151-8D24-93F6E9BE5EBA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dfce47a-b68d-423b-b051-eec80be2c8f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9</cp:revision>
  <dcterms:created xsi:type="dcterms:W3CDTF">2023-02-06T14:16:15Z</dcterms:created>
  <dcterms:modified xsi:type="dcterms:W3CDTF">2023-05-27T08:48:01Z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0x010100F85318A7CBD6F147BFB0D71BC496FB83</vt:lpwstr>
  </property>
</Properties>
</file>