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DAFCEE-DBF8-C3B4-DD53-BCB54BDF6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8DB5E-0DD0-7837-3A96-84DF9EF3C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4B82DE-3476-868F-3331-04442CC2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F2BF-59AF-471F-B96B-50E3666E5284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C35B8D-C88C-2617-7D3C-8A6B8470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70C2BF-7834-9D4B-3C72-A6C59097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E652-62F8-42F9-9509-0B2E84FA00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964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C3B71-7B46-B74C-C50D-AB27D5DA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F237CA4-6B18-F23B-3175-33A74DA4A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AE8A55-8900-292F-2EFF-41BEB18D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F2BF-59AF-471F-B96B-50E3666E5284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76112C-D2C1-E8AD-BF76-F434CE0D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050559-382F-02C2-2393-DC5CD6AB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E652-62F8-42F9-9509-0B2E84FA00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969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89FFB6F-8503-8EF6-8113-8A67F1639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66B5A95-5C96-66DC-F74D-A1EC53163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6DBF1E-BCD2-017A-14EF-873FAEC1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F2BF-59AF-471F-B96B-50E3666E5284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6BE7B6-1FB2-236B-112E-BAF51195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E65FF7-2DC7-F0DC-83AA-EC4588A5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E652-62F8-42F9-9509-0B2E84FA00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438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B90C77-9026-E94A-B10D-5D58C63E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8D97E-DC1D-B78E-B52B-13BF3E759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1E068E-F929-56CD-3343-CB20D3F9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F2BF-59AF-471F-B96B-50E3666E5284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260FB0-2F8D-BEDB-979C-7988F50D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3C9FB2-A20B-D836-49A4-95697854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E652-62F8-42F9-9509-0B2E84FA00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736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AEE238-CF8B-6250-8196-977450A4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352D57-7064-1ACD-4053-32F9E56E8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0910E4-8D55-56C4-980F-182BFB15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F2BF-59AF-471F-B96B-50E3666E5284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F8D602-1DF0-27C8-EFB4-3C086BAC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48F9EC-C8ED-AE74-8036-656A0388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E652-62F8-42F9-9509-0B2E84FA00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249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C6B409-1482-DCE2-1E44-A80268DA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A62A26-3CD6-6721-7F41-3D30367D0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BD8B-8CEA-A164-6937-CD49769AF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9348A6-111E-F825-4D05-1B77F159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F2BF-59AF-471F-B96B-50E3666E5284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854F3A-ED26-160F-F942-B8BC0C00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755CBA-D025-ACA7-2887-BD10E56A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E652-62F8-42F9-9509-0B2E84FA00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883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57A890-3982-C99A-19E6-0617D57E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18BF23-0B36-A508-97EE-0A68B9F95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2D4015-FFDF-8BFD-F4E8-D5A75C7D1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9F8BE3B-BB70-B4F3-DA55-474DCE11D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BAD0B60-A4DB-EA5C-EA6B-A93D677A6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4F60793-4885-FD5D-AE2A-642F44C5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F2BF-59AF-471F-B96B-50E3666E5284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A22DD32-DDB2-DD99-BAAE-89DF02A7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444558F-DFD3-1531-2C4D-2E0B3648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E652-62F8-42F9-9509-0B2E84FA00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823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A1BDD3-BCA2-3AFD-412F-B3961079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7C9E4EC-E8D5-F9E4-DF14-9A1828CE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F2BF-59AF-471F-B96B-50E3666E5284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09597FE-0EC0-A8D5-CEE8-988735C1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CB52B06-6E19-7BF8-E2E4-5A5B81E7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E652-62F8-42F9-9509-0B2E84FA00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491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7DE89F4-0828-229B-95AD-A937A1BE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F2BF-59AF-471F-B96B-50E3666E5284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630299-DFC2-9C10-4587-5A62CEB1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FD3469-DE35-47DB-4C31-7A37C987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E652-62F8-42F9-9509-0B2E84FA00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77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540DE4-910D-E98A-952F-EFF7B2692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49BAB8-3FD2-F84D-2F54-EE967A9F5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B3B964-51A8-A9FC-A6AF-BD2B2F895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3CACEF5-6DE8-B19C-933B-1D8C42D0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F2BF-59AF-471F-B96B-50E3666E5284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0451E1-1C55-50C2-6195-DA945F7F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0D5F6C-B8D0-9820-57A3-0CCE5D2B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E652-62F8-42F9-9509-0B2E84FA00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8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F62062-D76C-55FC-4CA6-EB14D0AF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45558BB-F98E-7CDF-9CA0-9EDED46C2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37462B-0326-D970-5CB6-87FD1D997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A9A8F3-59B4-CAB8-9B29-03A32827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F2BF-59AF-471F-B96B-50E3666E5284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B3700A9-6B6D-0788-F3CE-5CFAEBDE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89B022-26BA-D482-3C21-233AA245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E652-62F8-42F9-9509-0B2E84FA00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361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C0EEC2-1402-9F9F-2E68-2D0A7E06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07C3673-78B5-1D49-DD34-42BBA68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054AF1-0948-0B9B-2CF4-A131B92E0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8F2BF-59AF-471F-B96B-50E3666E5284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DE7018-2D2E-E031-37B2-F57447F6C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A6EC1B-E97A-2E52-94DB-576E1DE44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CE652-62F8-42F9-9509-0B2E84FA00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63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29E72853-9597-E775-EFCC-01C72F17F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40" t="26667" r="35859" b="6528"/>
          <a:stretch/>
        </p:blipFill>
        <p:spPr>
          <a:xfrm>
            <a:off x="6369655" y="731434"/>
            <a:ext cx="5645695" cy="530369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DA33D13-FC72-28A3-57F8-14D399C44A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44" t="23890" r="35703" b="6944"/>
          <a:stretch/>
        </p:blipFill>
        <p:spPr>
          <a:xfrm>
            <a:off x="1409700" y="3631096"/>
            <a:ext cx="3160573" cy="31167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4260C57-2415-F502-ACC5-E02A84EE1E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313" t="30833" r="35937" b="7083"/>
          <a:stretch/>
        </p:blipFill>
        <p:spPr>
          <a:xfrm>
            <a:off x="1409700" y="229205"/>
            <a:ext cx="3161311" cy="2849034"/>
          </a:xfrm>
          <a:prstGeom prst="rect">
            <a:avLst/>
          </a:prstGeom>
        </p:spPr>
      </p:pic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0B87BC26-14A7-8E61-AD6A-CE5287731587}"/>
              </a:ext>
            </a:extLst>
          </p:cNvPr>
          <p:cNvSpPr/>
          <p:nvPr/>
        </p:nvSpPr>
        <p:spPr>
          <a:xfrm>
            <a:off x="177553" y="229205"/>
            <a:ext cx="310719" cy="2857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7AD063AD-8600-4B20-D17B-6D95B6BBE330}"/>
              </a:ext>
            </a:extLst>
          </p:cNvPr>
          <p:cNvSpPr/>
          <p:nvPr/>
        </p:nvSpPr>
        <p:spPr>
          <a:xfrm>
            <a:off x="6369655" y="85316"/>
            <a:ext cx="310719" cy="2857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FFA267C9-35AB-44AC-9381-82BB914A2B8B}"/>
              </a:ext>
            </a:extLst>
          </p:cNvPr>
          <p:cNvSpPr/>
          <p:nvPr/>
        </p:nvSpPr>
        <p:spPr>
          <a:xfrm>
            <a:off x="176650" y="3631096"/>
            <a:ext cx="310719" cy="2857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59133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Ugo Lomoio</dc:creator>
  <cp:lastModifiedBy>Ugo Lomoio</cp:lastModifiedBy>
  <cp:revision>1</cp:revision>
  <dcterms:created xsi:type="dcterms:W3CDTF">2023-02-08T10:51:46Z</dcterms:created>
  <dcterms:modified xsi:type="dcterms:W3CDTF">2023-02-08T10:56:18Z</dcterms:modified>
</cp:coreProperties>
</file>