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FC4D7-B3AC-B4C0-0F52-BDAEEAF72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268DB03-7502-7840-CE84-84309BAEB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5AE48A-D806-DA38-7AAB-9B9C9F54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E424F6-1092-5721-0A94-DD3EF22C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B322E7-AD8C-5780-F152-2303D72E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2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37611-F360-A224-B6FE-F6ABBB70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8DDDDCD-536B-4945-DC35-A4B5D1AC8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965AA8-5F99-FDCC-A0AE-620AF364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C65519-3148-D2EA-E542-4D99CD3F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3E9F29-C246-36F1-F44A-28CA67EF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27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D238EF6-7EBC-5441-0084-6B69E5F63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9CF8F5-1A6F-F767-5F39-A987DE695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73DBC7-FA10-8B1D-0747-C9556E5D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BB4324-CE97-29CF-E174-6FB9CBD9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E4209A-639A-2662-02EC-50400714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82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5568EA-BC80-6023-3168-1DBFBB3A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C8E79E-B1D7-6D46-08E2-3BC6BB9A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095030-A9AE-8CF9-1AEC-FFADD4F1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736E6B-85BC-2AD7-BB84-96ADEE35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4C6710-4834-52BC-1173-17C02F97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59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CAAEE7-B628-6510-9507-0E8F8990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9D25EC-4EE7-F258-4892-A3701B5B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C89D0F-330B-2D0B-3B48-37498739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805F7A-8574-F2E0-7588-9BFDDD22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C71F79-7EB0-C40D-0EC2-F1C6ABEA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4CC0A-464B-F42C-2981-E5E3C04B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9B07EE-B552-CD2B-059E-9F6802CAE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AF6100-3F74-CBF2-3A01-D370A3B3E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8A4E8F-FE47-29D9-886B-E380D7B8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35B280-DBA2-AAC9-AD53-81D7A64A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EC0462-96E7-C90F-17BB-84E45925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96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CE82C9-7C28-BFDF-7D74-12D3210D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1590D1-0C7E-6D55-94B7-48BBFDAFA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49850B-3F87-01F0-45A6-00AF94DE7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64D50D-CE02-C078-CB41-027802891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7E73526-67E1-67D3-F1C9-9306B844D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32A148-6F83-EF92-576C-2594989B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1365ADF-7C65-6E05-4A93-EB0833B2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E5E8064-3D61-3CE5-C67A-A367F50E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189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53E9C-B130-5C01-8B3D-CB0571CC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0B59CFB-D26A-F6AD-6F2E-491D1512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E443EE-EEC6-8933-6B96-4A4395D3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928940-F882-FCE8-A322-3466D717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65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43A6FF-C24A-B885-F632-4CF6F383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A17BB2-5D77-83C3-3346-18B4A813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CD0EC1-9CF6-02A0-6B4D-40844B51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625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271EAE-CBD5-27BE-8C59-8267160F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157726-210F-5190-1D21-E03A99239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B77B68-3EB1-9A75-4594-D58380FB0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FE1259-2EB2-2270-2110-AE7112AF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70F50B-34A3-8E5C-99A9-44488C57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B0E566-4AC2-987B-9608-7BECC7F9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76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D7A81-909D-A23C-5863-026372B8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FA6F13-B9C7-E38C-F3B7-1A8672C9E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0063DF-0090-3C05-5B6F-B1EAA899A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E2FC07-9370-D2E1-6AB8-84C9837C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1E90E2-352C-093E-49A0-7A114331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BF1468-F77D-6960-9F53-E0D50C88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199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2207ED-C671-869E-42CC-85853750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7801C-27B3-8763-48C6-3B19BEE12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2FF2E7-AD40-DA08-C430-87685D75D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95E0A-A51C-457C-8A9F-5CFC582E428A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C2AB01-5BCB-3460-BB3B-7F0407A43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F443E-C785-D483-642D-97A6EEEF5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151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monitor, elettronico, schermo&#10;&#10;Descrizione generata automaticamente">
            <a:extLst>
              <a:ext uri="{FF2B5EF4-FFF2-40B4-BE49-F238E27FC236}">
                <a16:creationId xmlns:a16="http://schemas.microsoft.com/office/drawing/2014/main" id="{0556C00D-8CB5-D848-4FBB-FB0085B7F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8" t="24845" r="40358" b="6901"/>
          <a:stretch/>
        </p:blipFill>
        <p:spPr>
          <a:xfrm>
            <a:off x="8296275" y="1595963"/>
            <a:ext cx="3780778" cy="421913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AA02CBE-88CD-5409-11EC-F424BAA553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38" t="23751" r="40781" b="6389"/>
          <a:stretch/>
        </p:blipFill>
        <p:spPr>
          <a:xfrm>
            <a:off x="4339418" y="1579073"/>
            <a:ext cx="3601901" cy="4252912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F21D23D-15DE-9698-4BBF-F2E2DC60325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872886" y="3705529"/>
            <a:ext cx="466532" cy="116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E93AF9D-BEB7-BA38-945F-429EE17D0C53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941319" y="3705529"/>
            <a:ext cx="3549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29707E4A-2151-73A5-61E1-5C638DD9962C}"/>
              </a:ext>
            </a:extLst>
          </p:cNvPr>
          <p:cNvSpPr/>
          <p:nvPr/>
        </p:nvSpPr>
        <p:spPr>
          <a:xfrm>
            <a:off x="4458587" y="1676400"/>
            <a:ext cx="327660" cy="243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68130F63-C828-64B1-0D01-A5F22D2882D7}"/>
              </a:ext>
            </a:extLst>
          </p:cNvPr>
          <p:cNvSpPr/>
          <p:nvPr/>
        </p:nvSpPr>
        <p:spPr>
          <a:xfrm>
            <a:off x="8397240" y="1676400"/>
            <a:ext cx="327660" cy="243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C6008EA-9FBE-1247-72E7-B53F4D73E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90674"/>
            <a:ext cx="3872887" cy="4252911"/>
          </a:xfrm>
          <a:prstGeom prst="rect">
            <a:avLst/>
          </a:prstGeom>
        </p:spPr>
      </p:pic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D828174B-5FF4-25D6-E2A2-7FC1387C7D20}"/>
              </a:ext>
            </a:extLst>
          </p:cNvPr>
          <p:cNvSpPr/>
          <p:nvPr/>
        </p:nvSpPr>
        <p:spPr>
          <a:xfrm>
            <a:off x="114947" y="1676400"/>
            <a:ext cx="327660" cy="243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C0ED978C-8B64-F930-0AEB-F5C9BEB77F76}"/>
              </a:ext>
            </a:extLst>
          </p:cNvPr>
          <p:cNvSpPr/>
          <p:nvPr/>
        </p:nvSpPr>
        <p:spPr>
          <a:xfrm>
            <a:off x="2348543" y="2507885"/>
            <a:ext cx="1504733" cy="13201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37C99C3-6397-0B43-B0ED-D7F27ACCF835}"/>
              </a:ext>
            </a:extLst>
          </p:cNvPr>
          <p:cNvSpPr/>
          <p:nvPr/>
        </p:nvSpPr>
        <p:spPr>
          <a:xfrm>
            <a:off x="6436586" y="2507886"/>
            <a:ext cx="1504733" cy="13201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B005782-A354-EF51-32C4-FF25D0E1E818}"/>
              </a:ext>
            </a:extLst>
          </p:cNvPr>
          <p:cNvSpPr/>
          <p:nvPr/>
        </p:nvSpPr>
        <p:spPr>
          <a:xfrm>
            <a:off x="10572320" y="2385370"/>
            <a:ext cx="1504733" cy="13201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49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Ugo Lomoio</dc:creator>
  <cp:lastModifiedBy>Ugo Lomoio</cp:lastModifiedBy>
  <cp:revision>10</cp:revision>
  <dcterms:created xsi:type="dcterms:W3CDTF">2023-02-06T14:25:11Z</dcterms:created>
  <dcterms:modified xsi:type="dcterms:W3CDTF">2023-02-20T14:00:30Z</dcterms:modified>
</cp:coreProperties>
</file>