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E539-9570-495D-96DF-20C1F9C1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033AF-72C6-4A35-B242-A87C158E5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1F66-E4D5-4B35-B904-CD714B1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60BEC-B3E2-4AEF-8EC3-2D2864CF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09F2-295A-4825-A74A-6F2BA85D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B38B-2415-46D4-9876-D457CD64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70170-A8C3-45A8-9C62-D30ED2ED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C26B-3D7F-4B7E-969B-7EE3D081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AA25-0AD5-4373-8BF6-DDAC94AD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139D-45C8-401B-91C7-396ED11C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A1A9B-2A48-44A7-9781-EC9BE1BB6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DCB9-7119-4AEC-AAB8-22A0F1BF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3CA4-391A-4B7F-851D-0DC78797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818D-58CC-41AB-B893-8F416B1E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4740-4243-44F7-AA51-173203A1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F957-5FD9-42EA-B786-2B62BB07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D53C-B0D9-4E55-A1B8-B1E30AF9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D538-0911-43E2-8633-675CFA9E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1CDA-1383-47E8-922F-4E773AD8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F3AC-F7B6-47CD-8468-1B41DE6E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6A12-6AC1-4358-A311-456FD7FC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0AC9C-1CD8-401F-9EF7-64F86B1A5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0EC9-9E65-4098-A155-CF5AB03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33914-CE54-4885-9C78-45DF6172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63A3-E57A-4FDA-81CF-54DC5A4C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9405-E81D-460F-AB69-B781B5C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6061-1E7C-454D-8C61-38D808EBD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E1DB9-4865-4F36-82C2-6A3177B4A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12E8-A219-4328-9E00-1F2F131E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35A34-7A11-4B0F-99EA-A4A85DD5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46F5-5BD0-42BA-9C37-C2549C8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257-E63B-4709-B4BE-E64D1AC2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A25E-8A86-421D-A66C-C13BC19A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9CBB-6630-4895-89F7-E56D9C2F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CCC16-6B27-4611-9B1A-9775AC744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A8538-1A63-4ABA-996F-60F8196B9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9DE0F-3F03-488C-AF55-3B81BCDC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A157D-54F1-40FE-B4D7-BA7D8734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B9E6E-6E24-40FE-BAF7-909154CE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5E0-62D1-498C-9F86-DF3F60CF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88515-88C0-45E0-99A5-42DFC3EE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5ED6F-28B5-402F-9CBE-7075AF81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4830F-CEBA-45B2-8BE8-8629CA7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4B014-74C1-4789-9032-2A3ACA30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C8CC1-69E6-4220-A3A7-A3A74CAE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C7243-3D28-4D03-B18A-7B0647DA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7A27-3066-4E1F-9193-46C861B7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40F6-A5D4-4764-BD8C-72DC62C8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60DD9-40C5-4D31-B6F5-01A75C35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ACC5-0DF8-4443-ACCF-603DE38F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896DB-7C1F-4765-8341-BE83B60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CC99D-F10A-4042-9D0D-8F9C2157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FCD0-C212-422D-A189-CC89B187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07C60-D8B8-4BE9-BDD9-CEC6A7ED7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AFF4E-31AF-4502-BF06-D977958B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E014-D5E5-4256-82CC-A8A8EE0A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D230-C5B0-4740-A907-B1082C7F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6F618-000F-4F86-AD12-7EA4DABC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31F6D-8DB4-46F4-8B92-AB6201A4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D371-1B9C-4BCD-A755-E76C8E39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9095-D000-49CD-BCB6-202AD9788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6832-EB17-4D18-8EEB-B75583B3BED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B8AC-6593-4B9D-A923-AED3AFE6D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0B63-CA38-4F64-9A45-16F640F9B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CC9CC-9E77-4442-BAB3-50BA217E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VdeMMaKTKy8qyieATKxEC1/Aula-FlexBox-(Community)-(Copy)?type=design&amp;node-id=0-1&amp;mode=design&amp;t=G4rHEgjDROGok20w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44339-BF98-4342-8FF5-B40F28B3C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5532" r="3035"/>
          <a:stretch/>
        </p:blipFill>
        <p:spPr>
          <a:xfrm>
            <a:off x="5657849" y="1076325"/>
            <a:ext cx="6019801" cy="447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DD87F-3A82-432D-ADCB-E56DD317BB13}"/>
              </a:ext>
            </a:extLst>
          </p:cNvPr>
          <p:cNvSpPr txBox="1"/>
          <p:nvPr/>
        </p:nvSpPr>
        <p:spPr>
          <a:xfrm>
            <a:off x="733425" y="1457324"/>
            <a:ext cx="40862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00" dirty="0"/>
              <a:t>Figma linkinə daxil olaraq gördüyümüz layoutu HTML və CSS FlexBox kodlarına üstünlük verərək kodlayırıq.</a:t>
            </a:r>
          </a:p>
          <a:p>
            <a:endParaRPr lang="az-Latn-AZ" sz="2000" dirty="0"/>
          </a:p>
          <a:p>
            <a:r>
              <a:rPr lang="en-US" sz="2000" dirty="0">
                <a:hlinkClick r:id="rId3"/>
              </a:rPr>
              <a:t>https://www.figma.com/file/VdeMMaKTKy8qyieATKxEC1/Aula-FlexBox-(Community)-(Copy)?type=design&amp;node-id=0-1&amp;mode=design&amp;t=G4rHEgjDROGok20w-0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07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 Kerimli</dc:creator>
  <cp:lastModifiedBy>Sona Kerimli</cp:lastModifiedBy>
  <cp:revision>1</cp:revision>
  <dcterms:created xsi:type="dcterms:W3CDTF">2024-02-24T18:58:44Z</dcterms:created>
  <dcterms:modified xsi:type="dcterms:W3CDTF">2024-02-24T19:02:31Z</dcterms:modified>
</cp:coreProperties>
</file>