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3" r:id="rId8"/>
    <p:sldId id="262" r:id="rId9"/>
    <p:sldId id="264" r:id="rId10"/>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03" autoAdjust="0"/>
    <p:restoredTop sz="94660"/>
  </p:normalViewPr>
  <p:slideViewPr>
    <p:cSldViewPr>
      <p:cViewPr>
        <p:scale>
          <a:sx n="60" d="100"/>
          <a:sy n="60" d="100"/>
        </p:scale>
        <p:origin x="-1734" y="-27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A23720DD-5B6D-40BF-8493-A6B52D484E6B}" type="datetimeFigureOut">
              <a:rPr lang="tr-TR" smtClean="0"/>
              <a:t>21.12.2022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Vertical Text Placeholder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A23720DD-5B6D-40BF-8493-A6B52D484E6B}" type="datetimeFigureOut">
              <a:rPr lang="tr-TR" smtClean="0"/>
              <a:t>21.12.2022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A23720DD-5B6D-40BF-8493-A6B52D484E6B}" type="datetimeFigureOut">
              <a:rPr lang="tr-TR" smtClean="0"/>
              <a:t>21.12.2022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A23720DD-5B6D-40BF-8493-A6B52D484E6B}" type="datetimeFigureOut">
              <a:rPr lang="tr-TR" smtClean="0"/>
              <a:t>21.12.2022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tr-TR" smtClean="0"/>
              <a:t>Asıl başlık stili için tıklatın</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A23720DD-5B6D-40BF-8493-A6B52D484E6B}" type="datetimeFigureOut">
              <a:rPr lang="tr-TR" smtClean="0"/>
              <a:t>21.12.2022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A23720DD-5B6D-40BF-8493-A6B52D484E6B}" type="datetimeFigureOut">
              <a:rPr lang="tr-TR" smtClean="0"/>
              <a:t>21.12.2022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Date Placeholder 6"/>
          <p:cNvSpPr>
            <a:spLocks noGrp="1"/>
          </p:cNvSpPr>
          <p:nvPr>
            <p:ph type="dt" sz="half" idx="10"/>
          </p:nvPr>
        </p:nvSpPr>
        <p:spPr/>
        <p:txBody>
          <a:bodyPr/>
          <a:lstStyle/>
          <a:p>
            <a:fld id="{A23720DD-5B6D-40BF-8493-A6B52D484E6B}" type="datetimeFigureOut">
              <a:rPr lang="tr-TR" smtClean="0"/>
              <a:t>21.12.2022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Date Placeholder 2"/>
          <p:cNvSpPr>
            <a:spLocks noGrp="1"/>
          </p:cNvSpPr>
          <p:nvPr>
            <p:ph type="dt" sz="half" idx="10"/>
          </p:nvPr>
        </p:nvSpPr>
        <p:spPr/>
        <p:txBody>
          <a:bodyPr/>
          <a:lstStyle/>
          <a:p>
            <a:fld id="{A23720DD-5B6D-40BF-8493-A6B52D484E6B}" type="datetimeFigureOut">
              <a:rPr lang="tr-TR" smtClean="0"/>
              <a:t>21.12.2022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3720DD-5B6D-40BF-8493-A6B52D484E6B}" type="datetimeFigureOut">
              <a:rPr lang="tr-TR" smtClean="0"/>
              <a:t>21.12.2022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A23720DD-5B6D-40BF-8493-A6B52D484E6B}" type="datetimeFigureOut">
              <a:rPr lang="tr-TR" smtClean="0"/>
              <a:t>21.12.2022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302176B-0E47-46AC-8F43-DAB4B8A37D06}" type="slidenum">
              <a:rPr lang="tr-TR" smtClean="0"/>
              <a:t>‹#›</a:t>
            </a:fld>
            <a:endParaRPr lang="tr-TR"/>
          </a:p>
        </p:txBody>
      </p:sp>
      <p:sp>
        <p:nvSpPr>
          <p:cNvPr id="9" name="Content Placeholder 8"/>
          <p:cNvSpPr>
            <a:spLocks noGrp="1"/>
          </p:cNvSpPr>
          <p:nvPr>
            <p:ph sz="quarter" idx="13"/>
          </p:nvPr>
        </p:nvSpPr>
        <p:spPr>
          <a:xfrm>
            <a:off x="304800" y="381000"/>
            <a:ext cx="7772400" cy="494284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tr-TR" smtClean="0"/>
              <a:t>Asıl başlık stili için tıklatın</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8" name="Date Placeholder 7"/>
          <p:cNvSpPr>
            <a:spLocks noGrp="1"/>
          </p:cNvSpPr>
          <p:nvPr>
            <p:ph type="dt" sz="half" idx="10"/>
          </p:nvPr>
        </p:nvSpPr>
        <p:spPr/>
        <p:txBody>
          <a:bodyPr/>
          <a:lstStyle/>
          <a:p>
            <a:fld id="{A23720DD-5B6D-40BF-8493-A6B52D484E6B}" type="datetimeFigureOut">
              <a:rPr lang="tr-TR" smtClean="0"/>
              <a:t>21.12.2022</a:t>
            </a:fld>
            <a:endParaRPr lang="tr-TR"/>
          </a:p>
        </p:txBody>
      </p:sp>
      <p:sp>
        <p:nvSpPr>
          <p:cNvPr id="9" name="Slide Number Placeholder 8"/>
          <p:cNvSpPr>
            <a:spLocks noGrp="1"/>
          </p:cNvSpPr>
          <p:nvPr>
            <p:ph type="sldNum" sz="quarter" idx="11"/>
          </p:nvPr>
        </p:nvSpPr>
        <p:spPr/>
        <p:txBody>
          <a:bodyPr/>
          <a:lstStyle/>
          <a:p>
            <a:fld id="{F302176B-0E47-46AC-8F43-DAB4B8A37D06}" type="slidenum">
              <a:rPr lang="tr-TR" smtClean="0"/>
              <a:t>‹#›</a:t>
            </a:fld>
            <a:endParaRPr lang="tr-TR"/>
          </a:p>
        </p:txBody>
      </p:sp>
      <p:sp>
        <p:nvSpPr>
          <p:cNvPr id="10" name="Footer Placeholder 9"/>
          <p:cNvSpPr>
            <a:spLocks noGrp="1"/>
          </p:cNvSpPr>
          <p:nvPr>
            <p:ph type="ftr" sz="quarter" idx="12"/>
          </p:nvPr>
        </p:nvSpPr>
        <p:spPr/>
        <p:txBody>
          <a:bodyPr/>
          <a:lstStyle/>
          <a:p>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F302176B-0E47-46AC-8F43-DAB4B8A37D06}" type="slidenum">
              <a:rPr lang="tr-TR" smtClean="0"/>
              <a:t>‹#›</a:t>
            </a:fld>
            <a:endParaRPr lang="tr-TR"/>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tr-TR"/>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A23720DD-5B6D-40BF-8493-A6B52D484E6B}" type="datetimeFigureOut">
              <a:rPr lang="tr-TR" smtClean="0"/>
              <a:t>21.12.2022</a:t>
            </a:fld>
            <a:endParaRPr lang="tr-T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openweathermap.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1115616" y="1628800"/>
            <a:ext cx="7772400" cy="1470025"/>
          </a:xfrm>
        </p:spPr>
        <p:txBody>
          <a:bodyPr>
            <a:normAutofit/>
          </a:bodyPr>
          <a:lstStyle/>
          <a:p>
            <a:r>
              <a:rPr lang="tr-TR" sz="5400" b="1" dirty="0" err="1">
                <a:latin typeface="Times New Roman" panose="02020603050405020304" pitchFamily="18" charset="0"/>
                <a:cs typeface="Times New Roman" panose="02020603050405020304" pitchFamily="18" charset="0"/>
              </a:rPr>
              <a:t>Meteorological</a:t>
            </a:r>
            <a:r>
              <a:rPr lang="tr-TR" sz="5400" b="1" dirty="0">
                <a:latin typeface="Times New Roman" panose="02020603050405020304" pitchFamily="18" charset="0"/>
                <a:cs typeface="Times New Roman" panose="02020603050405020304" pitchFamily="18" charset="0"/>
              </a:rPr>
              <a:t> Data</a:t>
            </a:r>
          </a:p>
        </p:txBody>
      </p:sp>
      <p:sp>
        <p:nvSpPr>
          <p:cNvPr id="3" name="Alt Başlık 2"/>
          <p:cNvSpPr>
            <a:spLocks noGrp="1"/>
          </p:cNvSpPr>
          <p:nvPr>
            <p:ph type="subTitle" idx="1"/>
          </p:nvPr>
        </p:nvSpPr>
        <p:spPr/>
        <p:txBody>
          <a:bodyPr/>
          <a:lstStyle/>
          <a:p>
            <a:endParaRPr lang="tr-TR"/>
          </a:p>
        </p:txBody>
      </p:sp>
    </p:spTree>
    <p:extLst>
      <p:ext uri="{BB962C8B-B14F-4D97-AF65-F5344CB8AC3E}">
        <p14:creationId xmlns:p14="http://schemas.microsoft.com/office/powerpoint/2010/main" val="20783355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dirty="0"/>
          </a:p>
        </p:txBody>
      </p:sp>
      <p:sp>
        <p:nvSpPr>
          <p:cNvPr id="3" name="İçerik Yer Tutucusu 2"/>
          <p:cNvSpPr>
            <a:spLocks noGrp="1"/>
          </p:cNvSpPr>
          <p:nvPr>
            <p:ph idx="1"/>
          </p:nvPr>
        </p:nvSpPr>
        <p:spPr/>
        <p:txBody>
          <a:bodyPr/>
          <a:lstStyle/>
          <a:p>
            <a:r>
              <a:rPr lang="tr-TR" dirty="0" smtClean="0"/>
              <a:t>M</a:t>
            </a:r>
            <a:r>
              <a:rPr lang="en-US" dirty="0" smtClean="0"/>
              <a:t>any </a:t>
            </a:r>
            <a:r>
              <a:rPr lang="en-US" dirty="0"/>
              <a:t>inland people travel to mountain villages or cities close to the sea, in order to enjoy a little refreshment and get away from the sultry weather of the inland cities. This has always made me wonder what effect the proximity of the sea has on the climate</a:t>
            </a:r>
            <a:r>
              <a:rPr lang="en-US" dirty="0" smtClean="0"/>
              <a:t>.</a:t>
            </a:r>
            <a:endParaRPr lang="tr-TR" dirty="0" smtClean="0"/>
          </a:p>
          <a:p>
            <a:r>
              <a:rPr lang="en-US" dirty="0"/>
              <a:t>This simple question can be a good starting point for data analysis. I don’t want to pass this chapter off as something scientific; it’s just a way for someone passionate about data analysis to put knowledge into practice in order to answer this question—what influence, if any, does the proximity of the sea have on local climate?</a:t>
            </a:r>
            <a:endParaRPr lang="tr-TR" dirty="0"/>
          </a:p>
        </p:txBody>
      </p:sp>
    </p:spTree>
    <p:extLst>
      <p:ext uri="{BB962C8B-B14F-4D97-AF65-F5344CB8AC3E}">
        <p14:creationId xmlns:p14="http://schemas.microsoft.com/office/powerpoint/2010/main" val="39410247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404664"/>
            <a:ext cx="7620000" cy="1143000"/>
          </a:xfrm>
        </p:spPr>
        <p:txBody>
          <a:bodyPr/>
          <a:lstStyle/>
          <a:p>
            <a:r>
              <a:rPr lang="en-US" sz="2400" b="1" dirty="0">
                <a:latin typeface="Times New Roman" panose="02020603050405020304" pitchFamily="18" charset="0"/>
                <a:cs typeface="Times New Roman" panose="02020603050405020304" pitchFamily="18" charset="0"/>
              </a:rPr>
              <a:t>The System in the Study: The Adriatic Sea and  the Po Valley</a:t>
            </a:r>
            <a:endParaRPr lang="tr-TR" sz="2400" b="1"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467544" y="1685663"/>
            <a:ext cx="7620000" cy="5184576"/>
          </a:xfrm>
        </p:spPr>
        <p:txBody>
          <a:bodyPr>
            <a:normAutofit/>
          </a:bodyPr>
          <a:lstStyle/>
          <a:p>
            <a:r>
              <a:rPr lang="en-US" sz="2000" dirty="0">
                <a:latin typeface="Times New Roman" panose="02020603050405020304" pitchFamily="18" charset="0"/>
                <a:cs typeface="Times New Roman" panose="02020603050405020304" pitchFamily="18" charset="0"/>
              </a:rPr>
              <a:t>First you need a sea. Well, I’m in Italy and I have many seas to choose from, since Italy is a peninsula surrounded by seas. Why limit myself to Italy? Well, the problem involves a behavior typical of the Italians, that is, they take refuge in places close to the sea during the summer to avoid the heat of the hinterland. Not knowing if this behavior is the same for people of other nations, I will only consider Italy as a system of study. But what areas of Italy might we consider studying? Can we assess the effects of the sea at various distances? This creates a lot of problems. In fact, Italy is rich in mountainous areas and doesn’t have a lot territory that uniformly extends for many kilometers inland. So, to assess the effects of the sea, I exclude the mountains, as they may introduce many other factors that also affect climate, such as altitude, for example.</a:t>
            </a:r>
            <a:endParaRPr lang="tr-T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88910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16632"/>
            <a:ext cx="7920880" cy="30352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3151878"/>
            <a:ext cx="5760639" cy="3696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6376" y="3151878"/>
            <a:ext cx="1584176" cy="3696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173267"/>
            <a:ext cx="2553799" cy="3675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45762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188640"/>
            <a:ext cx="7620000" cy="864096"/>
          </a:xfrm>
        </p:spPr>
        <p:txBody>
          <a:bodyPr/>
          <a:lstStyle/>
          <a:p>
            <a:pPr algn="ctr"/>
            <a:r>
              <a:rPr lang="tr-TR" dirty="0" smtClean="0"/>
              <a:t/>
            </a:r>
            <a:br>
              <a:rPr lang="tr-TR" dirty="0" smtClean="0"/>
            </a:br>
            <a:r>
              <a:rPr lang="tr-TR" sz="3600" b="1" dirty="0" err="1" smtClean="0">
                <a:latin typeface="Times New Roman" panose="02020603050405020304" pitchFamily="18" charset="0"/>
                <a:cs typeface="Times New Roman" panose="02020603050405020304" pitchFamily="18" charset="0"/>
              </a:rPr>
              <a:t>Cleaned</a:t>
            </a:r>
            <a:r>
              <a:rPr lang="tr-TR" sz="3600" b="1" dirty="0" smtClean="0">
                <a:latin typeface="Times New Roman" panose="02020603050405020304" pitchFamily="18" charset="0"/>
                <a:cs typeface="Times New Roman" panose="02020603050405020304" pitchFamily="18" charset="0"/>
              </a:rPr>
              <a:t> </a:t>
            </a:r>
            <a:r>
              <a:rPr lang="tr-TR" sz="3600" b="1" dirty="0" err="1" smtClean="0">
                <a:latin typeface="Times New Roman" panose="02020603050405020304" pitchFamily="18" charset="0"/>
                <a:cs typeface="Times New Roman" panose="02020603050405020304" pitchFamily="18" charset="0"/>
              </a:rPr>
              <a:t>or</a:t>
            </a:r>
            <a:r>
              <a:rPr lang="tr-TR" sz="3600" b="1" dirty="0" smtClean="0">
                <a:latin typeface="Times New Roman" panose="02020603050405020304" pitchFamily="18" charset="0"/>
                <a:cs typeface="Times New Roman" panose="02020603050405020304" pitchFamily="18" charset="0"/>
              </a:rPr>
              <a:t> </a:t>
            </a:r>
            <a:r>
              <a:rPr lang="tr-TR" sz="3600" b="1" dirty="0" err="1" smtClean="0">
                <a:latin typeface="Times New Roman" panose="02020603050405020304" pitchFamily="18" charset="0"/>
                <a:cs typeface="Times New Roman" panose="02020603050405020304" pitchFamily="18" charset="0"/>
              </a:rPr>
              <a:t>modified</a:t>
            </a:r>
            <a:r>
              <a:rPr lang="tr-TR" dirty="0" smtClean="0"/>
              <a:t/>
            </a:r>
            <a:br>
              <a:rPr lang="tr-TR" dirty="0" smtClean="0"/>
            </a:br>
            <a:endParaRPr lang="tr-TR" dirty="0"/>
          </a:p>
        </p:txBody>
      </p:sp>
      <p:sp>
        <p:nvSpPr>
          <p:cNvPr id="3" name="İçerik Yer Tutucusu 2"/>
          <p:cNvSpPr>
            <a:spLocks noGrp="1"/>
          </p:cNvSpPr>
          <p:nvPr>
            <p:ph idx="1"/>
          </p:nvPr>
        </p:nvSpPr>
        <p:spPr>
          <a:xfrm>
            <a:off x="467544" y="1268760"/>
            <a:ext cx="7620000" cy="4800600"/>
          </a:xfrm>
        </p:spPr>
        <p:txBody>
          <a:bodyPr/>
          <a:lstStyle/>
          <a:p>
            <a:r>
              <a:rPr lang="en-US" dirty="0"/>
              <a:t>The purpose of this analysis of the initial structure is to identify the data that could be most important in the JSON structure. These data must be processed for analysis. That is, the data must be extracted from the structure, cleaned or modified according to our needs, and ordered within a </a:t>
            </a:r>
            <a:r>
              <a:rPr lang="en-US" dirty="0" err="1"/>
              <a:t>dataframe</a:t>
            </a:r>
            <a:r>
              <a:rPr lang="en-US" dirty="0"/>
              <a:t>. This way, you can then apply all the data analysis techniques </a:t>
            </a:r>
            <a:r>
              <a:rPr lang="en-US" dirty="0" smtClean="0"/>
              <a:t>presented</a:t>
            </a:r>
            <a:r>
              <a:rPr lang="tr-TR" dirty="0" smtClean="0"/>
              <a:t>. </a:t>
            </a:r>
            <a:r>
              <a:rPr lang="en-US" dirty="0"/>
              <a:t>A convenient way to avoid repeating the same code is to insert some extraction procedures into a function, such as the following.</a:t>
            </a:r>
            <a:endParaRPr lang="tr-TR" dirty="0" smtClean="0"/>
          </a:p>
          <a:p>
            <a:r>
              <a:rPr lang="tr-TR" dirty="0" smtClean="0"/>
              <a:t>«def </a:t>
            </a:r>
            <a:r>
              <a:rPr lang="tr-TR" dirty="0" err="1"/>
              <a:t>prepare</a:t>
            </a:r>
            <a:r>
              <a:rPr lang="tr-TR" dirty="0"/>
              <a:t>(</a:t>
            </a:r>
            <a:r>
              <a:rPr lang="tr-TR" dirty="0" err="1"/>
              <a:t>city,city_name</a:t>
            </a:r>
            <a:r>
              <a:rPr lang="tr-TR" dirty="0" smtClean="0"/>
              <a:t>)» </a:t>
            </a:r>
            <a:endParaRPr lang="tr-TR" dirty="0"/>
          </a:p>
        </p:txBody>
      </p:sp>
    </p:spTree>
    <p:extLst>
      <p:ext uri="{BB962C8B-B14F-4D97-AF65-F5344CB8AC3E}">
        <p14:creationId xmlns:p14="http://schemas.microsoft.com/office/powerpoint/2010/main" val="37561259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7620000" cy="850106"/>
          </a:xfrm>
        </p:spPr>
        <p:txBody>
          <a:bodyPr/>
          <a:lstStyle/>
          <a:p>
            <a:pPr algn="ctr"/>
            <a:r>
              <a:rPr lang="tr-TR" b="1" dirty="0" err="1" smtClean="0"/>
              <a:t>Important</a:t>
            </a:r>
            <a:r>
              <a:rPr lang="tr-TR" b="1" dirty="0" smtClean="0"/>
              <a:t> </a:t>
            </a:r>
            <a:r>
              <a:rPr lang="tr-TR" b="1" dirty="0" err="1" smtClean="0"/>
              <a:t>Values</a:t>
            </a:r>
            <a:endParaRPr lang="tr-TR" b="1" dirty="0"/>
          </a:p>
        </p:txBody>
      </p:sp>
      <p:sp>
        <p:nvSpPr>
          <p:cNvPr id="3" name="İçerik Yer Tutucusu 2"/>
          <p:cNvSpPr>
            <a:spLocks noGrp="1"/>
          </p:cNvSpPr>
          <p:nvPr>
            <p:ph idx="1"/>
          </p:nvPr>
        </p:nvSpPr>
        <p:spPr/>
        <p:txBody>
          <a:bodyPr/>
          <a:lstStyle/>
          <a:p>
            <a:r>
              <a:rPr lang="en-US" dirty="0"/>
              <a:t>Among all the parameters described in the JSON structure within the list column, here are the ones most appropriate for the study. </a:t>
            </a:r>
            <a:endParaRPr lang="tr-TR" dirty="0" smtClean="0"/>
          </a:p>
          <a:p>
            <a:r>
              <a:rPr lang="en-US" dirty="0" smtClean="0"/>
              <a:t>• Temperature</a:t>
            </a:r>
            <a:endParaRPr lang="tr-TR" dirty="0" smtClean="0"/>
          </a:p>
          <a:p>
            <a:r>
              <a:rPr lang="en-US" dirty="0" smtClean="0"/>
              <a:t> </a:t>
            </a:r>
            <a:r>
              <a:rPr lang="en-US" dirty="0"/>
              <a:t>• </a:t>
            </a:r>
            <a:r>
              <a:rPr lang="en-US" dirty="0" smtClean="0"/>
              <a:t>Humidity</a:t>
            </a:r>
            <a:endParaRPr lang="tr-TR" dirty="0" smtClean="0"/>
          </a:p>
          <a:p>
            <a:r>
              <a:rPr lang="en-US" dirty="0" smtClean="0"/>
              <a:t> </a:t>
            </a:r>
            <a:r>
              <a:rPr lang="en-US" dirty="0"/>
              <a:t>• </a:t>
            </a:r>
            <a:r>
              <a:rPr lang="en-US" dirty="0" smtClean="0"/>
              <a:t>Pressure</a:t>
            </a:r>
            <a:endParaRPr lang="tr-TR" dirty="0" smtClean="0"/>
          </a:p>
          <a:p>
            <a:r>
              <a:rPr lang="en-US" dirty="0" smtClean="0"/>
              <a:t> </a:t>
            </a:r>
            <a:r>
              <a:rPr lang="en-US" dirty="0"/>
              <a:t>• </a:t>
            </a:r>
            <a:r>
              <a:rPr lang="en-US" dirty="0" smtClean="0"/>
              <a:t>Description</a:t>
            </a:r>
            <a:endParaRPr lang="tr-TR" dirty="0" smtClean="0"/>
          </a:p>
          <a:p>
            <a:r>
              <a:rPr lang="en-US" dirty="0" smtClean="0"/>
              <a:t> </a:t>
            </a:r>
            <a:r>
              <a:rPr lang="en-US" dirty="0"/>
              <a:t>• Wind speed </a:t>
            </a:r>
            <a:endParaRPr lang="tr-TR" dirty="0" smtClean="0"/>
          </a:p>
          <a:p>
            <a:r>
              <a:rPr lang="tr-TR" dirty="0" smtClean="0"/>
              <a:t> </a:t>
            </a:r>
            <a:r>
              <a:rPr lang="en-US" dirty="0" smtClean="0"/>
              <a:t>• </a:t>
            </a:r>
            <a:r>
              <a:rPr lang="en-US" dirty="0"/>
              <a:t>Wind </a:t>
            </a:r>
            <a:r>
              <a:rPr lang="en-US" dirty="0" smtClean="0"/>
              <a:t>degree</a:t>
            </a:r>
            <a:endParaRPr lang="tr-TR" dirty="0" smtClean="0"/>
          </a:p>
          <a:p>
            <a:r>
              <a:rPr lang="en-US" dirty="0"/>
              <a:t>you can see that each row shows the measured values for each hour of the day, covering a timeline of about 20 hours in the past</a:t>
            </a:r>
            <a:r>
              <a:rPr lang="en-US" dirty="0" smtClean="0"/>
              <a:t>.</a:t>
            </a:r>
            <a:r>
              <a:rPr lang="tr-TR" dirty="0" smtClean="0"/>
              <a:t>(on </a:t>
            </a:r>
            <a:r>
              <a:rPr lang="tr-TR" dirty="0" err="1" smtClean="0"/>
              <a:t>codes</a:t>
            </a:r>
            <a:r>
              <a:rPr lang="tr-TR" dirty="0" smtClean="0"/>
              <a:t>)</a:t>
            </a:r>
            <a:endParaRPr lang="tr-TR" dirty="0"/>
          </a:p>
        </p:txBody>
      </p:sp>
    </p:spTree>
    <p:extLst>
      <p:ext uri="{BB962C8B-B14F-4D97-AF65-F5344CB8AC3E}">
        <p14:creationId xmlns:p14="http://schemas.microsoft.com/office/powerpoint/2010/main" val="8508086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404664"/>
            <a:ext cx="7560840" cy="59766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7531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332656"/>
            <a:ext cx="7488832" cy="56886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723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Resource</a:t>
            </a:r>
            <a:endParaRPr lang="tr-TR" dirty="0"/>
          </a:p>
        </p:txBody>
      </p:sp>
      <p:sp>
        <p:nvSpPr>
          <p:cNvPr id="3" name="İçerik Yer Tutucusu 2"/>
          <p:cNvSpPr>
            <a:spLocks noGrp="1"/>
          </p:cNvSpPr>
          <p:nvPr>
            <p:ph idx="1"/>
          </p:nvPr>
        </p:nvSpPr>
        <p:spPr/>
        <p:txBody>
          <a:bodyPr/>
          <a:lstStyle/>
          <a:p>
            <a:r>
              <a:rPr lang="tr-TR" dirty="0" smtClean="0">
                <a:hlinkClick r:id="rId2"/>
              </a:rPr>
              <a:t>http</a:t>
            </a:r>
            <a:r>
              <a:rPr lang="tr-TR" dirty="0">
                <a:hlinkClick r:id="rId2"/>
              </a:rPr>
              <a:t>://openweathermap.org</a:t>
            </a:r>
            <a:r>
              <a:rPr lang="tr-TR" dirty="0" smtClean="0">
                <a:hlinkClick r:id="rId2"/>
              </a:rPr>
              <a:t>/</a:t>
            </a:r>
            <a:endParaRPr lang="tr-TR" dirty="0" smtClean="0"/>
          </a:p>
          <a:p>
            <a:r>
              <a:rPr lang="tr-TR" dirty="0"/>
              <a:t>http://</a:t>
            </a:r>
            <a:r>
              <a:rPr lang="tr-TR" dirty="0" smtClean="0"/>
              <a:t>api.openweathermap.org/data/2.5/weather?q=Atlanta,US&amp;appid=5807ad2a45eb6bf4e81d137dafe74e15</a:t>
            </a:r>
          </a:p>
          <a:p>
            <a:endParaRPr lang="tr-TR" dirty="0"/>
          </a:p>
        </p:txBody>
      </p:sp>
    </p:spTree>
    <p:extLst>
      <p:ext uri="{BB962C8B-B14F-4D97-AF65-F5344CB8AC3E}">
        <p14:creationId xmlns:p14="http://schemas.microsoft.com/office/powerpoint/2010/main" val="20451471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itişiklik">
  <a:themeElements>
    <a:clrScheme name="Bitişiklik">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i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itişiklik">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426</TotalTime>
  <Words>485</Words>
  <Application>Microsoft Office PowerPoint</Application>
  <PresentationFormat>Ekran Gösterisi (4:3)</PresentationFormat>
  <Paragraphs>20</Paragraphs>
  <Slides>9</Slides>
  <Notes>0</Notes>
  <HiddenSlides>0</HiddenSlides>
  <MMClips>0</MMClips>
  <ScaleCrop>false</ScaleCrop>
  <HeadingPairs>
    <vt:vector size="4" baseType="variant">
      <vt:variant>
        <vt:lpstr>Tema</vt:lpstr>
      </vt:variant>
      <vt:variant>
        <vt:i4>1</vt:i4>
      </vt:variant>
      <vt:variant>
        <vt:lpstr>Slayt Başlıkları</vt:lpstr>
      </vt:variant>
      <vt:variant>
        <vt:i4>9</vt:i4>
      </vt:variant>
    </vt:vector>
  </HeadingPairs>
  <TitlesOfParts>
    <vt:vector size="10" baseType="lpstr">
      <vt:lpstr>Bitişiklik</vt:lpstr>
      <vt:lpstr>Meteorological Data</vt:lpstr>
      <vt:lpstr>PowerPoint Sunusu</vt:lpstr>
      <vt:lpstr>The System in the Study: The Adriatic Sea and  the Po Valley</vt:lpstr>
      <vt:lpstr>PowerPoint Sunusu</vt:lpstr>
      <vt:lpstr> Cleaned or modified </vt:lpstr>
      <vt:lpstr>Important Values</vt:lpstr>
      <vt:lpstr>PowerPoint Sunusu</vt:lpstr>
      <vt:lpstr>PowerPoint Sunusu</vt:lpstr>
      <vt:lpstr>Resource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Meteorological Data</dc:title>
  <dc:creator>uğur arı</dc:creator>
  <cp:lastModifiedBy>HP</cp:lastModifiedBy>
  <cp:revision>12</cp:revision>
  <dcterms:created xsi:type="dcterms:W3CDTF">2022-12-20T19:59:52Z</dcterms:created>
  <dcterms:modified xsi:type="dcterms:W3CDTF">2022-12-21T15:00:58Z</dcterms:modified>
</cp:coreProperties>
</file>