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5CD0-E160-CC4B-D5B1-934E1E90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936F-D83E-4BF4-610B-B1C69D45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47D0-5458-B499-9951-42D906F9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1EE4-C53E-8653-7FF8-8E0B9A3A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2007-6738-C89B-C0FA-A738297B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A33A-9880-6A50-A282-264B378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4715-DA2E-3B03-B870-A252AF0D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59DA-5B14-FBD2-9405-3D64F1F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0B75-375A-603E-3CEB-64354B5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4A12-9EC6-5F7E-A661-740409FC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04B28-B161-B43F-88F6-A881891EC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C279D-C524-B86A-E7AE-EC2FE45F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5945-847B-7653-FB70-433A6F65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2723-CE7D-8A2A-2832-31872A59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654C-94F8-62D8-1EF1-056449A2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ABBA-43B4-E6B9-DB76-8B84C5EC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D5C3-5C02-3435-A49F-601C836A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0DF9-22AD-1541-98A1-B32DFC2B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8D3F-71AD-AE20-0619-3F40E10A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B190-F6AE-FEB6-7F96-F8FBFC3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CFBE-6DED-41C5-5C14-FC4BA2A7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D438-09FA-169C-506F-11DA8D0E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C2AC-BF63-88E9-3DA4-DD5A7179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3E63-3C8A-D30E-8D01-63BA998F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62C4-AC76-0BF6-B97B-35E69AB6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F8F4-7800-248D-B451-3161127A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FBCD-1220-2BB1-94CA-E748D8CE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4650-8A09-086B-A32D-84B4FFC1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2A14-7632-1756-F3EF-EBBB123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7D92F-CBE6-D560-DFDD-B35F18B4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505D-6418-07E0-CE37-D3C8EF80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FB9E-5DF2-6759-6C2E-2D9E0795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C0CEF-325B-B366-3E02-AF249CA3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E96CE-0E3B-16D7-2255-F3A60B81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5660-BB9D-40A6-D57C-4065FC839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32AD1-C9D9-46A0-60E9-E6BF0E50E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0446B-1C14-0897-56F8-2E377FC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56E2-15C5-1269-E455-CEAC4771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C1C01-AF25-03F5-E76C-2682D85A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8B6E-8FEE-F0AA-AC80-0E9D837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87196-9C26-12BD-AD86-797A8540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05710-7FE2-BBDC-BA7F-FB8DE8F5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4AC6E-C96A-8387-3356-76BD4DA1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B1ACB-8745-D552-FDD6-39AC0DD3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D1DF3-6A62-FEBF-A181-0794B1A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0FD70-32EC-D337-261B-536EF02F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E38-3E40-FC6F-19BB-63251328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3B34-CFAD-7239-AD11-8C1A65A2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0A79-A977-766C-DCD6-7BEA59C7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9401-AC74-6D66-599B-4AE26690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74298-635C-BC0E-0134-44B23799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7232-4ABB-5884-0869-A2FE9850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11C1-75B6-561A-DAA8-DC24C84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9EDD-326E-8499-A257-BE0CFCDC7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FAA0E-54A9-9D72-2DBD-3A83C936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1472-5238-DD84-147C-B51D0DFD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D4C5-CBC0-C113-0C23-A985CA36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BB49-BDAB-6300-BAFF-47D0E12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28023-741B-560B-4E31-29B44719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2C0F-EFD9-A8FA-18ED-70CB8061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B539-2A42-223D-DC2A-E91BDEAFF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FC7D-E8D9-43B5-BBC4-B4332B1303A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4F1B-70AA-B8F1-999F-10647512D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9897-575B-0DEF-34AD-89D7CAC75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F614-ACC4-4E3B-80EB-226465AF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529C7-7FC1-8010-FA7B-3A760D39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956"/>
            <a:ext cx="12192000" cy="50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4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74A6D7-84EF-D9B7-A719-03C082E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890587"/>
            <a:ext cx="8743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B15C7-2A50-85E7-D5DB-B6789F14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85800"/>
            <a:ext cx="10401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5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Ceyda Etlik</dc:creator>
  <cp:lastModifiedBy>Ceyda Etlik</cp:lastModifiedBy>
  <cp:revision>1</cp:revision>
  <dcterms:created xsi:type="dcterms:W3CDTF">2022-11-05T02:50:27Z</dcterms:created>
  <dcterms:modified xsi:type="dcterms:W3CDTF">2022-11-05T02:50:27Z</dcterms:modified>
</cp:coreProperties>
</file>