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9579-5216-437C-B4EF-88AD05986E4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267F8-93DE-4D12-B58A-6BAB689B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267F8-93DE-4D12-B58A-6BAB689BE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267F8-93DE-4D12-B58A-6BAB689BE9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267F8-93DE-4D12-B58A-6BAB689BE9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445-D9E4-4D00-9D6F-79E19091116A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2C2E-064A-4731-8C82-55116963066B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3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65B3-5ACF-483A-A210-3C1D7FF77497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9F38-87C7-466A-87D3-759396895974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9F8-738A-4E15-A16E-90E919806680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276C-B014-4684-8872-9F0BC940BF66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E170-80F6-4F9E-9105-BCCFE9A8CF91}" type="datetime1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C8F9-3290-4E82-99E0-BF2D884DC1BC}" type="datetime1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4E55-F084-4853-84F6-92745BD4858F}" type="datetime1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EE2D-6DF7-4CFD-9907-FCD5E596A56F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91E-198C-4BEE-A93D-ADDF4AA3360C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58BC-5D29-4171-91F5-A717B42F0782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 Mahmoud Mansour - Memobooos@yahoo.com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F1E0-D7EF-4C08-A776-0934DE03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391" y="553792"/>
            <a:ext cx="354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Georgia" panose="02040502050405020303" pitchFamily="18" charset="0"/>
              </a:rPr>
              <a:t>Doccie</a:t>
            </a:r>
            <a:endParaRPr lang="en-US" sz="7200" b="1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5944" y="1754121"/>
            <a:ext cx="5402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Medical Expert System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6" y="2570141"/>
            <a:ext cx="3676980" cy="36769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572" y="534572"/>
            <a:ext cx="111697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Participants</a:t>
            </a:r>
          </a:p>
          <a:p>
            <a:endParaRPr lang="en-US" sz="4400" b="1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3200" dirty="0" smtClean="0"/>
              <a:t>Khaled Samir 				as a domain expert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 smtClean="0"/>
              <a:t>Ahmed Saber				as a domain expert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 smtClean="0"/>
              <a:t>Mohamed Abo Hashem		as a knowledge engineer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 smtClean="0"/>
              <a:t>Mohamed Yousef 			as a programmer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 smtClean="0"/>
              <a:t>Mahmoud Mansour			as a programmer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1081825"/>
            <a:ext cx="1068946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Contents</a:t>
            </a: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1"/>
            <a:endCxn id="4" idx="3"/>
          </p:cNvCxnSpPr>
          <p:nvPr/>
        </p:nvCxnSpPr>
        <p:spPr>
          <a:xfrm>
            <a:off x="888642" y="1954716"/>
            <a:ext cx="106894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8642" y="2532185"/>
            <a:ext cx="106894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Methodology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References</a:t>
            </a:r>
          </a:p>
          <a:p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82" y="956602"/>
            <a:ext cx="10944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Introduction</a:t>
            </a:r>
          </a:p>
          <a:p>
            <a:endParaRPr lang="en-US" dirty="0"/>
          </a:p>
          <a:p>
            <a:r>
              <a:rPr lang="en-US" sz="3200" dirty="0" smtClean="0"/>
              <a:t>Doccie is a medical expert system using prolog and java as an interface to the end user.</a:t>
            </a:r>
            <a:endParaRPr lang="en-US" sz="32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655" y="956603"/>
            <a:ext cx="110572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Methodology</a:t>
            </a:r>
          </a:p>
          <a:p>
            <a:endParaRPr lang="en-US" dirty="0"/>
          </a:p>
          <a:p>
            <a:r>
              <a:rPr lang="en-US" sz="3200" dirty="0" smtClean="0"/>
              <a:t>The project is divided into three parts:</a:t>
            </a:r>
          </a:p>
          <a:p>
            <a:endParaRPr lang="en-US" sz="3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Collecting data about some diseases by the domain expert.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Manipulating and processing these data to get the system’s rules by the knowledge engineer.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Programming the system and interfacing it with java by the programmer.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775" y="759655"/>
            <a:ext cx="112541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Collecting the data: System’s facts</a:t>
            </a:r>
          </a:p>
          <a:p>
            <a:endParaRPr lang="en-US" dirty="0"/>
          </a:p>
          <a:p>
            <a:r>
              <a:rPr lang="en-US" sz="3200" dirty="0" smtClean="0"/>
              <a:t>The disease's information were collected by two team members who kindly asked two doctors. They provided them with valuable short information about each disease.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490" y="647115"/>
            <a:ext cx="116339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Manipulating and processing </a:t>
            </a:r>
            <a:r>
              <a:rPr lang="en-US" sz="4400" b="1" dirty="0" smtClean="0"/>
              <a:t>data: System’s rules</a:t>
            </a:r>
          </a:p>
          <a:p>
            <a:endParaRPr lang="en-US" sz="4400" b="1" dirty="0" smtClean="0"/>
          </a:p>
          <a:p>
            <a:r>
              <a:rPr lang="en-US" sz="3200" dirty="0" smtClean="0"/>
              <a:t>The acquired data from the doctors was analyzed and processed to get the system’s rules in the form of short, specific and logical statements.</a:t>
            </a:r>
          </a:p>
          <a:p>
            <a:endParaRPr lang="en-US" sz="3200" dirty="0" smtClean="0"/>
          </a:p>
          <a:p>
            <a:endParaRPr lang="en-US" sz="4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625" y="576775"/>
            <a:ext cx="116480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Programming</a:t>
            </a:r>
          </a:p>
          <a:p>
            <a:endParaRPr lang="en-US" sz="3200" dirty="0"/>
          </a:p>
          <a:p>
            <a:r>
              <a:rPr lang="en-US" sz="3200" dirty="0" smtClean="0"/>
              <a:t>The system itself was programmed using Prolog programming language by </a:t>
            </a:r>
            <a:r>
              <a:rPr lang="en-US" sz="3200" b="1" dirty="0" smtClean="0"/>
              <a:t>SWI PROLOG </a:t>
            </a:r>
            <a:r>
              <a:rPr lang="en-US" sz="3200" dirty="0" smtClean="0"/>
              <a:t>IDE and </a:t>
            </a:r>
            <a:r>
              <a:rPr lang="en-US" sz="3200" b="1" dirty="0" smtClean="0"/>
              <a:t>SUBLIME</a:t>
            </a:r>
            <a:r>
              <a:rPr lang="en-US" sz="3200" dirty="0" smtClean="0"/>
              <a:t> text editor.</a:t>
            </a:r>
          </a:p>
          <a:p>
            <a:endParaRPr lang="en-US" sz="3200" dirty="0"/>
          </a:p>
          <a:p>
            <a:r>
              <a:rPr lang="en-US" sz="3200" dirty="0" smtClean="0"/>
              <a:t>The GUI was designed using java. Through the </a:t>
            </a:r>
            <a:r>
              <a:rPr lang="en-US" sz="3200" b="1" dirty="0" smtClean="0"/>
              <a:t>JPL</a:t>
            </a:r>
            <a:r>
              <a:rPr lang="en-US" sz="3200" dirty="0" smtClean="0"/>
              <a:t> interface we connected the prolog code and java together.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u="sng" dirty="0"/>
              <a:t>Note: Only </a:t>
            </a:r>
            <a:r>
              <a:rPr lang="en-US" sz="2800" u="sng" dirty="0" err="1" smtClean="0"/>
              <a:t>javax.swing</a:t>
            </a:r>
            <a:r>
              <a:rPr lang="en-US" sz="2800" u="sng" dirty="0" smtClean="0"/>
              <a:t> class was available.</a:t>
            </a:r>
          </a:p>
          <a:p>
            <a:endParaRPr lang="en-U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587" y="689316"/>
            <a:ext cx="110712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Implementation</a:t>
            </a:r>
          </a:p>
          <a:p>
            <a:endParaRPr lang="en-US" sz="3200" dirty="0" smtClean="0"/>
          </a:p>
          <a:p>
            <a:r>
              <a:rPr lang="en-US" sz="3200" dirty="0" smtClean="0"/>
              <a:t>Using the SWI PROLOG IDE we wrote </a:t>
            </a:r>
            <a:r>
              <a:rPr lang="en-US" sz="3200" dirty="0"/>
              <a:t>the </a:t>
            </a:r>
            <a:r>
              <a:rPr lang="en-US" sz="3200" dirty="0" smtClean="0"/>
              <a:t>symptoms. Based </a:t>
            </a:r>
            <a:r>
              <a:rPr lang="en-US" sz="3200" dirty="0"/>
              <a:t>on the </a:t>
            </a:r>
            <a:r>
              <a:rPr lang="en-US" sz="3200" dirty="0" smtClean="0"/>
              <a:t>user’s choices, </a:t>
            </a:r>
            <a:r>
              <a:rPr lang="en-US" sz="3200" dirty="0"/>
              <a:t>doccie</a:t>
            </a:r>
            <a:r>
              <a:rPr lang="en-US" sz="3200" dirty="0" smtClean="0"/>
              <a:t> will make specific hypothesis and tell the patient what he have through the GUI. Even more, doccie will tell the patient about his disease and recommend some medications for him.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823" y="745588"/>
            <a:ext cx="113720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References</a:t>
            </a:r>
          </a:p>
          <a:p>
            <a:endParaRPr lang="en-US" dirty="0" smtClean="0"/>
          </a:p>
          <a:p>
            <a:r>
              <a:rPr lang="en-US" sz="3600" dirty="0" smtClean="0"/>
              <a:t>A lot of time was put in this project, so there are a lot of references. The most important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Stackoverflow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SWI PROLOG’s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Youtube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Healthline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r>
              <a:rPr lang="en-US" sz="2400" u="sng" dirty="0" smtClean="0"/>
              <a:t>Project’s </a:t>
            </a:r>
            <a:r>
              <a:rPr lang="en-US" sz="2400" u="sng" dirty="0"/>
              <a:t>GitHub </a:t>
            </a:r>
            <a:r>
              <a:rPr lang="en-US" sz="2400" u="sng" dirty="0" smtClean="0"/>
              <a:t>link:  https</a:t>
            </a:r>
            <a:r>
              <a:rPr lang="en-US" sz="2400" u="sng" dirty="0"/>
              <a:t>://github.com/xMansour/Doccie-MedicalExpertSystem</a:t>
            </a:r>
            <a:endParaRPr lang="en-US" sz="2400" u="sng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Mahmoud Mansour - Memobooos@yahoo.com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341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Mansour</dc:creator>
  <cp:lastModifiedBy>Mahmoud Mansour</cp:lastModifiedBy>
  <cp:revision>15</cp:revision>
  <dcterms:created xsi:type="dcterms:W3CDTF">2018-04-06T15:07:02Z</dcterms:created>
  <dcterms:modified xsi:type="dcterms:W3CDTF">2018-04-06T22:58:22Z</dcterms:modified>
</cp:coreProperties>
</file>