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nva Sans" panose="020B0604020202020204" charset="0"/>
      <p:regular r:id="rId19"/>
    </p:embeddedFont>
    <p:embeddedFont>
      <p:font typeface="Canva Sans Bold" panose="020B0604020202020204" charset="0"/>
      <p:regular r:id="rId20"/>
    </p:embeddedFont>
    <p:embeddedFont>
      <p:font typeface="The Seasons Bold" panose="020B0604020202020204" charset="0"/>
      <p:regular r:id="rId21"/>
    </p:embeddedFont>
    <p:embeddedFont>
      <p:font typeface="The Seasons Light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0" y="4886325"/>
            <a:ext cx="4288078" cy="0"/>
          </a:xfrm>
          <a:prstGeom prst="line">
            <a:avLst/>
          </a:prstGeom>
          <a:ln w="38100" cap="flat">
            <a:solidFill>
              <a:srgbClr val="E4E8E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4288078" y="3991833"/>
            <a:ext cx="9711843" cy="326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15"/>
              </a:lnSpc>
            </a:pPr>
            <a:r>
              <a:rPr lang="en-US" sz="13500" spc="-567" dirty="0">
                <a:solidFill>
                  <a:srgbClr val="E4E8E2"/>
                </a:solidFill>
                <a:latin typeface="The Seasons Light"/>
                <a:ea typeface="The Seasons Light"/>
                <a:cs typeface="The Seasons Light"/>
                <a:sym typeface="The Seasons Light"/>
              </a:rPr>
              <a:t>FASHION SALES</a:t>
            </a:r>
          </a:p>
        </p:txBody>
      </p:sp>
      <p:sp>
        <p:nvSpPr>
          <p:cNvPr id="5" name="AutoShape 5"/>
          <p:cNvSpPr/>
          <p:nvPr/>
        </p:nvSpPr>
        <p:spPr>
          <a:xfrm>
            <a:off x="13999922" y="4886325"/>
            <a:ext cx="4288078" cy="0"/>
          </a:xfrm>
          <a:prstGeom prst="line">
            <a:avLst/>
          </a:prstGeom>
          <a:ln w="38100" cap="flat">
            <a:solidFill>
              <a:srgbClr val="E4E8E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122" y="1817066"/>
            <a:ext cx="14477878" cy="1096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65"/>
              </a:lnSpc>
            </a:pPr>
            <a:r>
              <a:rPr lang="en-US" sz="9018" spc="-378">
                <a:solidFill>
                  <a:srgbClr val="393939"/>
                </a:solidFill>
                <a:latin typeface="The Seasons Light"/>
                <a:ea typeface="The Seasons Light"/>
                <a:cs typeface="The Seasons Light"/>
                <a:sym typeface="The Seasons Light"/>
              </a:rPr>
              <a:t>EARLERY ADOPTERS</a:t>
            </a:r>
          </a:p>
        </p:txBody>
      </p:sp>
      <p:sp>
        <p:nvSpPr>
          <p:cNvPr id="3" name="AutoShape 3"/>
          <p:cNvSpPr/>
          <p:nvPr/>
        </p:nvSpPr>
        <p:spPr>
          <a:xfrm>
            <a:off x="3287598" y="2894214"/>
            <a:ext cx="11354099" cy="19050"/>
          </a:xfrm>
          <a:prstGeom prst="line">
            <a:avLst/>
          </a:prstGeom>
          <a:ln w="38100" cap="flat">
            <a:solidFill>
              <a:srgbClr val="3939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240820" y="3771900"/>
            <a:ext cx="12389253" cy="1986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25034" lvl="1" indent="-612517" algn="l">
              <a:lnSpc>
                <a:spcPts val="7943"/>
              </a:lnSpc>
              <a:buFont typeface="Arial"/>
              <a:buChar char="•"/>
            </a:pPr>
            <a:r>
              <a:rPr lang="en-US" sz="5674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Youths</a:t>
            </a:r>
          </a:p>
          <a:p>
            <a:pPr marL="1225034" lvl="1" indent="-612517" algn="l">
              <a:lnSpc>
                <a:spcPts val="7943"/>
              </a:lnSpc>
              <a:buFont typeface="Arial"/>
              <a:buChar char="•"/>
            </a:pPr>
            <a:r>
              <a:rPr lang="en-US" sz="5674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Actress and Actor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15339" y="1721157"/>
            <a:ext cx="11721052" cy="947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46"/>
              </a:lnSpc>
            </a:pPr>
            <a:r>
              <a:rPr lang="en-US" sz="7818" spc="-328">
                <a:solidFill>
                  <a:srgbClr val="393939"/>
                </a:solidFill>
                <a:latin typeface="The Seasons Light"/>
                <a:ea typeface="The Seasons Light"/>
                <a:cs typeface="The Seasons Light"/>
                <a:sym typeface="The Seasons Light"/>
              </a:rPr>
              <a:t>COST  SRTUCTURE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3181599" y="2668779"/>
            <a:ext cx="9568153" cy="0"/>
          </a:xfrm>
          <a:prstGeom prst="line">
            <a:avLst/>
          </a:prstGeom>
          <a:ln w="38100" cap="flat">
            <a:solidFill>
              <a:srgbClr val="3939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69882" y="3591812"/>
            <a:ext cx="15789418" cy="458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List your fixed and variable cost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acquisition cost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Distribution cost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Hosting 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People etc...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74111" y="1733855"/>
            <a:ext cx="12870995" cy="1119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sz="9118" spc="-382">
                <a:solidFill>
                  <a:srgbClr val="393939"/>
                </a:solidFill>
                <a:latin typeface="The Seasons Light"/>
                <a:ea typeface="The Seasons Light"/>
                <a:cs typeface="The Seasons Light"/>
                <a:sym typeface="The Seasons Light"/>
              </a:rPr>
              <a:t>REVENUE   STRUCTURE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2853548"/>
            <a:ext cx="16230600" cy="0"/>
          </a:xfrm>
          <a:prstGeom prst="line">
            <a:avLst/>
          </a:prstGeom>
          <a:ln w="38100" cap="flat">
            <a:solidFill>
              <a:srgbClr val="3939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209089" y="3945317"/>
            <a:ext cx="15050211" cy="458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just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List your sources of revenue</a:t>
            </a:r>
          </a:p>
          <a:p>
            <a:pPr marL="1122679" lvl="1" indent="-561340" algn="just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 model</a:t>
            </a:r>
          </a:p>
          <a:p>
            <a:pPr marL="1122679" lvl="1" indent="-561340" algn="just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Life time value</a:t>
            </a:r>
          </a:p>
          <a:p>
            <a:pPr marL="1122679" lvl="1" indent="-561340" algn="just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</a:t>
            </a:r>
          </a:p>
          <a:p>
            <a:pPr marL="1122679" lvl="1" indent="-561340" algn="just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Gross margin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0" y="3162300"/>
            <a:ext cx="14645491" cy="219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35"/>
              </a:lnSpc>
            </a:pPr>
            <a:r>
              <a:rPr lang="en-US" sz="12668" dirty="0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THANK   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9544" y="1534473"/>
            <a:ext cx="7428912" cy="123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5"/>
              </a:lnSpc>
            </a:pPr>
            <a:r>
              <a:rPr lang="en-US" sz="10218" spc="-429">
                <a:solidFill>
                  <a:srgbClr val="393939"/>
                </a:solidFill>
                <a:latin typeface="The Seasons Light"/>
                <a:ea typeface="The Seasons Light"/>
                <a:cs typeface="The Seasons Light"/>
                <a:sym typeface="The Seasons Light"/>
              </a:rPr>
              <a:t>PROBLEMS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1632099"/>
            <a:ext cx="5616919" cy="0"/>
          </a:xfrm>
          <a:prstGeom prst="line">
            <a:avLst/>
          </a:prstGeom>
          <a:ln w="38100" cap="flat">
            <a:solidFill>
              <a:srgbClr val="3939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671081" y="1632099"/>
            <a:ext cx="5616919" cy="0"/>
          </a:xfrm>
          <a:prstGeom prst="line">
            <a:avLst/>
          </a:prstGeom>
          <a:ln w="38100" cap="flat">
            <a:solidFill>
              <a:srgbClr val="3939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732175" y="3429491"/>
            <a:ext cx="15298393" cy="3861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88011" lvl="1" indent="-794006" algn="l">
              <a:lnSpc>
                <a:spcPts val="10297"/>
              </a:lnSpc>
              <a:buFont typeface="Arial"/>
              <a:buChar char="•"/>
            </a:pPr>
            <a:r>
              <a:rPr lang="en-US" sz="7355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 pricing</a:t>
            </a:r>
          </a:p>
          <a:p>
            <a:pPr marL="1588011" lvl="1" indent="-794006" algn="l">
              <a:lnSpc>
                <a:spcPts val="10297"/>
              </a:lnSpc>
              <a:buFont typeface="Arial"/>
              <a:buChar char="•"/>
            </a:pPr>
            <a:r>
              <a:rPr lang="en-US" sz="7355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preference</a:t>
            </a:r>
          </a:p>
          <a:p>
            <a:pPr marL="1588011" lvl="1" indent="-794006" algn="l">
              <a:lnSpc>
                <a:spcPts val="10297"/>
              </a:lnSpc>
              <a:buFont typeface="Arial"/>
              <a:buChar char="•"/>
            </a:pPr>
            <a:r>
              <a:rPr lang="en-US" sz="7355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Marketing challenges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693234" y="2830688"/>
            <a:ext cx="8901532" cy="0"/>
          </a:xfrm>
          <a:prstGeom prst="line">
            <a:avLst/>
          </a:prstGeom>
          <a:ln w="38100" cap="flat">
            <a:solidFill>
              <a:srgbClr val="3939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5218991" y="1595437"/>
            <a:ext cx="7850018" cy="123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85"/>
              </a:lnSpc>
            </a:pPr>
            <a:r>
              <a:rPr lang="en-US" sz="10218" spc="-429">
                <a:solidFill>
                  <a:srgbClr val="393939"/>
                </a:solidFill>
                <a:latin typeface="The Seasons Light"/>
                <a:ea typeface="The Seasons Light"/>
                <a:cs typeface="The Seasons Light"/>
                <a:sym typeface="The Seasons Light"/>
              </a:rPr>
              <a:t>SOLUTION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6800" y="3709112"/>
            <a:ext cx="16154400" cy="45191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08778" lvl="1" indent="-554389" algn="l">
              <a:lnSpc>
                <a:spcPts val="7189"/>
              </a:lnSpc>
              <a:buFont typeface="Arial"/>
              <a:buChar char="•"/>
            </a:pPr>
            <a:r>
              <a:rPr lang="en-US" sz="5135" dirty="0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Start low pricing sales to gain customers and popularize our business</a:t>
            </a:r>
          </a:p>
          <a:p>
            <a:pPr marL="1108778" lvl="1" indent="-554389" algn="l">
              <a:lnSpc>
                <a:spcPts val="7189"/>
              </a:lnSpc>
              <a:buFont typeface="Arial"/>
              <a:buChar char="•"/>
            </a:pPr>
            <a:r>
              <a:rPr lang="en-US" sz="5135" dirty="0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Mostly youth prefer western fashion </a:t>
            </a:r>
          </a:p>
          <a:p>
            <a:pPr marL="1108778" lvl="1" indent="-554389" algn="l">
              <a:lnSpc>
                <a:spcPts val="7189"/>
              </a:lnSpc>
              <a:buFont typeface="Arial"/>
              <a:buChar char="•"/>
            </a:pPr>
            <a:r>
              <a:rPr lang="en-US" sz="5135" dirty="0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Engage with customers through social media and email-marketing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5190" y="1808715"/>
            <a:ext cx="16925467" cy="1041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9"/>
              </a:lnSpc>
            </a:pPr>
            <a:r>
              <a:rPr lang="en-US" sz="8634" spc="-362">
                <a:solidFill>
                  <a:srgbClr val="393939"/>
                </a:solidFill>
                <a:latin typeface="The Seasons Light"/>
                <a:ea typeface="The Seasons Light"/>
                <a:cs typeface="The Seasons Light"/>
                <a:sym typeface="The Seasons Light"/>
              </a:rPr>
              <a:t>UNIQUE  VALUE  POPOSTION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1132904" y="2849738"/>
            <a:ext cx="16004285" cy="0"/>
          </a:xfrm>
          <a:prstGeom prst="line">
            <a:avLst/>
          </a:prstGeom>
          <a:ln w="38100" cap="flat">
            <a:solidFill>
              <a:srgbClr val="3939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769213" y="4350473"/>
            <a:ext cx="14291429" cy="2147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30248" lvl="1" indent="-665124" algn="l">
              <a:lnSpc>
                <a:spcPts val="8625"/>
              </a:lnSpc>
              <a:buFont typeface="Arial"/>
              <a:buChar char="•"/>
            </a:pPr>
            <a:r>
              <a:rPr lang="en-US" sz="6161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 sales good quality products</a:t>
            </a:r>
          </a:p>
          <a:p>
            <a:pPr marL="1330248" lvl="1" indent="-665124" algn="l">
              <a:lnSpc>
                <a:spcPts val="8625"/>
              </a:lnSpc>
              <a:buFont typeface="Arial"/>
              <a:buChar char="•"/>
            </a:pPr>
            <a:r>
              <a:rPr lang="en-US" sz="6161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 will give exceptional customer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13638" y="1785921"/>
            <a:ext cx="13648229" cy="1063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0"/>
              </a:lnSpc>
            </a:pPr>
            <a:r>
              <a:rPr lang="en-US" sz="8718" spc="-366">
                <a:solidFill>
                  <a:srgbClr val="393939"/>
                </a:solidFill>
                <a:latin typeface="The Seasons Light"/>
                <a:ea typeface="The Seasons Light"/>
                <a:cs typeface="The Seasons Light"/>
                <a:sym typeface="The Seasons Light"/>
              </a:rPr>
              <a:t>UNFAIR  ADVANTAGES</a:t>
            </a:r>
          </a:p>
        </p:txBody>
      </p:sp>
      <p:sp>
        <p:nvSpPr>
          <p:cNvPr id="3" name="AutoShape 3"/>
          <p:cNvSpPr/>
          <p:nvPr/>
        </p:nvSpPr>
        <p:spPr>
          <a:xfrm>
            <a:off x="1132904" y="2849738"/>
            <a:ext cx="16004285" cy="0"/>
          </a:xfrm>
          <a:prstGeom prst="line">
            <a:avLst/>
          </a:prstGeom>
          <a:ln w="38100" cap="flat">
            <a:solidFill>
              <a:srgbClr val="3939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415248" y="4272997"/>
            <a:ext cx="15457505" cy="2542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44888" lvl="1" indent="-522444" algn="just">
              <a:lnSpc>
                <a:spcPts val="6775"/>
              </a:lnSpc>
              <a:buFont typeface="Arial"/>
              <a:buChar char="•"/>
            </a:pPr>
            <a:r>
              <a:rPr lang="en-US" sz="4839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Keeps records of customer s and give lucky draw</a:t>
            </a:r>
          </a:p>
          <a:p>
            <a:pPr marL="1044888" lvl="1" indent="-522444" algn="just">
              <a:lnSpc>
                <a:spcPts val="6775"/>
              </a:lnSpc>
              <a:buFont typeface="Arial"/>
              <a:buChar char="•"/>
            </a:pPr>
            <a:r>
              <a:rPr lang="en-US" sz="4839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 will give time to time delivery without fail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04052" y="1824193"/>
            <a:ext cx="17367285" cy="102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16"/>
              </a:lnSpc>
            </a:pPr>
            <a:r>
              <a:rPr lang="en-US" sz="8371" spc="-351">
                <a:solidFill>
                  <a:srgbClr val="393939"/>
                </a:solidFill>
                <a:latin typeface="The Seasons Light"/>
                <a:ea typeface="The Seasons Light"/>
                <a:cs typeface="The Seasons Light"/>
                <a:sym typeface="The Seasons Light"/>
              </a:rPr>
              <a:t>CUSTOMER      SEGMENTS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2853548"/>
            <a:ext cx="14090588" cy="0"/>
          </a:xfrm>
          <a:prstGeom prst="line">
            <a:avLst/>
          </a:prstGeom>
          <a:ln w="38100" cap="flat">
            <a:solidFill>
              <a:srgbClr val="3939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064261" y="2758298"/>
            <a:ext cx="1234685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 customer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272705"/>
            <a:ext cx="16469159" cy="399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22914" lvl="1" indent="-611457" algn="l">
              <a:lnSpc>
                <a:spcPts val="7929"/>
              </a:lnSpc>
              <a:buFont typeface="Arial"/>
              <a:buChar char="•"/>
            </a:pPr>
            <a:r>
              <a:rPr lang="en-US" sz="5664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Advertise about our company</a:t>
            </a:r>
          </a:p>
          <a:p>
            <a:pPr marL="1222914" lvl="1" indent="-611457" algn="l">
              <a:lnSpc>
                <a:spcPts val="7929"/>
              </a:lnSpc>
              <a:buFont typeface="Arial"/>
              <a:buChar char="•"/>
            </a:pPr>
            <a:r>
              <a:rPr lang="en-US" sz="5664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feedbacks</a:t>
            </a:r>
          </a:p>
          <a:p>
            <a:pPr marL="1222914" lvl="1" indent="-611457" algn="l">
              <a:lnSpc>
                <a:spcPts val="7929"/>
              </a:lnSpc>
              <a:buFont typeface="Arial"/>
              <a:buChar char="•"/>
            </a:pPr>
            <a:r>
              <a:rPr lang="en-US" sz="5664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Those who engage more in our advertisement will provide more offers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96991" y="1967993"/>
            <a:ext cx="14671729" cy="1063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0"/>
              </a:lnSpc>
            </a:pPr>
            <a:r>
              <a:rPr lang="en-US" sz="8718" spc="-366">
                <a:solidFill>
                  <a:srgbClr val="393939"/>
                </a:solidFill>
                <a:latin typeface="The Seasons Light"/>
                <a:ea typeface="The Seasons Light"/>
                <a:cs typeface="The Seasons Light"/>
                <a:sym typeface="The Seasons Light"/>
              </a:rPr>
              <a:t>EXISTING  ALTERNATIVE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808136" y="3031809"/>
            <a:ext cx="11955003" cy="0"/>
          </a:xfrm>
          <a:prstGeom prst="line">
            <a:avLst/>
          </a:prstGeom>
          <a:ln w="38100" cap="flat">
            <a:solidFill>
              <a:srgbClr val="3939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808136" y="4190365"/>
            <a:ext cx="11360705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 can sales gifts and flower bouquet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8000" y="1067967"/>
            <a:ext cx="9810421" cy="1534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20"/>
              </a:lnSpc>
            </a:pPr>
            <a:r>
              <a:rPr lang="en-US" sz="915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METRICS</a:t>
            </a:r>
          </a:p>
        </p:txBody>
      </p:sp>
      <p:sp>
        <p:nvSpPr>
          <p:cNvPr id="3" name="AutoShape 3"/>
          <p:cNvSpPr/>
          <p:nvPr/>
        </p:nvSpPr>
        <p:spPr>
          <a:xfrm>
            <a:off x="1983164" y="2573161"/>
            <a:ext cx="11511686" cy="0"/>
          </a:xfrm>
          <a:prstGeom prst="line">
            <a:avLst/>
          </a:prstGeom>
          <a:ln w="38100" cap="flat">
            <a:solidFill>
              <a:srgbClr val="3939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240266" y="3222307"/>
            <a:ext cx="15807468" cy="3737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4485" lvl="1" indent="-572242" algn="l">
              <a:lnSpc>
                <a:spcPts val="7421"/>
              </a:lnSpc>
              <a:buFont typeface="Arial"/>
              <a:buChar char="•"/>
            </a:pPr>
            <a:r>
              <a:rPr lang="en-US" sz="53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Trending forecasting-staying ahead of fashion trends by prediction future styles, fabrics  color palettes</a:t>
            </a:r>
          </a:p>
          <a:p>
            <a:pPr algn="l">
              <a:lnSpc>
                <a:spcPts val="7421"/>
              </a:lnSpc>
            </a:pPr>
            <a:endParaRPr lang="en-US" sz="5300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964D24F-B7AF-4619-A3EB-EE5F22179EC1}"/>
              </a:ext>
            </a:extLst>
          </p:cNvPr>
          <p:cNvSpPr txBox="1"/>
          <p:nvPr/>
        </p:nvSpPr>
        <p:spPr>
          <a:xfrm>
            <a:off x="3048000" y="1064080"/>
            <a:ext cx="9810421" cy="1534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20"/>
              </a:lnSpc>
            </a:pPr>
            <a:r>
              <a:rPr lang="en-US" sz="915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METRICS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045404" y="3031809"/>
            <a:ext cx="10717735" cy="0"/>
          </a:xfrm>
          <a:prstGeom prst="line">
            <a:avLst/>
          </a:prstGeom>
          <a:ln w="38100" cap="flat">
            <a:solidFill>
              <a:srgbClr val="3939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5196743" y="1904093"/>
            <a:ext cx="10163902" cy="1127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9299" spc="-390">
                <a:solidFill>
                  <a:srgbClr val="393939"/>
                </a:solidFill>
                <a:latin typeface="The Seasons Light"/>
                <a:ea typeface="The Seasons Light"/>
                <a:cs typeface="The Seasons Light"/>
                <a:sym typeface="The Seasons Light"/>
              </a:rPr>
              <a:t>CHANNELS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77094" y="3771900"/>
            <a:ext cx="13854354" cy="365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Social media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39393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Letting early customers to share and spread our news about opening of business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171</Words>
  <Application>Microsoft Office PowerPoint</Application>
  <PresentationFormat>Custom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Canva Sans Bold</vt:lpstr>
      <vt:lpstr>Canva Sans</vt:lpstr>
      <vt:lpstr>Arial</vt:lpstr>
      <vt:lpstr>The Seasons Light</vt:lpstr>
      <vt:lpstr>The Seasons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Pastel Green Grey Minimalist Classy Interior Design Project Proposal Presentation</dc:title>
  <cp:lastModifiedBy>DSP</cp:lastModifiedBy>
  <cp:revision>7</cp:revision>
  <dcterms:created xsi:type="dcterms:W3CDTF">2006-08-16T00:00:00Z</dcterms:created>
  <dcterms:modified xsi:type="dcterms:W3CDTF">2024-08-08T17:04:30Z</dcterms:modified>
  <dc:identifier>DAGNR0p4MwA</dc:identifier>
</cp:coreProperties>
</file>