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STUDENTNAME: </a:t>
            </a:r>
            <a:r>
              <a:rPr lang="en-US" sz="2400" dirty="0" err="1"/>
              <a:t>U.Haridass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312200643</a:t>
            </a:r>
            <a:endParaRPr lang="en-US" sz="2400" dirty="0"/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Pachaiyappas</a:t>
            </a:r>
            <a:r>
              <a:rPr lang="en-US" sz="2400" dirty="0"/>
              <a:t> College For 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99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18</cp:revision>
  <dcterms:created xsi:type="dcterms:W3CDTF">2024-03-29T15:07:22Z</dcterms:created>
  <dcterms:modified xsi:type="dcterms:W3CDTF">2024-08-30T12:07:43Z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