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**Title:** Installation and Assembly Guide</a:t>
            </a:r>
          </a:p>
          <a:p>
            <a:r>
              <a:t>**Subtitle:** Steps to Install OS and Assemble a Computer</a:t>
            </a:r>
          </a:p>
          <a:p>
            <a:r>
              <a:t>**Presenter:** [Your Name]</a:t>
            </a:r>
          </a:p>
          <a:p>
            <a:r>
              <a:t>**Date:**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3: Assembly of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**Title:** Assembly of a Computer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**Open the Case**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Install the power supply.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**Install Components on Motherboard**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Install CPU.</a:t>
            </a:r>
          </a:p>
          <a:p>
            <a:r>
              <a:t>  - Attach heatsink/fan assembly.</a:t>
            </a:r>
          </a:p>
          <a:p>
            <a:r>
              <a:t>  - Install RAM.</a:t>
            </a:r>
          </a:p>
          <a:p>
            <a:r>
              <a:t>  - Install the motherboard.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**Install Internal Drives**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Install drives in external bays.</a:t>
            </a:r>
          </a:p>
          <a:p>
            <a:r>
              <a:t>  - Install optical bay.</a:t>
            </a:r>
          </a:p>
          <a:p>
            <a:r>
              <a:t>  - Install floppy drive.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**Install Adapter Cards**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Install NIC.</a:t>
            </a:r>
          </a:p>
          <a:p>
            <a:r>
              <a:t>  - Install wireless NIC.</a:t>
            </a:r>
          </a:p>
          <a:p>
            <a:r>
              <a:t>  - Install video adapter card.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**Connect Cables**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Connect all internal cables.</a:t>
            </a:r>
          </a:p>
          <a:p>
            <a:r>
              <a:t>  - Connect power cables (motherboard and SATA).</a:t>
            </a:r>
          </a:p>
          <a:p>
            <a:r>
              <a:t>  - Connect data cables (PATA, SATA, floppy drive).</a:t>
            </a:r>
          </a:p>
          <a:p>
            <a:r>
              <a:t>  - Connect front panel indicators and switches.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**Final Steps**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Reattach side panels to the case.</a:t>
            </a:r>
          </a:p>
          <a:p>
            <a:r>
              <a:t>  - Connect external cables.</a:t>
            </a:r>
          </a:p>
          <a:p>
            <a:r>
              <a:t>  - Plug the power cable into an AC outlet.</a:t>
            </a:r>
          </a:p>
          <a:p>
            <a:r>
              <a:t>  - Switch on the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4: Booting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**Title:** Booting Process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**BIOS Functionality Test**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BIOS performs basic functionality tests on programs stored in ROM.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**Bootable Sequence**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BIOS reads bootable sequence from CMOS.</a:t>
            </a:r>
          </a:p>
          <a:p>
            <a:r>
              <a:t>  - Looks for Master Boot Record (MBR) from bootable devices.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**Operating System Loader**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Loads the operating system loader (bootstrap loader) into memory.</a:t>
            </a:r>
          </a:p>
          <a:p>
            <a:r>
              <a:t>  - Operating system starts.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5: Disassembly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**Title:** Disassembly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**Note:** Detailed steps for disassembly are not provided in the content.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6: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**Title:** Conclusion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**Summary**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Steps to install Ubuntu OS using VirtualBox.</a:t>
            </a:r>
          </a:p>
          <a:p>
            <a:r>
              <a:t>  - Assembly process for a computer.</a:t>
            </a:r>
          </a:p>
          <a:p>
            <a:r>
              <a:t>  - Booting process overview.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**Contact Information**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For further assistance, contact [Your Email] or [Your Phone Number].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2: Steps to Install Ubuntu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**Title:** Steps to Install Ubuntu OS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### Slide 7: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**Title:** Questions?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**Open Floor for Questions**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Feel free to ask any questions you may have.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**End of Presentation**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**Open Browser and Search for Ubuntu**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Type "ubuntu" in the browser.</a:t>
            </a:r>
          </a:p>
          <a:p>
            <a:r>
              <a:t>  - Click the first URL (ubuntu.com).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**Download Ubuntu**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Click "Download the latest version" on the official website.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**Download and Install VirtualBox**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Search for "VirtualBox" in the browser.</a:t>
            </a:r>
          </a:p>
          <a:p>
            <a:r>
              <a:t>  - Choose "Windows host" on the official website.</a:t>
            </a:r>
          </a:p>
          <a:p>
            <a:r>
              <a:t>  - Download and install VirtualBox.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**Create a New Virtual Machine**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Open VirtualBox and click "New."</a:t>
            </a:r>
          </a:p>
          <a:p>
            <a:r>
              <a:t>  - Name the virtual machine and select the installation location.</a:t>
            </a:r>
          </a:p>
          <a:p>
            <a:r>
              <a:t>  - Assign RAM size.</a:t>
            </a:r>
          </a:p>
          <a:p>
            <a:r>
              <a:t>  - Create a virtual hard disk.</a:t>
            </a:r>
          </a:p>
          <a:p>
            <a:r>
              <a:t>  - Select VDI type and dynamically allocated disk.</a:t>
            </a:r>
          </a:p>
          <a:p>
            <a:r>
              <a:t>  - Set disk size and destination folder.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 **Install Ubuntu**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- Boot the virtual machine.</a:t>
            </a:r>
          </a:p>
          <a:p>
            <a:r>
              <a:t>  - Select the Ubuntu ISO file if not automatically detected.</a:t>
            </a:r>
          </a:p>
          <a:p>
            <a:r>
              <a:t>  - Click "Install Ubuntu."</a:t>
            </a:r>
          </a:p>
          <a:p>
            <a:r>
              <a:t>  - Select keyboard layout and continue.</a:t>
            </a:r>
          </a:p>
          <a:p>
            <a:r>
              <a:t>  - Choose installation type and click "Install Now."</a:t>
            </a:r>
          </a:p>
          <a:p>
            <a:r>
              <a:t>  - Proceed with writing changes to the disk.</a:t>
            </a:r>
          </a:p>
          <a:p>
            <a:r>
              <a:t>  - Set time zone, computer name, and password.</a:t>
            </a:r>
          </a:p>
          <a:p>
            <a:r>
              <a:t>  - Reboot the virtual machine after installation.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