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05" r:id="rId3"/>
    <p:sldId id="306" r:id="rId4"/>
    <p:sldId id="307" r:id="rId5"/>
    <p:sldId id="257" r:id="rId6"/>
    <p:sldId id="313" r:id="rId7"/>
    <p:sldId id="304" r:id="rId8"/>
    <p:sldId id="310" r:id="rId9"/>
    <p:sldId id="324" r:id="rId10"/>
    <p:sldId id="325" r:id="rId11"/>
    <p:sldId id="311" r:id="rId12"/>
    <p:sldId id="312" r:id="rId13"/>
    <p:sldId id="326" r:id="rId14"/>
    <p:sldId id="314" r:id="rId15"/>
    <p:sldId id="315" r:id="rId16"/>
    <p:sldId id="32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ADC7"/>
    <a:srgbClr val="6986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5" autoAdjust="0"/>
    <p:restoredTop sz="86328" autoAdjust="0"/>
  </p:normalViewPr>
  <p:slideViewPr>
    <p:cSldViewPr>
      <p:cViewPr varScale="1">
        <p:scale>
          <a:sx n="95" d="100"/>
          <a:sy n="95" d="100"/>
        </p:scale>
        <p:origin x="450"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4" d="100"/>
          <a:sy n="74" d="100"/>
        </p:scale>
        <p:origin x="-24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6CC4BD-44BC-432D-8668-4A4F6722892B}" type="datetimeFigureOut">
              <a:rPr lang="en-US" smtClean="0"/>
              <a:t>3/13/2015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2E88AF-6B02-4BCA-841D-37117BC96170}" type="slidenum">
              <a:rPr lang="en-US" smtClean="0"/>
              <a:t>‹#›</a:t>
            </a:fld>
            <a:endParaRPr lang="en-US"/>
          </a:p>
        </p:txBody>
      </p:sp>
    </p:spTree>
    <p:extLst>
      <p:ext uri="{BB962C8B-B14F-4D97-AF65-F5344CB8AC3E}">
        <p14:creationId xmlns:p14="http://schemas.microsoft.com/office/powerpoint/2010/main" val="1051409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constructors</a:t>
            </a:r>
            <a:endParaRPr lang="en-US" dirty="0"/>
          </a:p>
        </p:txBody>
      </p:sp>
      <p:sp>
        <p:nvSpPr>
          <p:cNvPr id="4" name="Slide Number Placeholder 3"/>
          <p:cNvSpPr>
            <a:spLocks noGrp="1"/>
          </p:cNvSpPr>
          <p:nvPr>
            <p:ph type="sldNum" sz="quarter" idx="10"/>
          </p:nvPr>
        </p:nvSpPr>
        <p:spPr/>
        <p:txBody>
          <a:bodyPr/>
          <a:lstStyle/>
          <a:p>
            <a:fld id="{712E88AF-6B02-4BCA-841D-37117BC96170}" type="slidenum">
              <a:rPr lang="en-US" smtClean="0"/>
              <a:t>1</a:t>
            </a:fld>
            <a:endParaRPr lang="en-US"/>
          </a:p>
        </p:txBody>
      </p:sp>
    </p:spTree>
    <p:extLst>
      <p:ext uri="{BB962C8B-B14F-4D97-AF65-F5344CB8AC3E}">
        <p14:creationId xmlns:p14="http://schemas.microsoft.com/office/powerpoint/2010/main" val="747511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AutoClosable</a:t>
            </a:r>
            <a:endParaRPr lang="en-US" dirty="0"/>
          </a:p>
        </p:txBody>
      </p:sp>
      <p:sp>
        <p:nvSpPr>
          <p:cNvPr id="4" name="Slide Number Placeholder 3"/>
          <p:cNvSpPr>
            <a:spLocks noGrp="1"/>
          </p:cNvSpPr>
          <p:nvPr>
            <p:ph type="sldNum" sz="quarter" idx="10"/>
          </p:nvPr>
        </p:nvSpPr>
        <p:spPr/>
        <p:txBody>
          <a:bodyPr/>
          <a:lstStyle/>
          <a:p>
            <a:fld id="{712E88AF-6B02-4BCA-841D-37117BC96170}" type="slidenum">
              <a:rPr lang="en-US" smtClean="0"/>
              <a:t>10</a:t>
            </a:fld>
            <a:endParaRPr lang="en-US"/>
          </a:p>
        </p:txBody>
      </p:sp>
    </p:spTree>
    <p:extLst>
      <p:ext uri="{BB962C8B-B14F-4D97-AF65-F5344CB8AC3E}">
        <p14:creationId xmlns:p14="http://schemas.microsoft.com/office/powerpoint/2010/main" val="2026363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2E88AF-6B02-4BCA-841D-37117BC96170}" type="slidenum">
              <a:rPr lang="en-US" smtClean="0"/>
              <a:t>11</a:t>
            </a:fld>
            <a:endParaRPr lang="en-US"/>
          </a:p>
        </p:txBody>
      </p:sp>
    </p:spTree>
    <p:extLst>
      <p:ext uri="{BB962C8B-B14F-4D97-AF65-F5344CB8AC3E}">
        <p14:creationId xmlns:p14="http://schemas.microsoft.com/office/powerpoint/2010/main" val="2026363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good idea to create a base exception for your API or application, and have all other exceptions subclass this base exception. Individual subclasses makes it possible (but not obligatory) to catch and handle these individual exceptions differently. You should create individual exceptions only for errors that can actually be handled differently. </a:t>
            </a:r>
          </a:p>
          <a:p>
            <a:endParaRPr lang="en-US" dirty="0"/>
          </a:p>
        </p:txBody>
      </p:sp>
      <p:sp>
        <p:nvSpPr>
          <p:cNvPr id="4" name="Slide Number Placeholder 3"/>
          <p:cNvSpPr>
            <a:spLocks noGrp="1"/>
          </p:cNvSpPr>
          <p:nvPr>
            <p:ph type="sldNum" sz="quarter" idx="10"/>
          </p:nvPr>
        </p:nvSpPr>
        <p:spPr/>
        <p:txBody>
          <a:bodyPr/>
          <a:lstStyle/>
          <a:p>
            <a:fld id="{712E88AF-6B02-4BCA-841D-37117BC96170}" type="slidenum">
              <a:rPr lang="en-US" smtClean="0"/>
              <a:t>12</a:t>
            </a:fld>
            <a:endParaRPr lang="en-US"/>
          </a:p>
        </p:txBody>
      </p:sp>
    </p:spTree>
    <p:extLst>
      <p:ext uri="{BB962C8B-B14F-4D97-AF65-F5344CB8AC3E}">
        <p14:creationId xmlns:p14="http://schemas.microsoft.com/office/powerpoint/2010/main" val="2026363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2E88AF-6B02-4BCA-841D-37117BC96170}" type="slidenum">
              <a:rPr lang="en-US" smtClean="0"/>
              <a:t>13</a:t>
            </a:fld>
            <a:endParaRPr lang="en-US"/>
          </a:p>
        </p:txBody>
      </p:sp>
    </p:spTree>
    <p:extLst>
      <p:ext uri="{BB962C8B-B14F-4D97-AF65-F5344CB8AC3E}">
        <p14:creationId xmlns:p14="http://schemas.microsoft.com/office/powerpoint/2010/main" val="2026363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2E88AF-6B02-4BCA-841D-37117BC96170}" type="slidenum">
              <a:rPr lang="en-US" smtClean="0"/>
              <a:t>14</a:t>
            </a:fld>
            <a:endParaRPr lang="en-US"/>
          </a:p>
        </p:txBody>
      </p:sp>
    </p:spTree>
    <p:extLst>
      <p:ext uri="{BB962C8B-B14F-4D97-AF65-F5344CB8AC3E}">
        <p14:creationId xmlns:p14="http://schemas.microsoft.com/office/powerpoint/2010/main" val="2026363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2E88AF-6B02-4BCA-841D-37117BC96170}" type="slidenum">
              <a:rPr lang="en-US" smtClean="0"/>
              <a:t>2</a:t>
            </a:fld>
            <a:endParaRPr lang="en-US"/>
          </a:p>
        </p:txBody>
      </p:sp>
    </p:spTree>
    <p:extLst>
      <p:ext uri="{BB962C8B-B14F-4D97-AF65-F5344CB8AC3E}">
        <p14:creationId xmlns:p14="http://schemas.microsoft.com/office/powerpoint/2010/main" val="2026363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2E88AF-6B02-4BCA-841D-37117BC96170}" type="slidenum">
              <a:rPr lang="en-US" smtClean="0"/>
              <a:t>3</a:t>
            </a:fld>
            <a:endParaRPr lang="en-US"/>
          </a:p>
        </p:txBody>
      </p:sp>
    </p:spTree>
    <p:extLst>
      <p:ext uri="{BB962C8B-B14F-4D97-AF65-F5344CB8AC3E}">
        <p14:creationId xmlns:p14="http://schemas.microsoft.com/office/powerpoint/2010/main" val="2026363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2E88AF-6B02-4BCA-841D-37117BC96170}" type="slidenum">
              <a:rPr lang="en-US" smtClean="0"/>
              <a:t>4</a:t>
            </a:fld>
            <a:endParaRPr lang="en-US"/>
          </a:p>
        </p:txBody>
      </p:sp>
    </p:spTree>
    <p:extLst>
      <p:ext uri="{BB962C8B-B14F-4D97-AF65-F5344CB8AC3E}">
        <p14:creationId xmlns:p14="http://schemas.microsoft.com/office/powerpoint/2010/main" val="2026363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2E88AF-6B02-4BCA-841D-37117BC96170}" type="slidenum">
              <a:rPr lang="en-US" smtClean="0"/>
              <a:t>5</a:t>
            </a:fld>
            <a:endParaRPr lang="en-US"/>
          </a:p>
        </p:txBody>
      </p:sp>
    </p:spTree>
    <p:extLst>
      <p:ext uri="{BB962C8B-B14F-4D97-AF65-F5344CB8AC3E}">
        <p14:creationId xmlns:p14="http://schemas.microsoft.com/office/powerpoint/2010/main" val="2026363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Checked exceptions in Java extend the </a:t>
            </a:r>
            <a:r>
              <a:rPr lang="en-US" dirty="0" err="1" smtClean="0"/>
              <a:t>java.lang.Exception</a:t>
            </a:r>
            <a:r>
              <a:rPr lang="en-US" dirty="0" smtClean="0"/>
              <a:t> class. Unchecked exceptions extend the </a:t>
            </a:r>
            <a:r>
              <a:rPr lang="en-US" dirty="0" err="1" smtClean="0"/>
              <a:t>java.lang.RuntimeException</a:t>
            </a:r>
            <a:r>
              <a:rPr lang="en-US" dirty="0" smtClean="0"/>
              <a:t>. </a:t>
            </a:r>
            <a:endParaRPr lang="en-US" dirty="0"/>
          </a:p>
        </p:txBody>
      </p:sp>
      <p:sp>
        <p:nvSpPr>
          <p:cNvPr id="4" name="Slide Number Placeholder 3"/>
          <p:cNvSpPr>
            <a:spLocks noGrp="1"/>
          </p:cNvSpPr>
          <p:nvPr>
            <p:ph type="sldNum" sz="quarter" idx="10"/>
          </p:nvPr>
        </p:nvSpPr>
        <p:spPr/>
        <p:txBody>
          <a:bodyPr/>
          <a:lstStyle/>
          <a:p>
            <a:fld id="{712E88AF-6B02-4BCA-841D-37117BC96170}" type="slidenum">
              <a:rPr lang="en-US" smtClean="0"/>
              <a:t>6</a:t>
            </a:fld>
            <a:endParaRPr lang="en-US"/>
          </a:p>
        </p:txBody>
      </p:sp>
    </p:spTree>
    <p:extLst>
      <p:ext uri="{BB962C8B-B14F-4D97-AF65-F5344CB8AC3E}">
        <p14:creationId xmlns:p14="http://schemas.microsoft.com/office/powerpoint/2010/main" val="202636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2E88AF-6B02-4BCA-841D-37117BC96170}" type="slidenum">
              <a:rPr lang="en-US" smtClean="0"/>
              <a:t>7</a:t>
            </a:fld>
            <a:endParaRPr lang="en-US"/>
          </a:p>
        </p:txBody>
      </p:sp>
    </p:spTree>
    <p:extLst>
      <p:ext uri="{BB962C8B-B14F-4D97-AF65-F5344CB8AC3E}">
        <p14:creationId xmlns:p14="http://schemas.microsoft.com/office/powerpoint/2010/main" val="2026363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that an exception is thrown from inside the try block. Then the finally block is executed. Imagine then, that an exception is also thrown from the finally block. Which exception do you think is propagated up the call stack? </a:t>
            </a:r>
          </a:p>
          <a:p>
            <a:r>
              <a:rPr lang="en-US" dirty="0" smtClean="0"/>
              <a:t>The exception thrown from the finally block would be propagated up the call stack, even if the exception thrown from the try block would probably be more relevant to propagate. </a:t>
            </a:r>
          </a:p>
          <a:p>
            <a:endParaRPr lang="en-US" dirty="0"/>
          </a:p>
        </p:txBody>
      </p:sp>
      <p:sp>
        <p:nvSpPr>
          <p:cNvPr id="4" name="Slide Number Placeholder 3"/>
          <p:cNvSpPr>
            <a:spLocks noGrp="1"/>
          </p:cNvSpPr>
          <p:nvPr>
            <p:ph type="sldNum" sz="quarter" idx="10"/>
          </p:nvPr>
        </p:nvSpPr>
        <p:spPr/>
        <p:txBody>
          <a:bodyPr/>
          <a:lstStyle/>
          <a:p>
            <a:fld id="{712E88AF-6B02-4BCA-841D-37117BC96170}" type="slidenum">
              <a:rPr lang="en-US" smtClean="0"/>
              <a:t>8</a:t>
            </a:fld>
            <a:endParaRPr lang="en-US"/>
          </a:p>
        </p:txBody>
      </p:sp>
    </p:spTree>
    <p:extLst>
      <p:ext uri="{BB962C8B-B14F-4D97-AF65-F5344CB8AC3E}">
        <p14:creationId xmlns:p14="http://schemas.microsoft.com/office/powerpoint/2010/main" val="2026363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2E88AF-6B02-4BCA-841D-37117BC96170}" type="slidenum">
              <a:rPr lang="en-US" smtClean="0"/>
              <a:t>9</a:t>
            </a:fld>
            <a:endParaRPr lang="en-US"/>
          </a:p>
        </p:txBody>
      </p:sp>
    </p:spTree>
    <p:extLst>
      <p:ext uri="{BB962C8B-B14F-4D97-AF65-F5344CB8AC3E}">
        <p14:creationId xmlns:p14="http://schemas.microsoft.com/office/powerpoint/2010/main" val="2026363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35AD44-EB6E-46CA-9ACA-7A84CAEDF71F}"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97288-A4A5-404A-AB5F-FAD55117292F}" type="slidenum">
              <a:rPr lang="en-US" smtClean="0"/>
              <a:t>‹#›</a:t>
            </a:fld>
            <a:endParaRPr lang="en-US"/>
          </a:p>
        </p:txBody>
      </p:sp>
    </p:spTree>
    <p:extLst>
      <p:ext uri="{BB962C8B-B14F-4D97-AF65-F5344CB8AC3E}">
        <p14:creationId xmlns:p14="http://schemas.microsoft.com/office/powerpoint/2010/main" val="427191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35AD44-EB6E-46CA-9ACA-7A84CAEDF71F}"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97288-A4A5-404A-AB5F-FAD55117292F}" type="slidenum">
              <a:rPr lang="en-US" smtClean="0"/>
              <a:t>‹#›</a:t>
            </a:fld>
            <a:endParaRPr lang="en-US"/>
          </a:p>
        </p:txBody>
      </p:sp>
    </p:spTree>
    <p:extLst>
      <p:ext uri="{BB962C8B-B14F-4D97-AF65-F5344CB8AC3E}">
        <p14:creationId xmlns:p14="http://schemas.microsoft.com/office/powerpoint/2010/main" val="1874602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35AD44-EB6E-46CA-9ACA-7A84CAEDF71F}"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97288-A4A5-404A-AB5F-FAD55117292F}" type="slidenum">
              <a:rPr lang="en-US" smtClean="0"/>
              <a:t>‹#›</a:t>
            </a:fld>
            <a:endParaRPr lang="en-US"/>
          </a:p>
        </p:txBody>
      </p:sp>
    </p:spTree>
    <p:extLst>
      <p:ext uri="{BB962C8B-B14F-4D97-AF65-F5344CB8AC3E}">
        <p14:creationId xmlns:p14="http://schemas.microsoft.com/office/powerpoint/2010/main" val="4128344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35AD44-EB6E-46CA-9ACA-7A84CAEDF71F}"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97288-A4A5-404A-AB5F-FAD55117292F}" type="slidenum">
              <a:rPr lang="en-US" smtClean="0"/>
              <a:t>‹#›</a:t>
            </a:fld>
            <a:endParaRPr lang="en-US"/>
          </a:p>
        </p:txBody>
      </p:sp>
    </p:spTree>
    <p:extLst>
      <p:ext uri="{BB962C8B-B14F-4D97-AF65-F5344CB8AC3E}">
        <p14:creationId xmlns:p14="http://schemas.microsoft.com/office/powerpoint/2010/main" val="657706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35AD44-EB6E-46CA-9ACA-7A84CAEDF71F}"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97288-A4A5-404A-AB5F-FAD55117292F}" type="slidenum">
              <a:rPr lang="en-US" smtClean="0"/>
              <a:t>‹#›</a:t>
            </a:fld>
            <a:endParaRPr lang="en-US"/>
          </a:p>
        </p:txBody>
      </p:sp>
    </p:spTree>
    <p:extLst>
      <p:ext uri="{BB962C8B-B14F-4D97-AF65-F5344CB8AC3E}">
        <p14:creationId xmlns:p14="http://schemas.microsoft.com/office/powerpoint/2010/main" val="742118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35AD44-EB6E-46CA-9ACA-7A84CAEDF71F}"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97288-A4A5-404A-AB5F-FAD55117292F}" type="slidenum">
              <a:rPr lang="en-US" smtClean="0"/>
              <a:t>‹#›</a:t>
            </a:fld>
            <a:endParaRPr lang="en-US"/>
          </a:p>
        </p:txBody>
      </p:sp>
    </p:spTree>
    <p:extLst>
      <p:ext uri="{BB962C8B-B14F-4D97-AF65-F5344CB8AC3E}">
        <p14:creationId xmlns:p14="http://schemas.microsoft.com/office/powerpoint/2010/main" val="1371045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35AD44-EB6E-46CA-9ACA-7A84CAEDF71F}" type="datetimeFigureOut">
              <a:rPr lang="en-US" smtClean="0"/>
              <a:t>3/13/2015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497288-A4A5-404A-AB5F-FAD55117292F}" type="slidenum">
              <a:rPr lang="en-US" smtClean="0"/>
              <a:t>‹#›</a:t>
            </a:fld>
            <a:endParaRPr lang="en-US"/>
          </a:p>
        </p:txBody>
      </p:sp>
    </p:spTree>
    <p:extLst>
      <p:ext uri="{BB962C8B-B14F-4D97-AF65-F5344CB8AC3E}">
        <p14:creationId xmlns:p14="http://schemas.microsoft.com/office/powerpoint/2010/main" val="172033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35AD44-EB6E-46CA-9ACA-7A84CAEDF71F}" type="datetimeFigureOut">
              <a:rPr lang="en-US" smtClean="0"/>
              <a:t>3/13/2015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497288-A4A5-404A-AB5F-FAD55117292F}" type="slidenum">
              <a:rPr lang="en-US" smtClean="0"/>
              <a:t>‹#›</a:t>
            </a:fld>
            <a:endParaRPr lang="en-US"/>
          </a:p>
        </p:txBody>
      </p:sp>
    </p:spTree>
    <p:extLst>
      <p:ext uri="{BB962C8B-B14F-4D97-AF65-F5344CB8AC3E}">
        <p14:creationId xmlns:p14="http://schemas.microsoft.com/office/powerpoint/2010/main" val="304939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35AD44-EB6E-46CA-9ACA-7A84CAEDF71F}" type="datetimeFigureOut">
              <a:rPr lang="en-US" smtClean="0"/>
              <a:t>3/13/2015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497288-A4A5-404A-AB5F-FAD55117292F}" type="slidenum">
              <a:rPr lang="en-US" smtClean="0"/>
              <a:t>‹#›</a:t>
            </a:fld>
            <a:endParaRPr lang="en-US"/>
          </a:p>
        </p:txBody>
      </p:sp>
    </p:spTree>
    <p:extLst>
      <p:ext uri="{BB962C8B-B14F-4D97-AF65-F5344CB8AC3E}">
        <p14:creationId xmlns:p14="http://schemas.microsoft.com/office/powerpoint/2010/main" val="1106435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5AD44-EB6E-46CA-9ACA-7A84CAEDF71F}"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97288-A4A5-404A-AB5F-FAD55117292F}" type="slidenum">
              <a:rPr lang="en-US" smtClean="0"/>
              <a:t>‹#›</a:t>
            </a:fld>
            <a:endParaRPr lang="en-US"/>
          </a:p>
        </p:txBody>
      </p:sp>
    </p:spTree>
    <p:extLst>
      <p:ext uri="{BB962C8B-B14F-4D97-AF65-F5344CB8AC3E}">
        <p14:creationId xmlns:p14="http://schemas.microsoft.com/office/powerpoint/2010/main" val="670732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5AD44-EB6E-46CA-9ACA-7A84CAEDF71F}"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97288-A4A5-404A-AB5F-FAD55117292F}" type="slidenum">
              <a:rPr lang="en-US" smtClean="0"/>
              <a:t>‹#›</a:t>
            </a:fld>
            <a:endParaRPr lang="en-US"/>
          </a:p>
        </p:txBody>
      </p:sp>
    </p:spTree>
    <p:extLst>
      <p:ext uri="{BB962C8B-B14F-4D97-AF65-F5344CB8AC3E}">
        <p14:creationId xmlns:p14="http://schemas.microsoft.com/office/powerpoint/2010/main" val="4240025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35AD44-EB6E-46CA-9ACA-7A84CAEDF71F}" type="datetimeFigureOut">
              <a:rPr lang="en-US" smtClean="0"/>
              <a:t>3/13/2015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497288-A4A5-404A-AB5F-FAD55117292F}" type="slidenum">
              <a:rPr lang="en-US" smtClean="0"/>
              <a:t>‹#›</a:t>
            </a:fld>
            <a:endParaRPr lang="en-US"/>
          </a:p>
        </p:txBody>
      </p:sp>
    </p:spTree>
    <p:extLst>
      <p:ext uri="{BB962C8B-B14F-4D97-AF65-F5344CB8AC3E}">
        <p14:creationId xmlns:p14="http://schemas.microsoft.com/office/powerpoint/2010/main" val="4061722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470025"/>
          </a:xfrm>
        </p:spPr>
        <p:txBody>
          <a:bodyPr>
            <a:normAutofit/>
          </a:bodyPr>
          <a:lstStyle/>
          <a:p>
            <a:r>
              <a:rPr lang="en-US" sz="7200" dirty="0" smtClean="0">
                <a:solidFill>
                  <a:schemeClr val="accent5"/>
                </a:solidFill>
                <a:latin typeface="Arial" pitchFamily="34" charset="0"/>
                <a:cs typeface="Arial" pitchFamily="34" charset="0"/>
              </a:rPr>
              <a:t>EPAM </a:t>
            </a:r>
            <a:r>
              <a:rPr lang="en-US" sz="7200" dirty="0" err="1" smtClean="0">
                <a:solidFill>
                  <a:schemeClr val="tx1">
                    <a:lumMod val="50000"/>
                    <a:lumOff val="50000"/>
                  </a:schemeClr>
                </a:solidFill>
                <a:latin typeface="Arial" pitchFamily="34" charset="0"/>
                <a:cs typeface="Arial" pitchFamily="34" charset="0"/>
              </a:rPr>
              <a:t>JavaLab</a:t>
            </a:r>
            <a:endParaRPr lang="en-US" sz="7200" dirty="0">
              <a:solidFill>
                <a:schemeClr val="tx1">
                  <a:lumMod val="50000"/>
                  <a:lumOff val="50000"/>
                </a:schemeClr>
              </a:solidFill>
              <a:latin typeface="Arial" pitchFamily="34" charset="0"/>
              <a:cs typeface="Arial" pitchFamily="34" charset="0"/>
            </a:endParaRPr>
          </a:p>
        </p:txBody>
      </p:sp>
      <p:sp>
        <p:nvSpPr>
          <p:cNvPr id="4" name="Rectangle 3"/>
          <p:cNvSpPr/>
          <p:nvPr/>
        </p:nvSpPr>
        <p:spPr>
          <a:xfrm>
            <a:off x="6781800" y="6526607"/>
            <a:ext cx="2263761" cy="230832"/>
          </a:xfrm>
          <a:prstGeom prst="rect">
            <a:avLst/>
          </a:prstGeom>
        </p:spPr>
        <p:txBody>
          <a:bodyPr wrap="none">
            <a:spAutoFit/>
          </a:bodyPr>
          <a:lstStyle/>
          <a:p>
            <a:r>
              <a:rPr lang="en-US" sz="900" dirty="0" smtClean="0">
                <a:solidFill>
                  <a:schemeClr val="bg1">
                    <a:lumMod val="65000"/>
                  </a:schemeClr>
                </a:solidFill>
              </a:rPr>
              <a:t>© 2015. EPAM Systems. All Rights Reserved.</a:t>
            </a:r>
            <a:endParaRPr lang="en-US" sz="900" dirty="0">
              <a:solidFill>
                <a:schemeClr val="bg1">
                  <a:lumMod val="65000"/>
                </a:schemeClr>
              </a:solidFill>
            </a:endParaRPr>
          </a:p>
        </p:txBody>
      </p:sp>
      <p:sp>
        <p:nvSpPr>
          <p:cNvPr id="5" name="TextBox 4"/>
          <p:cNvSpPr txBox="1"/>
          <p:nvPr/>
        </p:nvSpPr>
        <p:spPr>
          <a:xfrm>
            <a:off x="6380088" y="3810000"/>
            <a:ext cx="1313180" cy="369332"/>
          </a:xfrm>
          <a:prstGeom prst="rect">
            <a:avLst/>
          </a:prstGeom>
          <a:noFill/>
        </p:spPr>
        <p:txBody>
          <a:bodyPr wrap="none" rtlCol="0">
            <a:spAutoFit/>
          </a:bodyPr>
          <a:lstStyle/>
          <a:p>
            <a:pPr algn="r"/>
            <a:r>
              <a:rPr lang="en-US" dirty="0" smtClean="0">
                <a:solidFill>
                  <a:schemeClr val="accent6"/>
                </a:solidFill>
                <a:latin typeface="Arial" pitchFamily="34" charset="0"/>
                <a:cs typeface="Arial" pitchFamily="34" charset="0"/>
              </a:rPr>
              <a:t>Exceptions</a:t>
            </a:r>
            <a:endParaRPr lang="en-US" sz="1600" dirty="0" smtClean="0">
              <a:solidFill>
                <a:schemeClr val="accent6"/>
              </a:solidFill>
              <a:latin typeface="Arial" pitchFamily="34" charset="0"/>
              <a:cs typeface="Arial" pitchFamily="34" charset="0"/>
            </a:endParaRPr>
          </a:p>
        </p:txBody>
      </p:sp>
    </p:spTree>
    <p:extLst>
      <p:ext uri="{BB962C8B-B14F-4D97-AF65-F5344CB8AC3E}">
        <p14:creationId xmlns:p14="http://schemas.microsoft.com/office/powerpoint/2010/main" val="84930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274320"/>
            <a:ext cx="8712642" cy="830997"/>
          </a:xfrm>
          <a:prstGeom prst="rect">
            <a:avLst/>
          </a:prstGeom>
          <a:noFill/>
        </p:spPr>
        <p:txBody>
          <a:bodyPr wrap="none" rtlCol="0">
            <a:spAutoFit/>
          </a:bodyPr>
          <a:lstStyle/>
          <a:p>
            <a:r>
              <a:rPr lang="en-US" sz="4800" dirty="0" smtClean="0">
                <a:solidFill>
                  <a:schemeClr val="tx1">
                    <a:lumMod val="50000"/>
                    <a:lumOff val="50000"/>
                  </a:schemeClr>
                </a:solidFill>
                <a:latin typeface="Arial" pitchFamily="34" charset="0"/>
                <a:cs typeface="Arial" pitchFamily="34" charset="0"/>
              </a:rPr>
              <a:t>Exceptions </a:t>
            </a:r>
            <a:r>
              <a:rPr lang="en-US" sz="4800" dirty="0" smtClean="0">
                <a:solidFill>
                  <a:schemeClr val="accent6"/>
                </a:solidFill>
                <a:latin typeface="Arial" pitchFamily="34" charset="0"/>
                <a:cs typeface="Arial" pitchFamily="34" charset="0"/>
              </a:rPr>
              <a:t>– try with resources</a:t>
            </a:r>
            <a:endParaRPr lang="en-US" sz="4800" dirty="0">
              <a:solidFill>
                <a:schemeClr val="accent6"/>
              </a:solidFill>
              <a:latin typeface="Arial" pitchFamily="34" charset="0"/>
              <a:cs typeface="Arial" pitchFamily="34" charset="0"/>
            </a:endParaRPr>
          </a:p>
        </p:txBody>
      </p:sp>
      <p:sp>
        <p:nvSpPr>
          <p:cNvPr id="10" name="Rectangle 9"/>
          <p:cNvSpPr/>
          <p:nvPr/>
        </p:nvSpPr>
        <p:spPr>
          <a:xfrm>
            <a:off x="6781800" y="6526607"/>
            <a:ext cx="2263761" cy="230832"/>
          </a:xfrm>
          <a:prstGeom prst="rect">
            <a:avLst/>
          </a:prstGeom>
        </p:spPr>
        <p:txBody>
          <a:bodyPr wrap="none">
            <a:spAutoFit/>
          </a:bodyPr>
          <a:lstStyle/>
          <a:p>
            <a:r>
              <a:rPr lang="en-US" sz="900" dirty="0" smtClean="0">
                <a:solidFill>
                  <a:schemeClr val="bg1">
                    <a:lumMod val="65000"/>
                  </a:schemeClr>
                </a:solidFill>
              </a:rPr>
              <a:t>© 2015. EPAM Systems. All Rights Reserved.</a:t>
            </a:r>
            <a:endParaRPr lang="en-US" sz="900" dirty="0">
              <a:solidFill>
                <a:schemeClr val="bg1">
                  <a:lumMod val="65000"/>
                </a:schemeClr>
              </a:solidFill>
            </a:endParaRPr>
          </a:p>
        </p:txBody>
      </p:sp>
      <p:sp>
        <p:nvSpPr>
          <p:cNvPr id="2" name="TextBox 1"/>
          <p:cNvSpPr txBox="1"/>
          <p:nvPr/>
        </p:nvSpPr>
        <p:spPr>
          <a:xfrm>
            <a:off x="152400" y="1758077"/>
            <a:ext cx="9145452" cy="2585323"/>
          </a:xfrm>
          <a:prstGeom prst="rect">
            <a:avLst/>
          </a:prstGeom>
          <a:noFill/>
        </p:spPr>
        <p:txBody>
          <a:bodyPr wrap="none" rtlCol="0">
            <a:spAutoFit/>
          </a:bodyPr>
          <a:lstStyle/>
          <a:p>
            <a:r>
              <a:rPr lang="en-US" b="1" dirty="0">
                <a:solidFill>
                  <a:schemeClr val="accent4"/>
                </a:solidFill>
                <a:latin typeface="Courier New" pitchFamily="49" charset="0"/>
                <a:cs typeface="Courier New" pitchFamily="49" charset="0"/>
              </a:rPr>
              <a:t>try</a:t>
            </a:r>
            <a:r>
              <a:rPr lang="en-US" b="1" dirty="0">
                <a:solidFill>
                  <a:schemeClr val="bg1">
                    <a:lumMod val="50000"/>
                  </a:schemeClr>
                </a:solidFill>
                <a:latin typeface="Courier New" pitchFamily="49" charset="0"/>
                <a:cs typeface="Courier New" pitchFamily="49" charset="0"/>
              </a:rPr>
              <a:t> </a:t>
            </a:r>
            <a:endParaRPr lang="en-US" b="1" dirty="0" smtClean="0">
              <a:solidFill>
                <a:schemeClr val="bg1">
                  <a:lumMod val="50000"/>
                </a:schemeClr>
              </a:solidFill>
              <a:latin typeface="Courier New" pitchFamily="49" charset="0"/>
              <a:cs typeface="Courier New" pitchFamily="49" charset="0"/>
            </a:endParaRPr>
          </a:p>
          <a:p>
            <a:r>
              <a:rPr lang="en-US" b="1" dirty="0" smtClean="0">
                <a:solidFill>
                  <a:schemeClr val="bg1">
                    <a:lumMod val="50000"/>
                  </a:schemeClr>
                </a:solidFill>
                <a:latin typeface="Courier New" pitchFamily="49" charset="0"/>
                <a:cs typeface="Courier New" pitchFamily="49" charset="0"/>
              </a:rPr>
              <a:t>(</a:t>
            </a:r>
            <a:r>
              <a:rPr lang="en-US" b="1" dirty="0" err="1">
                <a:solidFill>
                  <a:schemeClr val="bg1">
                    <a:lumMod val="50000"/>
                  </a:schemeClr>
                </a:solidFill>
                <a:latin typeface="Courier New" pitchFamily="49" charset="0"/>
                <a:cs typeface="Courier New" pitchFamily="49" charset="0"/>
              </a:rPr>
              <a:t>BufferedWriter</a:t>
            </a:r>
            <a:r>
              <a:rPr lang="en-US" b="1" dirty="0">
                <a:solidFill>
                  <a:schemeClr val="bg1">
                    <a:lumMod val="50000"/>
                  </a:schemeClr>
                </a:solidFill>
                <a:latin typeface="Courier New" pitchFamily="49" charset="0"/>
                <a:cs typeface="Courier New" pitchFamily="49" charset="0"/>
              </a:rPr>
              <a:t> writer = </a:t>
            </a:r>
            <a:r>
              <a:rPr lang="en-US" b="1" dirty="0" err="1" smtClean="0">
                <a:solidFill>
                  <a:schemeClr val="bg1">
                    <a:lumMod val="50000"/>
                  </a:schemeClr>
                </a:solidFill>
                <a:latin typeface="Courier New" pitchFamily="49" charset="0"/>
                <a:cs typeface="Courier New" pitchFamily="49" charset="0"/>
              </a:rPr>
              <a:t>Files.newBufferedWriter</a:t>
            </a:r>
            <a:r>
              <a:rPr lang="en-US" b="1" dirty="0" smtClean="0">
                <a:solidFill>
                  <a:schemeClr val="bg1">
                    <a:lumMod val="50000"/>
                  </a:schemeClr>
                </a:solidFill>
                <a:latin typeface="Courier New" pitchFamily="49" charset="0"/>
                <a:cs typeface="Courier New" pitchFamily="49" charset="0"/>
              </a:rPr>
              <a:t>(file, charset</a:t>
            </a:r>
            <a:r>
              <a:rPr lang="en-US" b="1" dirty="0">
                <a:solidFill>
                  <a:schemeClr val="bg1">
                    <a:lumMod val="50000"/>
                  </a:schemeClr>
                </a:solidFill>
                <a:latin typeface="Courier New" pitchFamily="49" charset="0"/>
                <a:cs typeface="Courier New" pitchFamily="49" charset="0"/>
              </a:rPr>
              <a:t>)) </a:t>
            </a:r>
            <a:endParaRPr lang="en-US" b="1" dirty="0" smtClean="0">
              <a:solidFill>
                <a:schemeClr val="bg1">
                  <a:lumMod val="50000"/>
                </a:schemeClr>
              </a:solidFill>
              <a:latin typeface="Courier New" pitchFamily="49" charset="0"/>
              <a:cs typeface="Courier New" pitchFamily="49" charset="0"/>
            </a:endParaRPr>
          </a:p>
          <a:p>
            <a:r>
              <a:rPr lang="en-US" b="1" dirty="0" smtClean="0">
                <a:solidFill>
                  <a:schemeClr val="bg1">
                    <a:lumMod val="50000"/>
                  </a:schemeClr>
                </a:solidFill>
                <a:latin typeface="Courier New" pitchFamily="49" charset="0"/>
                <a:cs typeface="Courier New" pitchFamily="49" charset="0"/>
              </a:rPr>
              <a:t>{</a:t>
            </a:r>
            <a:endParaRPr lang="en-US" b="1" dirty="0">
              <a:solidFill>
                <a:schemeClr val="bg1">
                  <a:lumMod val="50000"/>
                </a:schemeClr>
              </a:solidFill>
              <a:latin typeface="Courier New" pitchFamily="49" charset="0"/>
              <a:cs typeface="Courier New" pitchFamily="49" charset="0"/>
            </a:endParaRPr>
          </a:p>
          <a:p>
            <a:r>
              <a:rPr lang="en-US" b="1" dirty="0">
                <a:solidFill>
                  <a:schemeClr val="bg1">
                    <a:lumMod val="50000"/>
                  </a:schemeClr>
                </a:solidFill>
                <a:latin typeface="Courier New" pitchFamily="49" charset="0"/>
                <a:cs typeface="Courier New" pitchFamily="49" charset="0"/>
              </a:rPr>
              <a:t>    </a:t>
            </a:r>
            <a:r>
              <a:rPr lang="en-US" b="1" dirty="0" err="1">
                <a:solidFill>
                  <a:schemeClr val="bg1">
                    <a:lumMod val="50000"/>
                  </a:schemeClr>
                </a:solidFill>
                <a:latin typeface="Courier New" pitchFamily="49" charset="0"/>
                <a:cs typeface="Courier New" pitchFamily="49" charset="0"/>
              </a:rPr>
              <a:t>writer.write</a:t>
            </a:r>
            <a:r>
              <a:rPr lang="en-US" b="1" dirty="0">
                <a:solidFill>
                  <a:schemeClr val="bg1">
                    <a:lumMod val="50000"/>
                  </a:schemeClr>
                </a:solidFill>
                <a:latin typeface="Courier New" pitchFamily="49" charset="0"/>
                <a:cs typeface="Courier New" pitchFamily="49" charset="0"/>
              </a:rPr>
              <a:t>(s, 0, </a:t>
            </a:r>
            <a:r>
              <a:rPr lang="en-US" b="1" dirty="0" err="1">
                <a:solidFill>
                  <a:schemeClr val="bg1">
                    <a:lumMod val="50000"/>
                  </a:schemeClr>
                </a:solidFill>
                <a:latin typeface="Courier New" pitchFamily="49" charset="0"/>
                <a:cs typeface="Courier New" pitchFamily="49" charset="0"/>
              </a:rPr>
              <a:t>s.length</a:t>
            </a:r>
            <a:r>
              <a:rPr lang="en-US" b="1" dirty="0" smtClean="0">
                <a:solidFill>
                  <a:schemeClr val="bg1">
                    <a:lumMod val="50000"/>
                  </a:schemeClr>
                </a:solidFill>
                <a:latin typeface="Courier New" pitchFamily="49" charset="0"/>
                <a:cs typeface="Courier New" pitchFamily="49" charset="0"/>
              </a:rPr>
              <a:t>());</a:t>
            </a:r>
          </a:p>
          <a:p>
            <a:endParaRPr lang="en-US" b="1" dirty="0">
              <a:solidFill>
                <a:schemeClr val="bg1">
                  <a:lumMod val="50000"/>
                </a:schemeClr>
              </a:solidFill>
              <a:latin typeface="Courier New" pitchFamily="49" charset="0"/>
              <a:cs typeface="Courier New" pitchFamily="49" charset="0"/>
            </a:endParaRPr>
          </a:p>
          <a:p>
            <a:r>
              <a:rPr lang="en-US" b="1" dirty="0">
                <a:solidFill>
                  <a:schemeClr val="bg1">
                    <a:lumMod val="50000"/>
                  </a:schemeClr>
                </a:solidFill>
                <a:latin typeface="Courier New" pitchFamily="49" charset="0"/>
                <a:cs typeface="Courier New" pitchFamily="49" charset="0"/>
              </a:rPr>
              <a:t>} </a:t>
            </a:r>
            <a:r>
              <a:rPr lang="en-US" b="1" dirty="0">
                <a:solidFill>
                  <a:schemeClr val="accent4"/>
                </a:solidFill>
                <a:latin typeface="Courier New" pitchFamily="49" charset="0"/>
                <a:cs typeface="Courier New" pitchFamily="49" charset="0"/>
              </a:rPr>
              <a:t>catch</a:t>
            </a:r>
            <a:r>
              <a:rPr lang="en-US" b="1" dirty="0">
                <a:solidFill>
                  <a:schemeClr val="bg1">
                    <a:lumMod val="50000"/>
                  </a:schemeClr>
                </a:solidFill>
                <a:latin typeface="Courier New" pitchFamily="49" charset="0"/>
                <a:cs typeface="Courier New" pitchFamily="49" charset="0"/>
              </a:rPr>
              <a:t> (</a:t>
            </a:r>
            <a:r>
              <a:rPr lang="en-US" b="1" dirty="0" err="1">
                <a:solidFill>
                  <a:schemeClr val="bg1">
                    <a:lumMod val="50000"/>
                  </a:schemeClr>
                </a:solidFill>
                <a:latin typeface="Courier New" pitchFamily="49" charset="0"/>
                <a:cs typeface="Courier New" pitchFamily="49" charset="0"/>
              </a:rPr>
              <a:t>IOException</a:t>
            </a:r>
            <a:r>
              <a:rPr lang="en-US" b="1" dirty="0">
                <a:solidFill>
                  <a:schemeClr val="bg1">
                    <a:lumMod val="50000"/>
                  </a:schemeClr>
                </a:solidFill>
                <a:latin typeface="Courier New" pitchFamily="49" charset="0"/>
                <a:cs typeface="Courier New" pitchFamily="49" charset="0"/>
              </a:rPr>
              <a:t> x) </a:t>
            </a:r>
            <a:r>
              <a:rPr lang="en-US" b="1" dirty="0" smtClean="0">
                <a:solidFill>
                  <a:schemeClr val="bg1">
                    <a:lumMod val="50000"/>
                  </a:schemeClr>
                </a:solidFill>
                <a:latin typeface="Courier New" pitchFamily="49" charset="0"/>
                <a:cs typeface="Courier New" pitchFamily="49" charset="0"/>
              </a:rPr>
              <a:t>{</a:t>
            </a:r>
          </a:p>
          <a:p>
            <a:endParaRPr lang="en-US" b="1" dirty="0">
              <a:solidFill>
                <a:schemeClr val="bg1">
                  <a:lumMod val="50000"/>
                </a:schemeClr>
              </a:solidFill>
              <a:latin typeface="Courier New" pitchFamily="49" charset="0"/>
              <a:cs typeface="Courier New" pitchFamily="49" charset="0"/>
            </a:endParaRPr>
          </a:p>
          <a:p>
            <a:r>
              <a:rPr lang="en-US" b="1" dirty="0">
                <a:solidFill>
                  <a:schemeClr val="bg1">
                    <a:lumMod val="50000"/>
                  </a:schemeClr>
                </a:solidFill>
                <a:latin typeface="Courier New" pitchFamily="49" charset="0"/>
                <a:cs typeface="Courier New" pitchFamily="49" charset="0"/>
              </a:rPr>
              <a:t>    </a:t>
            </a:r>
            <a:r>
              <a:rPr lang="en-US" b="1" dirty="0" err="1">
                <a:solidFill>
                  <a:schemeClr val="bg1">
                    <a:lumMod val="50000"/>
                  </a:schemeClr>
                </a:solidFill>
                <a:latin typeface="Courier New" pitchFamily="49" charset="0"/>
                <a:cs typeface="Courier New" pitchFamily="49" charset="0"/>
              </a:rPr>
              <a:t>System.err.format</a:t>
            </a:r>
            <a:r>
              <a:rPr lang="en-US" b="1" dirty="0">
                <a:solidFill>
                  <a:schemeClr val="accent1"/>
                </a:solidFill>
                <a:latin typeface="Courier New" pitchFamily="49" charset="0"/>
                <a:cs typeface="Courier New" pitchFamily="49" charset="0"/>
              </a:rPr>
              <a:t>("</a:t>
            </a:r>
            <a:r>
              <a:rPr lang="en-US" b="1" dirty="0" err="1">
                <a:solidFill>
                  <a:schemeClr val="accent1"/>
                </a:solidFill>
                <a:latin typeface="Courier New" pitchFamily="49" charset="0"/>
                <a:cs typeface="Courier New" pitchFamily="49" charset="0"/>
              </a:rPr>
              <a:t>IOException</a:t>
            </a:r>
            <a:r>
              <a:rPr lang="en-US" b="1" dirty="0">
                <a:solidFill>
                  <a:schemeClr val="accent1"/>
                </a:solidFill>
                <a:latin typeface="Courier New" pitchFamily="49" charset="0"/>
                <a:cs typeface="Courier New" pitchFamily="49" charset="0"/>
              </a:rPr>
              <a:t>: %</a:t>
            </a:r>
            <a:r>
              <a:rPr lang="en-US" b="1" dirty="0" err="1">
                <a:solidFill>
                  <a:schemeClr val="accent1"/>
                </a:solidFill>
                <a:latin typeface="Courier New" pitchFamily="49" charset="0"/>
                <a:cs typeface="Courier New" pitchFamily="49" charset="0"/>
              </a:rPr>
              <a:t>s%n</a:t>
            </a:r>
            <a:r>
              <a:rPr lang="en-US" b="1" dirty="0">
                <a:solidFill>
                  <a:schemeClr val="accent1"/>
                </a:solidFill>
                <a:latin typeface="Courier New" pitchFamily="49" charset="0"/>
                <a:cs typeface="Courier New" pitchFamily="49" charset="0"/>
              </a:rPr>
              <a:t>"</a:t>
            </a:r>
            <a:r>
              <a:rPr lang="en-US" b="1" dirty="0">
                <a:solidFill>
                  <a:schemeClr val="bg1">
                    <a:lumMod val="50000"/>
                  </a:schemeClr>
                </a:solidFill>
                <a:latin typeface="Courier New" pitchFamily="49" charset="0"/>
                <a:cs typeface="Courier New" pitchFamily="49" charset="0"/>
              </a:rPr>
              <a:t>, x);</a:t>
            </a:r>
          </a:p>
          <a:p>
            <a:r>
              <a:rPr lang="en-US" b="1" dirty="0">
                <a:solidFill>
                  <a:schemeClr val="bg1">
                    <a:lumMod val="50000"/>
                  </a:schemeClr>
                </a:solidFill>
                <a:latin typeface="Courier New" pitchFamily="49" charset="0"/>
                <a:cs typeface="Courier New" pitchFamily="49" charset="0"/>
              </a:rPr>
              <a:t>}</a:t>
            </a:r>
          </a:p>
        </p:txBody>
      </p:sp>
    </p:spTree>
    <p:extLst>
      <p:ext uri="{BB962C8B-B14F-4D97-AF65-F5344CB8AC3E}">
        <p14:creationId xmlns:p14="http://schemas.microsoft.com/office/powerpoint/2010/main" val="352381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274320"/>
            <a:ext cx="7967246" cy="1015663"/>
          </a:xfrm>
          <a:prstGeom prst="rect">
            <a:avLst/>
          </a:prstGeom>
          <a:noFill/>
        </p:spPr>
        <p:txBody>
          <a:bodyPr wrap="none" rtlCol="0">
            <a:spAutoFit/>
          </a:bodyPr>
          <a:lstStyle/>
          <a:p>
            <a:r>
              <a:rPr lang="en-US" sz="6000" dirty="0" smtClean="0">
                <a:solidFill>
                  <a:schemeClr val="bg1">
                    <a:lumMod val="50000"/>
                  </a:schemeClr>
                </a:solidFill>
                <a:latin typeface="Arial" pitchFamily="34" charset="0"/>
                <a:cs typeface="Arial" pitchFamily="34" charset="0"/>
              </a:rPr>
              <a:t>Exceptions </a:t>
            </a:r>
            <a:r>
              <a:rPr lang="en-US" sz="6000" dirty="0">
                <a:solidFill>
                  <a:schemeClr val="accent1"/>
                </a:solidFill>
                <a:latin typeface="Arial" pitchFamily="34" charset="0"/>
                <a:cs typeface="Arial" pitchFamily="34" charset="0"/>
              </a:rPr>
              <a:t>-</a:t>
            </a:r>
            <a:r>
              <a:rPr lang="en-US" sz="6000" dirty="0" smtClean="0">
                <a:solidFill>
                  <a:schemeClr val="accent1"/>
                </a:solidFill>
                <a:latin typeface="Arial" pitchFamily="34" charset="0"/>
                <a:cs typeface="Arial" pitchFamily="34" charset="0"/>
              </a:rPr>
              <a:t> little more</a:t>
            </a:r>
            <a:endParaRPr lang="en-US" sz="6000" dirty="0">
              <a:solidFill>
                <a:schemeClr val="accent1"/>
              </a:solidFill>
              <a:latin typeface="Arial" pitchFamily="34" charset="0"/>
              <a:cs typeface="Arial" pitchFamily="34" charset="0"/>
            </a:endParaRPr>
          </a:p>
        </p:txBody>
      </p:sp>
      <p:sp>
        <p:nvSpPr>
          <p:cNvPr id="10" name="Rectangle 9"/>
          <p:cNvSpPr/>
          <p:nvPr/>
        </p:nvSpPr>
        <p:spPr>
          <a:xfrm>
            <a:off x="6781800" y="6526607"/>
            <a:ext cx="2263761" cy="230832"/>
          </a:xfrm>
          <a:prstGeom prst="rect">
            <a:avLst/>
          </a:prstGeom>
        </p:spPr>
        <p:txBody>
          <a:bodyPr wrap="none">
            <a:spAutoFit/>
          </a:bodyPr>
          <a:lstStyle/>
          <a:p>
            <a:r>
              <a:rPr lang="en-US" sz="900" dirty="0">
                <a:solidFill>
                  <a:schemeClr val="bg1">
                    <a:lumMod val="65000"/>
                  </a:schemeClr>
                </a:solidFill>
              </a:rPr>
              <a:t>© </a:t>
            </a:r>
            <a:r>
              <a:rPr lang="en-US" sz="900" dirty="0" smtClean="0">
                <a:solidFill>
                  <a:schemeClr val="bg1">
                    <a:lumMod val="65000"/>
                  </a:schemeClr>
                </a:solidFill>
              </a:rPr>
              <a:t>2015. </a:t>
            </a:r>
            <a:r>
              <a:rPr lang="en-US" sz="900" dirty="0">
                <a:solidFill>
                  <a:schemeClr val="bg1">
                    <a:lumMod val="65000"/>
                  </a:schemeClr>
                </a:solidFill>
              </a:rPr>
              <a:t>EPAM Systems. All Rights Reserved</a:t>
            </a:r>
            <a:r>
              <a:rPr lang="en-US" sz="900" dirty="0" smtClean="0">
                <a:solidFill>
                  <a:schemeClr val="bg1">
                    <a:lumMod val="50000"/>
                  </a:schemeClr>
                </a:solidFill>
              </a:rPr>
              <a:t>.</a:t>
            </a:r>
            <a:endParaRPr lang="en-US" sz="900" dirty="0">
              <a:solidFill>
                <a:schemeClr val="bg1">
                  <a:lumMod val="50000"/>
                </a:schemeClr>
              </a:solidFill>
            </a:endParaRPr>
          </a:p>
        </p:txBody>
      </p:sp>
      <p:grpSp>
        <p:nvGrpSpPr>
          <p:cNvPr id="2" name="Group 1"/>
          <p:cNvGrpSpPr/>
          <p:nvPr/>
        </p:nvGrpSpPr>
        <p:grpSpPr>
          <a:xfrm>
            <a:off x="3330243" y="2943909"/>
            <a:ext cx="2209800" cy="1387223"/>
            <a:chOff x="609600" y="2943909"/>
            <a:chExt cx="2209800" cy="1387223"/>
          </a:xfrm>
        </p:grpSpPr>
        <p:sp>
          <p:nvSpPr>
            <p:cNvPr id="14" name="Rounded Rectangle 13"/>
            <p:cNvSpPr/>
            <p:nvPr/>
          </p:nvSpPr>
          <p:spPr>
            <a:xfrm>
              <a:off x="609600" y="2943909"/>
              <a:ext cx="2209800" cy="1387223"/>
            </a:xfrm>
            <a:prstGeom prst="roundRect">
              <a:avLst>
                <a:gd name="adj" fmla="val 7245"/>
              </a:avLst>
            </a:prstGeom>
            <a:solidFill>
              <a:schemeClr val="bg1">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bg1"/>
                  </a:solidFill>
                </a:rPr>
                <a:t>Exception</a:t>
              </a:r>
              <a:endParaRPr lang="en-US" sz="1400" dirty="0">
                <a:solidFill>
                  <a:schemeClr val="bg1"/>
                </a:solidFill>
              </a:endParaRPr>
            </a:p>
          </p:txBody>
        </p:sp>
        <p:sp>
          <p:nvSpPr>
            <p:cNvPr id="16" name="Rounded Rectangle 15"/>
            <p:cNvSpPr/>
            <p:nvPr/>
          </p:nvSpPr>
          <p:spPr>
            <a:xfrm>
              <a:off x="792479" y="3337282"/>
              <a:ext cx="1874520" cy="381000"/>
            </a:xfrm>
            <a:prstGeom prst="roundRect">
              <a:avLst/>
            </a:prstGeom>
            <a:solidFill>
              <a:schemeClr val="accent1"/>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message</a:t>
              </a:r>
              <a:endParaRPr lang="en-US" sz="1400" dirty="0">
                <a:solidFill>
                  <a:schemeClr val="bg1"/>
                </a:solidFill>
              </a:endParaRPr>
            </a:p>
          </p:txBody>
        </p:sp>
        <p:sp>
          <p:nvSpPr>
            <p:cNvPr id="15" name="Rounded Rectangle 14"/>
            <p:cNvSpPr/>
            <p:nvPr/>
          </p:nvSpPr>
          <p:spPr>
            <a:xfrm>
              <a:off x="792478" y="3805584"/>
              <a:ext cx="1874521" cy="381000"/>
            </a:xfrm>
            <a:prstGeom prst="roundRect">
              <a:avLst/>
            </a:prstGeom>
            <a:solidFill>
              <a:schemeClr val="accent1"/>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parent exception</a:t>
              </a:r>
              <a:endParaRPr lang="en-US" sz="1400" dirty="0">
                <a:solidFill>
                  <a:schemeClr val="bg1"/>
                </a:solidFill>
              </a:endParaRPr>
            </a:p>
          </p:txBody>
        </p:sp>
      </p:grpSp>
      <p:sp>
        <p:nvSpPr>
          <p:cNvPr id="23" name="TextBox 22"/>
          <p:cNvSpPr txBox="1"/>
          <p:nvPr/>
        </p:nvSpPr>
        <p:spPr>
          <a:xfrm>
            <a:off x="346533" y="1835918"/>
            <a:ext cx="8207696" cy="338554"/>
          </a:xfrm>
          <a:prstGeom prst="rect">
            <a:avLst/>
          </a:prstGeom>
          <a:noFill/>
        </p:spPr>
        <p:txBody>
          <a:bodyPr wrap="none" rtlCol="0">
            <a:spAutoFit/>
          </a:bodyPr>
          <a:lstStyle/>
          <a:p>
            <a:r>
              <a:rPr lang="en-US" sz="1600" b="1" dirty="0" smtClean="0">
                <a:solidFill>
                  <a:schemeClr val="accent4"/>
                </a:solidFill>
                <a:latin typeface="Courier New" pitchFamily="49" charset="0"/>
                <a:cs typeface="Courier New" pitchFamily="49" charset="0"/>
              </a:rPr>
              <a:t>throw</a:t>
            </a:r>
            <a:r>
              <a:rPr lang="en-US" sz="1600" b="1" dirty="0" smtClean="0">
                <a:solidFill>
                  <a:schemeClr val="bg1">
                    <a:lumMod val="50000"/>
                  </a:schemeClr>
                </a:solidFill>
                <a:latin typeface="Courier New" pitchFamily="49" charset="0"/>
                <a:cs typeface="Courier New" pitchFamily="49" charset="0"/>
              </a:rPr>
              <a:t> </a:t>
            </a:r>
            <a:r>
              <a:rPr lang="en-US" sz="1600" b="1" dirty="0" smtClean="0">
                <a:solidFill>
                  <a:schemeClr val="accent4"/>
                </a:solidFill>
                <a:latin typeface="Courier New" pitchFamily="49" charset="0"/>
                <a:cs typeface="Courier New" pitchFamily="49" charset="0"/>
              </a:rPr>
              <a:t>new</a:t>
            </a:r>
            <a:r>
              <a:rPr lang="en-US" sz="1600" b="1" dirty="0" smtClean="0">
                <a:solidFill>
                  <a:schemeClr val="bg1">
                    <a:lumMod val="50000"/>
                  </a:schemeClr>
                </a:solidFill>
                <a:latin typeface="Courier New" pitchFamily="49" charset="0"/>
                <a:cs typeface="Courier New" pitchFamily="49" charset="0"/>
              </a:rPr>
              <a:t> </a:t>
            </a:r>
            <a:r>
              <a:rPr lang="en-US" sz="1600" b="1" dirty="0" err="1" smtClean="0">
                <a:solidFill>
                  <a:schemeClr val="bg1">
                    <a:lumMod val="50000"/>
                  </a:schemeClr>
                </a:solidFill>
                <a:latin typeface="Courier New" pitchFamily="49" charset="0"/>
                <a:cs typeface="Courier New" pitchFamily="49" charset="0"/>
              </a:rPr>
              <a:t>ArmyTooPowerfullException</a:t>
            </a:r>
            <a:r>
              <a:rPr lang="en-US" sz="1600" b="1" dirty="0" smtClean="0">
                <a:solidFill>
                  <a:schemeClr val="bg1">
                    <a:lumMod val="50000"/>
                  </a:schemeClr>
                </a:solidFill>
                <a:latin typeface="Courier New" pitchFamily="49" charset="0"/>
                <a:cs typeface="Courier New" pitchFamily="49" charset="0"/>
              </a:rPr>
              <a:t>(</a:t>
            </a:r>
            <a:r>
              <a:rPr lang="en-US" sz="1600" b="1" dirty="0" smtClean="0">
                <a:solidFill>
                  <a:schemeClr val="accent1"/>
                </a:solidFill>
                <a:latin typeface="Courier New" pitchFamily="49" charset="0"/>
                <a:cs typeface="Courier New" pitchFamily="49" charset="0"/>
              </a:rPr>
              <a:t>“droids have too many guns”</a:t>
            </a:r>
            <a:r>
              <a:rPr lang="en-US" sz="1600" b="1" dirty="0" smtClean="0">
                <a:solidFill>
                  <a:schemeClr val="bg1">
                    <a:lumMod val="50000"/>
                  </a:schemeClr>
                </a:solidFill>
                <a:latin typeface="Courier New" pitchFamily="49" charset="0"/>
                <a:cs typeface="Courier New" pitchFamily="49" charset="0"/>
              </a:rPr>
              <a:t>);</a:t>
            </a:r>
            <a:endParaRPr lang="en-US" sz="1600" b="1" dirty="0">
              <a:solidFill>
                <a:schemeClr val="bg1">
                  <a:lumMod val="50000"/>
                </a:schemeClr>
              </a:solidFill>
              <a:latin typeface="Courier New" pitchFamily="49" charset="0"/>
              <a:cs typeface="Courier New" pitchFamily="49" charset="0"/>
            </a:endParaRPr>
          </a:p>
        </p:txBody>
      </p:sp>
      <p:sp>
        <p:nvSpPr>
          <p:cNvPr id="24" name="TextBox 23"/>
          <p:cNvSpPr txBox="1"/>
          <p:nvPr/>
        </p:nvSpPr>
        <p:spPr>
          <a:xfrm>
            <a:off x="840259" y="5257800"/>
            <a:ext cx="7220246" cy="338554"/>
          </a:xfrm>
          <a:prstGeom prst="rect">
            <a:avLst/>
          </a:prstGeom>
          <a:noFill/>
        </p:spPr>
        <p:txBody>
          <a:bodyPr wrap="none" rtlCol="0">
            <a:spAutoFit/>
          </a:bodyPr>
          <a:lstStyle/>
          <a:p>
            <a:r>
              <a:rPr lang="en-US" sz="1600" b="1" dirty="0" smtClean="0">
                <a:solidFill>
                  <a:schemeClr val="accent4"/>
                </a:solidFill>
                <a:latin typeface="Courier New" pitchFamily="49" charset="0"/>
                <a:cs typeface="Courier New" pitchFamily="49" charset="0"/>
              </a:rPr>
              <a:t>throw</a:t>
            </a:r>
            <a:r>
              <a:rPr lang="en-US" sz="1600" b="1" dirty="0" smtClean="0">
                <a:solidFill>
                  <a:schemeClr val="bg1">
                    <a:lumMod val="50000"/>
                  </a:schemeClr>
                </a:solidFill>
                <a:latin typeface="Courier New" pitchFamily="49" charset="0"/>
                <a:cs typeface="Courier New" pitchFamily="49" charset="0"/>
              </a:rPr>
              <a:t> </a:t>
            </a:r>
            <a:r>
              <a:rPr lang="en-US" sz="1600" b="1" dirty="0" smtClean="0">
                <a:solidFill>
                  <a:schemeClr val="accent4"/>
                </a:solidFill>
                <a:latin typeface="Courier New" pitchFamily="49" charset="0"/>
                <a:cs typeface="Courier New" pitchFamily="49" charset="0"/>
              </a:rPr>
              <a:t>new</a:t>
            </a:r>
            <a:r>
              <a:rPr lang="en-US" sz="1600" b="1" dirty="0" smtClean="0">
                <a:solidFill>
                  <a:schemeClr val="bg1">
                    <a:lumMod val="50000"/>
                  </a:schemeClr>
                </a:solidFill>
                <a:latin typeface="Courier New" pitchFamily="49" charset="0"/>
                <a:cs typeface="Courier New" pitchFamily="49" charset="0"/>
              </a:rPr>
              <a:t> </a:t>
            </a:r>
            <a:r>
              <a:rPr lang="en-US" sz="1600" b="1" dirty="0" err="1" smtClean="0">
                <a:solidFill>
                  <a:schemeClr val="bg1">
                    <a:lumMod val="50000"/>
                  </a:schemeClr>
                </a:solidFill>
                <a:latin typeface="Courier New" pitchFamily="49" charset="0"/>
                <a:cs typeface="Courier New" pitchFamily="49" charset="0"/>
              </a:rPr>
              <a:t>ArmyTooPowerfullException</a:t>
            </a:r>
            <a:r>
              <a:rPr lang="en-US" sz="1600" b="1" dirty="0" smtClean="0">
                <a:solidFill>
                  <a:schemeClr val="bg1">
                    <a:lumMod val="50000"/>
                  </a:schemeClr>
                </a:solidFill>
                <a:latin typeface="Courier New" pitchFamily="49" charset="0"/>
                <a:cs typeface="Courier New" pitchFamily="49" charset="0"/>
              </a:rPr>
              <a:t>(</a:t>
            </a:r>
            <a:r>
              <a:rPr lang="en-US" sz="1600" b="1" dirty="0" err="1" smtClean="0">
                <a:solidFill>
                  <a:schemeClr val="bg1">
                    <a:lumMod val="50000"/>
                  </a:schemeClr>
                </a:solidFill>
                <a:latin typeface="Courier New" pitchFamily="49" charset="0"/>
                <a:cs typeface="Courier New" pitchFamily="49" charset="0"/>
              </a:rPr>
              <a:t>armyTooBigException</a:t>
            </a:r>
            <a:r>
              <a:rPr lang="en-US" sz="1600" b="1" dirty="0" smtClean="0">
                <a:solidFill>
                  <a:schemeClr val="bg1">
                    <a:lumMod val="50000"/>
                  </a:schemeClr>
                </a:solidFill>
                <a:latin typeface="Courier New" pitchFamily="49" charset="0"/>
                <a:cs typeface="Courier New" pitchFamily="49" charset="0"/>
              </a:rPr>
              <a:t>);</a:t>
            </a:r>
            <a:endParaRPr lang="en-US" sz="1600" b="1" dirty="0">
              <a:solidFill>
                <a:schemeClr val="bg1">
                  <a:lumMod val="50000"/>
                </a:schemeClr>
              </a:solidFill>
              <a:latin typeface="Courier New" pitchFamily="49" charset="0"/>
              <a:cs typeface="Courier New" pitchFamily="49" charset="0"/>
            </a:endParaRPr>
          </a:p>
        </p:txBody>
      </p:sp>
      <p:cxnSp>
        <p:nvCxnSpPr>
          <p:cNvPr id="25" name="Straight Connector 24"/>
          <p:cNvCxnSpPr>
            <a:stCxn id="23" idx="2"/>
            <a:endCxn id="16" idx="0"/>
          </p:cNvCxnSpPr>
          <p:nvPr/>
        </p:nvCxnSpPr>
        <p:spPr>
          <a:xfrm>
            <a:off x="4450381" y="2174472"/>
            <a:ext cx="1" cy="116281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4" idx="0"/>
            <a:endCxn id="15" idx="2"/>
          </p:cNvCxnSpPr>
          <p:nvPr/>
        </p:nvCxnSpPr>
        <p:spPr>
          <a:xfrm flipV="1">
            <a:off x="4450382" y="4186584"/>
            <a:ext cx="0" cy="107121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45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274320"/>
            <a:ext cx="6426759" cy="1015663"/>
          </a:xfrm>
          <a:prstGeom prst="rect">
            <a:avLst/>
          </a:prstGeom>
          <a:noFill/>
        </p:spPr>
        <p:txBody>
          <a:bodyPr wrap="none" rtlCol="0">
            <a:spAutoFit/>
          </a:bodyPr>
          <a:lstStyle/>
          <a:p>
            <a:r>
              <a:rPr lang="en-US" sz="6000" dirty="0" smtClean="0">
                <a:solidFill>
                  <a:schemeClr val="tx1">
                    <a:lumMod val="50000"/>
                    <a:lumOff val="50000"/>
                  </a:schemeClr>
                </a:solidFill>
                <a:latin typeface="Arial" pitchFamily="34" charset="0"/>
                <a:cs typeface="Arial" pitchFamily="34" charset="0"/>
              </a:rPr>
              <a:t>Exceptions </a:t>
            </a:r>
            <a:r>
              <a:rPr lang="en-US" sz="6000" dirty="0" smtClean="0">
                <a:solidFill>
                  <a:schemeClr val="accent5"/>
                </a:solidFill>
                <a:latin typeface="Arial" pitchFamily="34" charset="0"/>
                <a:cs typeface="Arial" pitchFamily="34" charset="0"/>
              </a:rPr>
              <a:t>- tricks</a:t>
            </a:r>
            <a:endParaRPr lang="en-US" sz="6000" dirty="0">
              <a:solidFill>
                <a:schemeClr val="accent5"/>
              </a:solidFill>
              <a:latin typeface="Arial" pitchFamily="34" charset="0"/>
              <a:cs typeface="Arial" pitchFamily="34" charset="0"/>
            </a:endParaRPr>
          </a:p>
        </p:txBody>
      </p:sp>
      <p:sp>
        <p:nvSpPr>
          <p:cNvPr id="10" name="Rectangle 9"/>
          <p:cNvSpPr/>
          <p:nvPr/>
        </p:nvSpPr>
        <p:spPr>
          <a:xfrm>
            <a:off x="6781800" y="6526607"/>
            <a:ext cx="2263761" cy="230832"/>
          </a:xfrm>
          <a:prstGeom prst="rect">
            <a:avLst/>
          </a:prstGeom>
        </p:spPr>
        <p:txBody>
          <a:bodyPr wrap="none">
            <a:spAutoFit/>
          </a:bodyPr>
          <a:lstStyle/>
          <a:p>
            <a:r>
              <a:rPr lang="en-US" sz="900" dirty="0" smtClean="0">
                <a:solidFill>
                  <a:schemeClr val="bg1">
                    <a:lumMod val="65000"/>
                  </a:schemeClr>
                </a:solidFill>
              </a:rPr>
              <a:t>© 2015. EPAM Systems. All Rights Reserved.</a:t>
            </a:r>
            <a:endParaRPr lang="en-US" sz="900" dirty="0">
              <a:solidFill>
                <a:schemeClr val="bg1">
                  <a:lumMod val="65000"/>
                </a:schemeClr>
              </a:solidFill>
            </a:endParaRPr>
          </a:p>
        </p:txBody>
      </p:sp>
      <p:sp>
        <p:nvSpPr>
          <p:cNvPr id="12" name="TextBox 11"/>
          <p:cNvSpPr txBox="1"/>
          <p:nvPr/>
        </p:nvSpPr>
        <p:spPr>
          <a:xfrm>
            <a:off x="613881" y="2209800"/>
            <a:ext cx="8077200" cy="2585323"/>
          </a:xfrm>
          <a:prstGeom prst="rect">
            <a:avLst/>
          </a:prstGeom>
          <a:noFill/>
        </p:spPr>
        <p:txBody>
          <a:bodyPr wrap="square" rtlCol="0">
            <a:spAutoFit/>
          </a:bodyPr>
          <a:lstStyle/>
          <a:p>
            <a:r>
              <a:rPr lang="en-US" b="1" dirty="0" smtClean="0">
                <a:solidFill>
                  <a:schemeClr val="accent4"/>
                </a:solidFill>
                <a:latin typeface="Courier New" pitchFamily="49" charset="0"/>
                <a:cs typeface="Courier New" pitchFamily="49" charset="0"/>
              </a:rPr>
              <a:t>try</a:t>
            </a:r>
            <a:r>
              <a:rPr lang="en-US" b="1" dirty="0" smtClean="0">
                <a:solidFill>
                  <a:schemeClr val="bg1">
                    <a:lumMod val="50000"/>
                  </a:schemeClr>
                </a:solidFill>
                <a:latin typeface="Courier New" pitchFamily="49" charset="0"/>
                <a:cs typeface="Courier New" pitchFamily="49" charset="0"/>
              </a:rPr>
              <a:t>{</a:t>
            </a:r>
          </a:p>
          <a:p>
            <a:r>
              <a:rPr lang="en-US" b="1" dirty="0">
                <a:solidFill>
                  <a:schemeClr val="bg1">
                    <a:lumMod val="50000"/>
                  </a:schemeClr>
                </a:solidFill>
                <a:latin typeface="Courier New" pitchFamily="49" charset="0"/>
                <a:cs typeface="Courier New" pitchFamily="49" charset="0"/>
              </a:rPr>
              <a:t>	</a:t>
            </a:r>
            <a:r>
              <a:rPr lang="en-US" b="1" dirty="0">
                <a:solidFill>
                  <a:schemeClr val="accent4"/>
                </a:solidFill>
                <a:latin typeface="Courier New" pitchFamily="49" charset="0"/>
                <a:cs typeface="Courier New" pitchFamily="49" charset="0"/>
              </a:rPr>
              <a:t>throw</a:t>
            </a:r>
            <a:r>
              <a:rPr lang="en-US" b="1" dirty="0" smtClean="0">
                <a:solidFill>
                  <a:schemeClr val="bg1">
                    <a:lumMod val="50000"/>
                  </a:schemeClr>
                </a:solidFill>
                <a:latin typeface="Courier New" pitchFamily="49" charset="0"/>
                <a:cs typeface="Courier New" pitchFamily="49" charset="0"/>
              </a:rPr>
              <a:t> </a:t>
            </a:r>
            <a:r>
              <a:rPr lang="en-US" b="1" dirty="0">
                <a:solidFill>
                  <a:schemeClr val="accent4"/>
                </a:solidFill>
                <a:latin typeface="Courier New" pitchFamily="49" charset="0"/>
                <a:cs typeface="Courier New" pitchFamily="49" charset="0"/>
              </a:rPr>
              <a:t>new</a:t>
            </a:r>
            <a:r>
              <a:rPr lang="en-US" b="1" dirty="0">
                <a:solidFill>
                  <a:schemeClr val="bg1">
                    <a:lumMod val="50000"/>
                  </a:schemeClr>
                </a:solidFill>
                <a:latin typeface="Courier New" pitchFamily="49" charset="0"/>
                <a:cs typeface="Courier New" pitchFamily="49" charset="0"/>
              </a:rPr>
              <a:t> </a:t>
            </a:r>
            <a:r>
              <a:rPr lang="en-US" b="1" dirty="0" err="1" smtClean="0">
                <a:solidFill>
                  <a:schemeClr val="bg1">
                    <a:lumMod val="50000"/>
                  </a:schemeClr>
                </a:solidFill>
                <a:latin typeface="Courier New" pitchFamily="49" charset="0"/>
                <a:cs typeface="Courier New" pitchFamily="49" charset="0"/>
              </a:rPr>
              <a:t>AmryToLargeException</a:t>
            </a:r>
            <a:r>
              <a:rPr lang="en-US" b="1" dirty="0" smtClean="0">
                <a:solidFill>
                  <a:schemeClr val="bg1">
                    <a:lumMod val="50000"/>
                  </a:schemeClr>
                </a:solidFill>
                <a:latin typeface="Courier New" pitchFamily="49" charset="0"/>
                <a:cs typeface="Courier New" pitchFamily="49" charset="0"/>
              </a:rPr>
              <a:t>();</a:t>
            </a:r>
          </a:p>
          <a:p>
            <a:r>
              <a:rPr lang="en-US" b="1" dirty="0" smtClean="0">
                <a:solidFill>
                  <a:schemeClr val="bg1">
                    <a:lumMod val="50000"/>
                  </a:schemeClr>
                </a:solidFill>
                <a:latin typeface="Courier New" pitchFamily="49" charset="0"/>
                <a:cs typeface="Courier New" pitchFamily="49" charset="0"/>
              </a:rPr>
              <a:t>}</a:t>
            </a:r>
            <a:r>
              <a:rPr lang="en-US" b="1" dirty="0" smtClean="0">
                <a:solidFill>
                  <a:schemeClr val="accent4"/>
                </a:solidFill>
                <a:latin typeface="Courier New" pitchFamily="49" charset="0"/>
                <a:cs typeface="Courier New" pitchFamily="49" charset="0"/>
              </a:rPr>
              <a:t>catch</a:t>
            </a:r>
            <a:r>
              <a:rPr lang="en-US" b="1" dirty="0" smtClean="0">
                <a:solidFill>
                  <a:schemeClr val="bg1">
                    <a:lumMod val="50000"/>
                  </a:schemeClr>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Exception</a:t>
            </a:r>
            <a:r>
              <a:rPr lang="en-US" b="1" dirty="0" smtClean="0">
                <a:solidFill>
                  <a:schemeClr val="bg1">
                    <a:lumMod val="50000"/>
                  </a:schemeClr>
                </a:solidFill>
                <a:latin typeface="Courier New" pitchFamily="49" charset="0"/>
                <a:cs typeface="Courier New" pitchFamily="49" charset="0"/>
              </a:rPr>
              <a:t> e){</a:t>
            </a:r>
          </a:p>
          <a:p>
            <a:r>
              <a:rPr lang="en-US" b="1" dirty="0">
                <a:solidFill>
                  <a:schemeClr val="bg1">
                    <a:lumMod val="50000"/>
                  </a:schemeClr>
                </a:solidFill>
                <a:latin typeface="Courier New" pitchFamily="49" charset="0"/>
                <a:cs typeface="Courier New" pitchFamily="49" charset="0"/>
              </a:rPr>
              <a:t>	</a:t>
            </a:r>
            <a:r>
              <a:rPr lang="en-US" b="1" dirty="0" err="1" smtClean="0">
                <a:solidFill>
                  <a:schemeClr val="bg1">
                    <a:lumMod val="50000"/>
                  </a:schemeClr>
                </a:solidFill>
                <a:latin typeface="Courier New" pitchFamily="49" charset="0"/>
                <a:cs typeface="Courier New" pitchFamily="49" charset="0"/>
              </a:rPr>
              <a:t>System.out.println</a:t>
            </a:r>
            <a:r>
              <a:rPr lang="en-US" b="1" dirty="0" smtClean="0">
                <a:solidFill>
                  <a:schemeClr val="bg1">
                    <a:lumMod val="50000"/>
                  </a:schemeClr>
                </a:solidFill>
                <a:latin typeface="Courier New" pitchFamily="49" charset="0"/>
                <a:cs typeface="Courier New" pitchFamily="49" charset="0"/>
              </a:rPr>
              <a:t>(</a:t>
            </a:r>
            <a:r>
              <a:rPr lang="en-US" b="1" dirty="0" smtClean="0">
                <a:solidFill>
                  <a:schemeClr val="accent1"/>
                </a:solidFill>
                <a:latin typeface="Courier New" pitchFamily="49" charset="0"/>
                <a:cs typeface="Courier New" pitchFamily="49" charset="0"/>
              </a:rPr>
              <a:t>“sorry – strange error” </a:t>
            </a:r>
            <a:r>
              <a:rPr lang="en-US" b="1" dirty="0" smtClean="0">
                <a:solidFill>
                  <a:schemeClr val="bg1">
                    <a:lumMod val="50000"/>
                  </a:schemeClr>
                </a:solidFill>
                <a:latin typeface="Courier New" pitchFamily="49" charset="0"/>
                <a:cs typeface="Courier New" pitchFamily="49" charset="0"/>
              </a:rPr>
              <a:t>+  </a:t>
            </a:r>
          </a:p>
          <a:p>
            <a:r>
              <a:rPr lang="en-US" b="1" dirty="0" smtClean="0">
                <a:solidFill>
                  <a:schemeClr val="bg1">
                    <a:lumMod val="50000"/>
                  </a:schemeClr>
                </a:solidFill>
                <a:latin typeface="Courier New" pitchFamily="49" charset="0"/>
                <a:cs typeface="Courier New" pitchFamily="49" charset="0"/>
              </a:rPr>
              <a:t>	+ </a:t>
            </a:r>
            <a:r>
              <a:rPr lang="en-US" b="1" dirty="0" err="1" smtClean="0">
                <a:solidFill>
                  <a:schemeClr val="bg1">
                    <a:lumMod val="50000"/>
                  </a:schemeClr>
                </a:solidFill>
                <a:latin typeface="Courier New" pitchFamily="49" charset="0"/>
                <a:cs typeface="Courier New" pitchFamily="49" charset="0"/>
              </a:rPr>
              <a:t>e.getMessage</a:t>
            </a:r>
            <a:r>
              <a:rPr lang="en-US" b="1" dirty="0" smtClean="0">
                <a:solidFill>
                  <a:schemeClr val="bg1">
                    <a:lumMod val="50000"/>
                  </a:schemeClr>
                </a:solidFill>
                <a:latin typeface="Courier New" pitchFamily="49" charset="0"/>
                <a:cs typeface="Courier New" pitchFamily="49" charset="0"/>
              </a:rPr>
              <a:t>());</a:t>
            </a:r>
          </a:p>
          <a:p>
            <a:r>
              <a:rPr lang="en-US" b="1" dirty="0" smtClean="0">
                <a:solidFill>
                  <a:schemeClr val="bg1">
                    <a:lumMod val="50000"/>
                  </a:schemeClr>
                </a:solidFill>
                <a:latin typeface="Courier New" pitchFamily="49" charset="0"/>
                <a:cs typeface="Courier New" pitchFamily="49" charset="0"/>
              </a:rPr>
              <a:t>}</a:t>
            </a:r>
            <a:r>
              <a:rPr lang="en-US" b="1" dirty="0" smtClean="0">
                <a:solidFill>
                  <a:schemeClr val="accent4"/>
                </a:solidFill>
                <a:latin typeface="Courier New" pitchFamily="49" charset="0"/>
                <a:cs typeface="Courier New" pitchFamily="49" charset="0"/>
              </a:rPr>
              <a:t>catch</a:t>
            </a:r>
            <a:r>
              <a:rPr lang="en-US" b="1" dirty="0" smtClean="0">
                <a:solidFill>
                  <a:schemeClr val="bg1">
                    <a:lumMod val="50000"/>
                  </a:schemeClr>
                </a:solidFill>
                <a:latin typeface="Courier New" pitchFamily="49" charset="0"/>
                <a:cs typeface="Courier New" pitchFamily="49" charset="0"/>
              </a:rPr>
              <a:t>(</a:t>
            </a:r>
            <a:r>
              <a:rPr lang="en-US" b="1" dirty="0" err="1" smtClean="0">
                <a:solidFill>
                  <a:schemeClr val="bg1">
                    <a:lumMod val="50000"/>
                  </a:schemeClr>
                </a:solidFill>
                <a:latin typeface="Courier New" pitchFamily="49" charset="0"/>
                <a:cs typeface="Courier New" pitchFamily="49" charset="0"/>
              </a:rPr>
              <a:t>AmryToLargeException</a:t>
            </a:r>
            <a:r>
              <a:rPr lang="en-US" b="1" dirty="0" smtClean="0">
                <a:solidFill>
                  <a:schemeClr val="bg1">
                    <a:lumMod val="50000"/>
                  </a:schemeClr>
                </a:solidFill>
                <a:latin typeface="Courier New" pitchFamily="49" charset="0"/>
                <a:cs typeface="Courier New" pitchFamily="49" charset="0"/>
              </a:rPr>
              <a:t> e){</a:t>
            </a:r>
            <a:endParaRPr lang="en-US" b="1" dirty="0">
              <a:solidFill>
                <a:schemeClr val="bg1">
                  <a:lumMod val="50000"/>
                </a:schemeClr>
              </a:solidFill>
              <a:latin typeface="Courier New" pitchFamily="49" charset="0"/>
              <a:cs typeface="Courier New" pitchFamily="49" charset="0"/>
            </a:endParaRPr>
          </a:p>
          <a:p>
            <a:r>
              <a:rPr lang="en-US" b="1" dirty="0">
                <a:solidFill>
                  <a:schemeClr val="bg1">
                    <a:lumMod val="50000"/>
                  </a:schemeClr>
                </a:solidFill>
                <a:latin typeface="Courier New" pitchFamily="49" charset="0"/>
                <a:cs typeface="Courier New" pitchFamily="49" charset="0"/>
              </a:rPr>
              <a:t>	</a:t>
            </a:r>
            <a:r>
              <a:rPr lang="en-US" b="1" dirty="0" err="1">
                <a:solidFill>
                  <a:schemeClr val="bg1">
                    <a:lumMod val="50000"/>
                  </a:schemeClr>
                </a:solidFill>
                <a:latin typeface="Courier New" pitchFamily="49" charset="0"/>
                <a:cs typeface="Courier New" pitchFamily="49" charset="0"/>
              </a:rPr>
              <a:t>System.out.println</a:t>
            </a:r>
            <a:r>
              <a:rPr lang="en-US" b="1" dirty="0">
                <a:solidFill>
                  <a:schemeClr val="bg1">
                    <a:lumMod val="50000"/>
                  </a:schemeClr>
                </a:solidFill>
                <a:latin typeface="Courier New" pitchFamily="49" charset="0"/>
                <a:cs typeface="Courier New" pitchFamily="49" charset="0"/>
              </a:rPr>
              <a:t>(</a:t>
            </a:r>
            <a:r>
              <a:rPr lang="en-US" b="1" dirty="0">
                <a:solidFill>
                  <a:schemeClr val="accent1"/>
                </a:solidFill>
                <a:latin typeface="Courier New" pitchFamily="49" charset="0"/>
                <a:cs typeface="Courier New" pitchFamily="49" charset="0"/>
              </a:rPr>
              <a:t>“sorry” </a:t>
            </a:r>
            <a:r>
              <a:rPr lang="en-US" b="1" dirty="0">
                <a:solidFill>
                  <a:schemeClr val="bg1">
                    <a:lumMod val="50000"/>
                  </a:schemeClr>
                </a:solidFill>
                <a:latin typeface="Courier New" pitchFamily="49" charset="0"/>
                <a:cs typeface="Courier New" pitchFamily="49" charset="0"/>
              </a:rPr>
              <a:t>+</a:t>
            </a:r>
          </a:p>
          <a:p>
            <a:r>
              <a:rPr lang="en-US" b="1" dirty="0">
                <a:solidFill>
                  <a:schemeClr val="bg1">
                    <a:lumMod val="50000"/>
                  </a:schemeClr>
                </a:solidFill>
                <a:latin typeface="Courier New" pitchFamily="49" charset="0"/>
                <a:cs typeface="Courier New" pitchFamily="49" charset="0"/>
              </a:rPr>
              <a:t>	+ </a:t>
            </a:r>
            <a:r>
              <a:rPr lang="en-US" b="1" dirty="0">
                <a:solidFill>
                  <a:schemeClr val="accent1"/>
                </a:solidFill>
                <a:latin typeface="Courier New" pitchFamily="49" charset="0"/>
                <a:cs typeface="Courier New" pitchFamily="49" charset="0"/>
              </a:rPr>
              <a:t>” – army is too </a:t>
            </a:r>
            <a:r>
              <a:rPr lang="en-US" b="1" dirty="0" smtClean="0">
                <a:solidFill>
                  <a:schemeClr val="accent1"/>
                </a:solidFill>
                <a:latin typeface="Courier New" pitchFamily="49" charset="0"/>
                <a:cs typeface="Courier New" pitchFamily="49" charset="0"/>
              </a:rPr>
              <a:t>large”</a:t>
            </a:r>
            <a:r>
              <a:rPr lang="en-US" b="1" dirty="0" smtClean="0">
                <a:solidFill>
                  <a:schemeClr val="bg1">
                    <a:lumMod val="50000"/>
                  </a:schemeClr>
                </a:solidFill>
                <a:latin typeface="Courier New" pitchFamily="49" charset="0"/>
                <a:cs typeface="Courier New" pitchFamily="49" charset="0"/>
              </a:rPr>
              <a:t>);</a:t>
            </a:r>
            <a:endParaRPr lang="en-US" b="1" dirty="0">
              <a:solidFill>
                <a:schemeClr val="bg1">
                  <a:lumMod val="50000"/>
                </a:schemeClr>
              </a:solidFill>
              <a:latin typeface="Courier New" pitchFamily="49" charset="0"/>
              <a:cs typeface="Courier New" pitchFamily="49" charset="0"/>
            </a:endParaRPr>
          </a:p>
          <a:p>
            <a:r>
              <a:rPr lang="en-US" b="1" dirty="0" smtClean="0">
                <a:solidFill>
                  <a:schemeClr val="bg1">
                    <a:lumMod val="50000"/>
                  </a:schemeClr>
                </a:solidFill>
                <a:latin typeface="Courier New" pitchFamily="49" charset="0"/>
                <a:cs typeface="Courier New" pitchFamily="49" charset="0"/>
              </a:rPr>
              <a:t>}</a:t>
            </a:r>
            <a:endParaRPr lang="en-US" b="1" dirty="0">
              <a:solidFill>
                <a:schemeClr val="bg1">
                  <a:lumMod val="50000"/>
                </a:schemeClr>
              </a:solidFill>
              <a:latin typeface="Courier New" pitchFamily="49" charset="0"/>
              <a:cs typeface="Courier New" pitchFamily="49" charset="0"/>
            </a:endParaRPr>
          </a:p>
        </p:txBody>
      </p:sp>
      <p:sp>
        <p:nvSpPr>
          <p:cNvPr id="2" name="TextBox 1"/>
          <p:cNvSpPr txBox="1"/>
          <p:nvPr/>
        </p:nvSpPr>
        <p:spPr>
          <a:xfrm>
            <a:off x="613881" y="1676400"/>
            <a:ext cx="6526146" cy="369332"/>
          </a:xfrm>
          <a:prstGeom prst="rect">
            <a:avLst/>
          </a:prstGeom>
          <a:noFill/>
        </p:spPr>
        <p:txBody>
          <a:bodyPr wrap="none" rtlCol="0">
            <a:spAutoFit/>
          </a:bodyPr>
          <a:lstStyle/>
          <a:p>
            <a:r>
              <a:rPr lang="en-US" b="1" dirty="0" smtClean="0">
                <a:solidFill>
                  <a:schemeClr val="accent4"/>
                </a:solidFill>
                <a:latin typeface="Courier New" pitchFamily="49" charset="0"/>
                <a:cs typeface="Courier New" pitchFamily="49" charset="0"/>
              </a:rPr>
              <a:t>class</a:t>
            </a:r>
            <a:r>
              <a:rPr lang="en-US" b="1" dirty="0" smtClean="0">
                <a:solidFill>
                  <a:schemeClr val="bg1">
                    <a:lumMod val="50000"/>
                  </a:schemeClr>
                </a:solidFill>
                <a:latin typeface="Courier New" pitchFamily="49" charset="0"/>
                <a:cs typeface="Courier New" pitchFamily="49" charset="0"/>
              </a:rPr>
              <a:t> </a:t>
            </a:r>
            <a:r>
              <a:rPr lang="en-US" b="1" dirty="0" err="1" smtClean="0">
                <a:solidFill>
                  <a:schemeClr val="bg1">
                    <a:lumMod val="50000"/>
                  </a:schemeClr>
                </a:solidFill>
                <a:latin typeface="Courier New" pitchFamily="49" charset="0"/>
                <a:cs typeface="Courier New" pitchFamily="49" charset="0"/>
              </a:rPr>
              <a:t>AmryToLargeException</a:t>
            </a:r>
            <a:r>
              <a:rPr lang="en-US" b="1" dirty="0" smtClean="0">
                <a:solidFill>
                  <a:schemeClr val="bg1">
                    <a:lumMod val="50000"/>
                  </a:schemeClr>
                </a:solidFill>
                <a:latin typeface="Courier New" pitchFamily="49" charset="0"/>
                <a:cs typeface="Courier New" pitchFamily="49" charset="0"/>
              </a:rPr>
              <a:t> </a:t>
            </a:r>
            <a:r>
              <a:rPr lang="en-US" b="1" dirty="0">
                <a:solidFill>
                  <a:schemeClr val="accent4"/>
                </a:solidFill>
                <a:latin typeface="Courier New" pitchFamily="49" charset="0"/>
                <a:cs typeface="Courier New" pitchFamily="49" charset="0"/>
              </a:rPr>
              <a:t>extends</a:t>
            </a:r>
            <a:r>
              <a:rPr lang="en-US" b="1" dirty="0" smtClean="0">
                <a:solidFill>
                  <a:schemeClr val="bg1">
                    <a:lumMod val="50000"/>
                  </a:schemeClr>
                </a:solidFill>
                <a:latin typeface="Courier New" pitchFamily="49" charset="0"/>
                <a:cs typeface="Courier New" pitchFamily="49" charset="0"/>
              </a:rPr>
              <a:t> Exception{}</a:t>
            </a:r>
            <a:endParaRPr lang="en-US" dirty="0"/>
          </a:p>
        </p:txBody>
      </p:sp>
    </p:spTree>
    <p:extLst>
      <p:ext uri="{BB962C8B-B14F-4D97-AF65-F5344CB8AC3E}">
        <p14:creationId xmlns:p14="http://schemas.microsoft.com/office/powerpoint/2010/main" val="406249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5442" y="287383"/>
            <a:ext cx="8243757" cy="1446550"/>
          </a:xfrm>
          <a:prstGeom prst="rect">
            <a:avLst/>
          </a:prstGeom>
          <a:noFill/>
        </p:spPr>
        <p:txBody>
          <a:bodyPr wrap="square" rtlCol="0">
            <a:spAutoFit/>
          </a:bodyPr>
          <a:lstStyle/>
          <a:p>
            <a:r>
              <a:rPr lang="en-US" sz="4400" dirty="0" smtClean="0">
                <a:solidFill>
                  <a:schemeClr val="tx1">
                    <a:lumMod val="50000"/>
                    <a:lumOff val="50000"/>
                  </a:schemeClr>
                </a:solidFill>
                <a:latin typeface="Arial" pitchFamily="34" charset="0"/>
                <a:cs typeface="Arial" pitchFamily="34" charset="0"/>
              </a:rPr>
              <a:t>Exceptions </a:t>
            </a:r>
            <a:r>
              <a:rPr lang="en-US" sz="4400" dirty="0" smtClean="0">
                <a:solidFill>
                  <a:schemeClr val="accent5"/>
                </a:solidFill>
                <a:latin typeface="Arial" pitchFamily="34" charset="0"/>
                <a:cs typeface="Arial" pitchFamily="34" charset="0"/>
              </a:rPr>
              <a:t>– Fail Safe </a:t>
            </a:r>
          </a:p>
          <a:p>
            <a:pPr algn="r"/>
            <a:r>
              <a:rPr lang="en-US" sz="4400" dirty="0" smtClean="0">
                <a:solidFill>
                  <a:schemeClr val="accent5"/>
                </a:solidFill>
                <a:latin typeface="Arial" pitchFamily="34" charset="0"/>
                <a:cs typeface="Arial" pitchFamily="34" charset="0"/>
              </a:rPr>
              <a:t>Exception Handling</a:t>
            </a:r>
            <a:endParaRPr lang="en-US" sz="4400" dirty="0">
              <a:solidFill>
                <a:schemeClr val="accent5"/>
              </a:solidFill>
              <a:latin typeface="Arial" pitchFamily="34" charset="0"/>
              <a:cs typeface="Arial" pitchFamily="34" charset="0"/>
            </a:endParaRPr>
          </a:p>
        </p:txBody>
      </p:sp>
      <p:sp>
        <p:nvSpPr>
          <p:cNvPr id="10" name="Rectangle 9"/>
          <p:cNvSpPr/>
          <p:nvPr/>
        </p:nvSpPr>
        <p:spPr>
          <a:xfrm>
            <a:off x="6781800" y="6526607"/>
            <a:ext cx="2263761" cy="230832"/>
          </a:xfrm>
          <a:prstGeom prst="rect">
            <a:avLst/>
          </a:prstGeom>
        </p:spPr>
        <p:txBody>
          <a:bodyPr wrap="none">
            <a:spAutoFit/>
          </a:bodyPr>
          <a:lstStyle/>
          <a:p>
            <a:r>
              <a:rPr lang="en-US" sz="900" dirty="0" smtClean="0">
                <a:solidFill>
                  <a:schemeClr val="bg1">
                    <a:lumMod val="65000"/>
                  </a:schemeClr>
                </a:solidFill>
              </a:rPr>
              <a:t>© 2015. EPAM Systems. All Rights Reserved.</a:t>
            </a:r>
            <a:endParaRPr lang="en-US" sz="900" dirty="0">
              <a:solidFill>
                <a:schemeClr val="bg1">
                  <a:lumMod val="65000"/>
                </a:schemeClr>
              </a:solidFill>
            </a:endParaRPr>
          </a:p>
        </p:txBody>
      </p:sp>
      <p:sp>
        <p:nvSpPr>
          <p:cNvPr id="12" name="TextBox 11"/>
          <p:cNvSpPr txBox="1"/>
          <p:nvPr/>
        </p:nvSpPr>
        <p:spPr>
          <a:xfrm>
            <a:off x="613881" y="2209800"/>
            <a:ext cx="8077200" cy="4247317"/>
          </a:xfrm>
          <a:prstGeom prst="rect">
            <a:avLst/>
          </a:prstGeom>
          <a:noFill/>
        </p:spPr>
        <p:txBody>
          <a:bodyPr wrap="square" rtlCol="0">
            <a:spAutoFit/>
          </a:bodyPr>
          <a:lstStyle/>
          <a:p>
            <a:r>
              <a:rPr lang="pl-PL" b="1" dirty="0" smtClean="0">
                <a:solidFill>
                  <a:schemeClr val="bg1">
                    <a:lumMod val="50000"/>
                  </a:schemeClr>
                </a:solidFill>
                <a:latin typeface="Courier New" pitchFamily="49" charset="0"/>
                <a:cs typeface="Courier New" pitchFamily="49" charset="0"/>
              </a:rPr>
              <a:t>InputStream</a:t>
            </a:r>
            <a:r>
              <a:rPr lang="pl-PL" dirty="0" smtClean="0">
                <a:latin typeface="Courier New" panose="02070309020205020404" pitchFamily="49" charset="0"/>
                <a:cs typeface="Courier New" panose="02070309020205020404" pitchFamily="49" charset="0"/>
              </a:rPr>
              <a:t> </a:t>
            </a:r>
            <a:r>
              <a:rPr lang="pl-PL" b="1" dirty="0">
                <a:solidFill>
                  <a:schemeClr val="bg1">
                    <a:lumMod val="50000"/>
                  </a:schemeClr>
                </a:solidFill>
                <a:latin typeface="Courier New" pitchFamily="49" charset="0"/>
                <a:cs typeface="Courier New" pitchFamily="49" charset="0"/>
              </a:rPr>
              <a:t>input = </a:t>
            </a:r>
            <a:r>
              <a:rPr lang="pl-PL" b="1" dirty="0">
                <a:solidFill>
                  <a:schemeClr val="accent4"/>
                </a:solidFill>
                <a:latin typeface="Courier New" pitchFamily="49" charset="0"/>
                <a:cs typeface="Courier New" pitchFamily="49" charset="0"/>
              </a:rPr>
              <a:t>null</a:t>
            </a:r>
            <a:r>
              <a:rPr lang="pl-PL" b="1" dirty="0">
                <a:solidFill>
                  <a:schemeClr val="bg1">
                    <a:lumMod val="50000"/>
                  </a:schemeClr>
                </a:solidFill>
                <a:latin typeface="Courier New" pitchFamily="49" charset="0"/>
                <a:cs typeface="Courier New" pitchFamily="49" charset="0"/>
              </a:rPr>
              <a:t>; </a:t>
            </a:r>
            <a:endParaRPr lang="en-US" b="1" dirty="0">
              <a:solidFill>
                <a:schemeClr val="bg1">
                  <a:lumMod val="50000"/>
                </a:schemeClr>
              </a:solidFill>
              <a:latin typeface="Courier New" pitchFamily="49" charset="0"/>
              <a:cs typeface="Courier New" pitchFamily="49" charset="0"/>
            </a:endParaRPr>
          </a:p>
          <a:p>
            <a:r>
              <a:rPr lang="pl-PL" b="1" dirty="0">
                <a:solidFill>
                  <a:schemeClr val="accent4"/>
                </a:solidFill>
                <a:latin typeface="Courier New" pitchFamily="49" charset="0"/>
                <a:cs typeface="Courier New" pitchFamily="49" charset="0"/>
              </a:rPr>
              <a:t>try</a:t>
            </a:r>
            <a:r>
              <a:rPr lang="pl-PL" b="1" dirty="0">
                <a:solidFill>
                  <a:schemeClr val="bg1">
                    <a:lumMod val="50000"/>
                  </a:schemeClr>
                </a:solidFill>
                <a:latin typeface="Courier New" pitchFamily="49" charset="0"/>
                <a:cs typeface="Courier New" pitchFamily="49" charset="0"/>
              </a:rPr>
              <a:t>{</a:t>
            </a:r>
            <a:endParaRPr lang="en-US" b="1" dirty="0">
              <a:solidFill>
                <a:schemeClr val="bg1">
                  <a:lumMod val="50000"/>
                </a:schemeClr>
              </a:solidFill>
              <a:latin typeface="Courier New" pitchFamily="49" charset="0"/>
              <a:cs typeface="Courier New" pitchFamily="49" charset="0"/>
            </a:endParaRPr>
          </a:p>
          <a:p>
            <a:r>
              <a:rPr lang="en-US" dirty="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 </a:t>
            </a:r>
            <a:r>
              <a:rPr lang="pl-PL" b="1" dirty="0">
                <a:solidFill>
                  <a:schemeClr val="bg1">
                    <a:lumMod val="50000"/>
                  </a:schemeClr>
                </a:solidFill>
                <a:latin typeface="Courier New" pitchFamily="49" charset="0"/>
                <a:cs typeface="Courier New" pitchFamily="49" charset="0"/>
              </a:rPr>
              <a:t>input =</a:t>
            </a:r>
            <a:r>
              <a:rPr lang="pl-PL" dirty="0">
                <a:latin typeface="Courier New" panose="02070309020205020404" pitchFamily="49" charset="0"/>
                <a:cs typeface="Courier New" panose="02070309020205020404" pitchFamily="49" charset="0"/>
              </a:rPr>
              <a:t> </a:t>
            </a:r>
            <a:r>
              <a:rPr lang="pl-PL" b="1" dirty="0">
                <a:solidFill>
                  <a:schemeClr val="accent4"/>
                </a:solidFill>
                <a:latin typeface="Courier New" pitchFamily="49" charset="0"/>
                <a:cs typeface="Courier New" pitchFamily="49" charset="0"/>
              </a:rPr>
              <a:t>new</a:t>
            </a:r>
            <a:r>
              <a:rPr lang="pl-PL" dirty="0">
                <a:latin typeface="Courier New" panose="02070309020205020404" pitchFamily="49" charset="0"/>
                <a:cs typeface="Courier New" panose="02070309020205020404" pitchFamily="49" charset="0"/>
              </a:rPr>
              <a:t> </a:t>
            </a:r>
            <a:r>
              <a:rPr lang="pl-PL" b="1" dirty="0">
                <a:solidFill>
                  <a:schemeClr val="bg1">
                    <a:lumMod val="50000"/>
                  </a:schemeClr>
                </a:solidFill>
                <a:latin typeface="Courier New" pitchFamily="49" charset="0"/>
                <a:cs typeface="Courier New" pitchFamily="49" charset="0"/>
              </a:rPr>
              <a:t>FileInputStream(</a:t>
            </a:r>
            <a:r>
              <a:rPr lang="pl-PL" b="1" dirty="0">
                <a:solidFill>
                  <a:schemeClr val="accent1"/>
                </a:solidFill>
                <a:latin typeface="Courier New" pitchFamily="49" charset="0"/>
                <a:cs typeface="Courier New" pitchFamily="49" charset="0"/>
              </a:rPr>
              <a:t>"myFile.txt"</a:t>
            </a:r>
            <a:r>
              <a:rPr lang="pl-PL" b="1" dirty="0">
                <a:solidFill>
                  <a:schemeClr val="bg1">
                    <a:lumMod val="50000"/>
                  </a:schemeClr>
                </a:solidFill>
                <a:latin typeface="Courier New" pitchFamily="49" charset="0"/>
                <a:cs typeface="Courier New" pitchFamily="49" charset="0"/>
              </a:rPr>
              <a:t>);</a:t>
            </a:r>
            <a:r>
              <a:rPr lang="pl-PL"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pl-PL" b="1" dirty="0">
                <a:solidFill>
                  <a:schemeClr val="bg1">
                    <a:lumMod val="50000"/>
                  </a:schemeClr>
                </a:solidFill>
                <a:latin typeface="Courier New" pitchFamily="49" charset="0"/>
                <a:cs typeface="Courier New" pitchFamily="49" charset="0"/>
              </a:rPr>
              <a:t>//do something with the stream </a:t>
            </a:r>
            <a:endParaRPr lang="en-US" b="1" dirty="0" smtClean="0">
              <a:solidFill>
                <a:schemeClr val="bg1">
                  <a:lumMod val="50000"/>
                </a:schemeClr>
              </a:solidFill>
              <a:latin typeface="Courier New" pitchFamily="49" charset="0"/>
              <a:cs typeface="Courier New" pitchFamily="49" charset="0"/>
            </a:endParaRPr>
          </a:p>
          <a:p>
            <a:endParaRPr lang="en-US" b="1" dirty="0">
              <a:solidFill>
                <a:schemeClr val="bg1">
                  <a:lumMod val="50000"/>
                </a:schemeClr>
              </a:solidFill>
              <a:latin typeface="Courier New" pitchFamily="49" charset="0"/>
              <a:cs typeface="Courier New" pitchFamily="49" charset="0"/>
            </a:endParaRPr>
          </a:p>
          <a:p>
            <a:r>
              <a:rPr lang="pl-PL" b="1" dirty="0">
                <a:solidFill>
                  <a:schemeClr val="bg1">
                    <a:lumMod val="50000"/>
                  </a:schemeClr>
                </a:solidFill>
                <a:latin typeface="Courier New" pitchFamily="49" charset="0"/>
                <a:cs typeface="Courier New" pitchFamily="49" charset="0"/>
              </a:rPr>
              <a:t>} </a:t>
            </a:r>
            <a:r>
              <a:rPr lang="pl-PL" b="1" dirty="0">
                <a:solidFill>
                  <a:schemeClr val="accent4"/>
                </a:solidFill>
                <a:latin typeface="Courier New" pitchFamily="49" charset="0"/>
                <a:cs typeface="Courier New" pitchFamily="49" charset="0"/>
              </a:rPr>
              <a:t>catch</a:t>
            </a:r>
            <a:r>
              <a:rPr lang="en-US" dirty="0" smtClean="0">
                <a:latin typeface="Courier New" panose="02070309020205020404" pitchFamily="49" charset="0"/>
                <a:cs typeface="Courier New" panose="02070309020205020404" pitchFamily="49" charset="0"/>
              </a:rPr>
              <a:t> </a:t>
            </a:r>
            <a:r>
              <a:rPr lang="pl-PL" b="1" dirty="0">
                <a:solidFill>
                  <a:schemeClr val="bg1">
                    <a:lumMod val="50000"/>
                  </a:schemeClr>
                </a:solidFill>
                <a:latin typeface="Courier New" pitchFamily="49" charset="0"/>
                <a:cs typeface="Courier New" pitchFamily="49" charset="0"/>
              </a:rPr>
              <a:t>(IOException e){ </a:t>
            </a:r>
            <a:endParaRPr lang="en-US" b="1" dirty="0">
              <a:solidFill>
                <a:schemeClr val="bg1">
                  <a:lumMod val="50000"/>
                </a:schemeClr>
              </a:solidFill>
              <a:latin typeface="Courier New" pitchFamily="49" charset="0"/>
              <a:cs typeface="Courier New" pitchFamily="49" charset="0"/>
            </a:endParaRPr>
          </a:p>
          <a:p>
            <a:r>
              <a:rPr lang="en-US" dirty="0" smtClean="0">
                <a:latin typeface="Courier New" panose="02070309020205020404" pitchFamily="49" charset="0"/>
                <a:cs typeface="Courier New" panose="02070309020205020404" pitchFamily="49" charset="0"/>
              </a:rPr>
              <a:t>	</a:t>
            </a:r>
            <a:r>
              <a:rPr lang="pl-PL" b="1" dirty="0">
                <a:solidFill>
                  <a:schemeClr val="accent4"/>
                </a:solidFill>
                <a:latin typeface="Courier New" pitchFamily="49" charset="0"/>
                <a:cs typeface="Courier New" pitchFamily="49" charset="0"/>
              </a:rPr>
              <a:t>throw</a:t>
            </a:r>
            <a:r>
              <a:rPr lang="pl-PL" dirty="0" smtClean="0">
                <a:latin typeface="Courier New" panose="02070309020205020404" pitchFamily="49" charset="0"/>
                <a:cs typeface="Courier New" panose="02070309020205020404" pitchFamily="49" charset="0"/>
              </a:rPr>
              <a:t> </a:t>
            </a:r>
            <a:r>
              <a:rPr lang="pl-PL" b="1" dirty="0">
                <a:solidFill>
                  <a:schemeClr val="accent4"/>
                </a:solidFill>
                <a:latin typeface="Courier New" pitchFamily="49" charset="0"/>
                <a:cs typeface="Courier New" pitchFamily="49" charset="0"/>
              </a:rPr>
              <a:t>new</a:t>
            </a:r>
            <a:r>
              <a:rPr lang="pl-PL" dirty="0">
                <a:latin typeface="Courier New" panose="02070309020205020404" pitchFamily="49" charset="0"/>
                <a:cs typeface="Courier New" panose="02070309020205020404" pitchFamily="49" charset="0"/>
              </a:rPr>
              <a:t> </a:t>
            </a:r>
            <a:r>
              <a:rPr lang="pl-PL" b="1" dirty="0">
                <a:solidFill>
                  <a:schemeClr val="bg1">
                    <a:lumMod val="50000"/>
                  </a:schemeClr>
                </a:solidFill>
                <a:latin typeface="Courier New" pitchFamily="49" charset="0"/>
                <a:cs typeface="Courier New" pitchFamily="49" charset="0"/>
              </a:rPr>
              <a:t>WrapperException(e); </a:t>
            </a:r>
            <a:endParaRPr lang="en-US" b="1" dirty="0" smtClean="0">
              <a:solidFill>
                <a:schemeClr val="bg1">
                  <a:lumMod val="50000"/>
                </a:schemeClr>
              </a:solidFill>
              <a:latin typeface="Courier New" pitchFamily="49" charset="0"/>
              <a:cs typeface="Courier New" pitchFamily="49" charset="0"/>
            </a:endParaRPr>
          </a:p>
          <a:p>
            <a:endParaRPr lang="en-US" b="1" dirty="0">
              <a:solidFill>
                <a:schemeClr val="bg1">
                  <a:lumMod val="50000"/>
                </a:schemeClr>
              </a:solidFill>
              <a:latin typeface="Courier New" pitchFamily="49" charset="0"/>
              <a:cs typeface="Courier New" pitchFamily="49" charset="0"/>
            </a:endParaRPr>
          </a:p>
          <a:p>
            <a:r>
              <a:rPr lang="pl-PL" b="1" dirty="0">
                <a:solidFill>
                  <a:schemeClr val="bg1">
                    <a:lumMod val="50000"/>
                  </a:schemeClr>
                </a:solidFill>
                <a:latin typeface="Courier New" pitchFamily="49" charset="0"/>
                <a:cs typeface="Courier New" pitchFamily="49" charset="0"/>
              </a:rPr>
              <a:t>} </a:t>
            </a:r>
            <a:r>
              <a:rPr lang="pl-PL" b="1" dirty="0">
                <a:solidFill>
                  <a:schemeClr val="accent4"/>
                </a:solidFill>
                <a:latin typeface="Courier New" pitchFamily="49" charset="0"/>
                <a:cs typeface="Courier New" pitchFamily="49" charset="0"/>
              </a:rPr>
              <a:t>finally</a:t>
            </a:r>
            <a:r>
              <a:rPr lang="pl-PL" dirty="0">
                <a:latin typeface="Courier New" panose="02070309020205020404" pitchFamily="49" charset="0"/>
                <a:cs typeface="Courier New" panose="02070309020205020404" pitchFamily="49" charset="0"/>
              </a:rPr>
              <a:t> </a:t>
            </a:r>
            <a:r>
              <a:rPr lang="pl-PL" b="1" dirty="0">
                <a:solidFill>
                  <a:schemeClr val="bg1">
                    <a:lumMod val="50000"/>
                  </a:schemeClr>
                </a:solidFill>
                <a:latin typeface="Courier New" pitchFamily="49" charset="0"/>
                <a:cs typeface="Courier New" pitchFamily="49" charset="0"/>
              </a:rPr>
              <a:t>{</a:t>
            </a:r>
            <a:endParaRPr lang="en-US" b="1" dirty="0">
              <a:solidFill>
                <a:schemeClr val="bg1">
                  <a:lumMod val="50000"/>
                </a:schemeClr>
              </a:solidFill>
              <a:latin typeface="Courier New" pitchFamily="49" charset="0"/>
              <a:cs typeface="Courier New" pitchFamily="49" charset="0"/>
            </a:endParaRPr>
          </a:p>
          <a:p>
            <a:r>
              <a:rPr lang="en-US" dirty="0">
                <a:latin typeface="Courier New" panose="02070309020205020404" pitchFamily="49" charset="0"/>
                <a:cs typeface="Courier New" panose="02070309020205020404" pitchFamily="49" charset="0"/>
              </a:rPr>
              <a:t>	</a:t>
            </a:r>
            <a:r>
              <a:rPr lang="pl-PL" b="1" dirty="0">
                <a:solidFill>
                  <a:schemeClr val="accent4"/>
                </a:solidFill>
                <a:latin typeface="Courier New" pitchFamily="49" charset="0"/>
                <a:cs typeface="Courier New" pitchFamily="49" charset="0"/>
              </a:rPr>
              <a:t>try</a:t>
            </a:r>
            <a:r>
              <a:rPr lang="pl-PL" b="1" dirty="0">
                <a:solidFill>
                  <a:schemeClr val="bg1">
                    <a:lumMod val="50000"/>
                  </a:schemeClr>
                </a:solidFill>
                <a:latin typeface="Courier New" pitchFamily="49" charset="0"/>
                <a:cs typeface="Courier New" pitchFamily="49" charset="0"/>
              </a:rPr>
              <a:t>{ </a:t>
            </a:r>
            <a:endParaRPr lang="en-US" b="1" dirty="0">
              <a:solidFill>
                <a:schemeClr val="bg1">
                  <a:lumMod val="50000"/>
                </a:schemeClr>
              </a:solidFill>
              <a:latin typeface="Courier New" pitchFamily="49" charset="0"/>
              <a:cs typeface="Courier New" pitchFamily="49" charset="0"/>
            </a:endParaRPr>
          </a:p>
          <a:p>
            <a:r>
              <a:rPr lang="en-US" dirty="0" smtClean="0">
                <a:latin typeface="Courier New" panose="02070309020205020404" pitchFamily="49" charset="0"/>
                <a:cs typeface="Courier New" panose="02070309020205020404" pitchFamily="49" charset="0"/>
              </a:rPr>
              <a:t>		</a:t>
            </a:r>
            <a:r>
              <a:rPr lang="pl-PL" b="1" dirty="0">
                <a:solidFill>
                  <a:schemeClr val="bg1">
                    <a:lumMod val="50000"/>
                  </a:schemeClr>
                </a:solidFill>
                <a:latin typeface="Courier New" pitchFamily="49" charset="0"/>
                <a:cs typeface="Courier New" pitchFamily="49" charset="0"/>
              </a:rPr>
              <a:t>input.close(); </a:t>
            </a:r>
            <a:endParaRPr lang="en-US" b="1" dirty="0">
              <a:solidFill>
                <a:schemeClr val="bg1">
                  <a:lumMod val="50000"/>
                </a:schemeClr>
              </a:solidFill>
              <a:latin typeface="Courier New" pitchFamily="49" charset="0"/>
              <a:cs typeface="Courier New" pitchFamily="49" charset="0"/>
            </a:endParaRPr>
          </a:p>
          <a:p>
            <a:r>
              <a:rPr lang="en-US" dirty="0" smtClean="0">
                <a:latin typeface="Courier New" panose="02070309020205020404" pitchFamily="49" charset="0"/>
                <a:cs typeface="Courier New" panose="02070309020205020404" pitchFamily="49" charset="0"/>
              </a:rPr>
              <a:t>	</a:t>
            </a:r>
            <a:r>
              <a:rPr lang="pl-PL" b="1" dirty="0">
                <a:solidFill>
                  <a:schemeClr val="bg1">
                    <a:lumMod val="50000"/>
                  </a:schemeClr>
                </a:solidFill>
                <a:latin typeface="Courier New" pitchFamily="49" charset="0"/>
                <a:cs typeface="Courier New" pitchFamily="49" charset="0"/>
              </a:rPr>
              <a:t>}</a:t>
            </a:r>
            <a:r>
              <a:rPr lang="pl-PL" dirty="0" smtClean="0">
                <a:latin typeface="Courier New" panose="02070309020205020404" pitchFamily="49" charset="0"/>
                <a:cs typeface="Courier New" panose="02070309020205020404" pitchFamily="49" charset="0"/>
              </a:rPr>
              <a:t> </a:t>
            </a:r>
            <a:r>
              <a:rPr lang="pl-PL" b="1" dirty="0">
                <a:solidFill>
                  <a:schemeClr val="accent4"/>
                </a:solidFill>
                <a:latin typeface="Courier New" pitchFamily="49" charset="0"/>
                <a:cs typeface="Courier New" pitchFamily="49" charset="0"/>
              </a:rPr>
              <a:t>catch</a:t>
            </a:r>
            <a:r>
              <a:rPr lang="en-US" b="1" dirty="0" smtClean="0">
                <a:solidFill>
                  <a:schemeClr val="accent4"/>
                </a:solidFill>
                <a:latin typeface="Courier New" pitchFamily="49" charset="0"/>
                <a:cs typeface="Courier New" pitchFamily="49" charset="0"/>
              </a:rPr>
              <a:t> </a:t>
            </a:r>
            <a:r>
              <a:rPr lang="pl-PL" b="1" dirty="0">
                <a:solidFill>
                  <a:schemeClr val="bg1">
                    <a:lumMod val="50000"/>
                  </a:schemeClr>
                </a:solidFill>
                <a:latin typeface="Courier New" pitchFamily="49" charset="0"/>
                <a:cs typeface="Courier New" pitchFamily="49" charset="0"/>
              </a:rPr>
              <a:t>(IOException e){ </a:t>
            </a:r>
            <a:endParaRPr lang="en-US" b="1" dirty="0">
              <a:solidFill>
                <a:schemeClr val="bg1">
                  <a:lumMod val="50000"/>
                </a:schemeClr>
              </a:solidFill>
              <a:latin typeface="Courier New" pitchFamily="49" charset="0"/>
              <a:cs typeface="Courier New"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pl-PL" b="1" dirty="0">
                <a:solidFill>
                  <a:schemeClr val="accent4"/>
                </a:solidFill>
                <a:latin typeface="Courier New" pitchFamily="49" charset="0"/>
                <a:cs typeface="Courier New" pitchFamily="49" charset="0"/>
              </a:rPr>
              <a:t>throw</a:t>
            </a:r>
            <a:r>
              <a:rPr lang="pl-PL" dirty="0" smtClean="0">
                <a:latin typeface="Courier New" panose="02070309020205020404" pitchFamily="49" charset="0"/>
                <a:cs typeface="Courier New" panose="02070309020205020404" pitchFamily="49" charset="0"/>
              </a:rPr>
              <a:t> </a:t>
            </a:r>
            <a:r>
              <a:rPr lang="pl-PL" b="1" dirty="0">
                <a:solidFill>
                  <a:schemeClr val="accent4"/>
                </a:solidFill>
                <a:latin typeface="Courier New" pitchFamily="49" charset="0"/>
                <a:cs typeface="Courier New" pitchFamily="49" charset="0"/>
              </a:rPr>
              <a:t>new</a:t>
            </a:r>
            <a:r>
              <a:rPr lang="pl-PL" dirty="0">
                <a:latin typeface="Courier New" panose="02070309020205020404" pitchFamily="49" charset="0"/>
                <a:cs typeface="Courier New" panose="02070309020205020404" pitchFamily="49" charset="0"/>
              </a:rPr>
              <a:t> </a:t>
            </a:r>
            <a:r>
              <a:rPr lang="pl-PL" b="1" dirty="0">
                <a:solidFill>
                  <a:schemeClr val="bg1">
                    <a:lumMod val="50000"/>
                  </a:schemeClr>
                </a:solidFill>
                <a:latin typeface="Courier New" pitchFamily="49" charset="0"/>
                <a:cs typeface="Courier New" pitchFamily="49" charset="0"/>
              </a:rPr>
              <a:t>WrapperException(e); </a:t>
            </a:r>
            <a:endParaRPr lang="en-US" b="1" dirty="0">
              <a:solidFill>
                <a:schemeClr val="bg1">
                  <a:lumMod val="50000"/>
                </a:schemeClr>
              </a:solidFill>
              <a:latin typeface="Courier New" pitchFamily="49" charset="0"/>
              <a:cs typeface="Courier New" pitchFamily="49" charset="0"/>
            </a:endParaRPr>
          </a:p>
          <a:p>
            <a:r>
              <a:rPr lang="en-US" b="1" dirty="0">
                <a:solidFill>
                  <a:schemeClr val="bg1">
                    <a:lumMod val="50000"/>
                  </a:schemeClr>
                </a:solidFill>
                <a:latin typeface="Courier New" pitchFamily="49" charset="0"/>
                <a:cs typeface="Courier New" pitchFamily="49" charset="0"/>
              </a:rPr>
              <a:t>	</a:t>
            </a:r>
            <a:r>
              <a:rPr lang="pl-PL" b="1" dirty="0">
                <a:solidFill>
                  <a:schemeClr val="bg1">
                    <a:lumMod val="50000"/>
                  </a:schemeClr>
                </a:solidFill>
                <a:latin typeface="Courier New" pitchFamily="49" charset="0"/>
                <a:cs typeface="Courier New" pitchFamily="49" charset="0"/>
              </a:rPr>
              <a:t>}</a:t>
            </a:r>
            <a:endParaRPr lang="en-US" b="1" dirty="0">
              <a:solidFill>
                <a:schemeClr val="bg1">
                  <a:lumMod val="50000"/>
                </a:schemeClr>
              </a:solidFill>
              <a:latin typeface="Courier New" pitchFamily="49" charset="0"/>
              <a:cs typeface="Courier New" pitchFamily="49" charset="0"/>
            </a:endParaRPr>
          </a:p>
          <a:p>
            <a:r>
              <a:rPr lang="pl-PL" b="1" dirty="0">
                <a:solidFill>
                  <a:schemeClr val="bg1">
                    <a:lumMod val="50000"/>
                  </a:schemeClr>
                </a:solidFill>
                <a:latin typeface="Courier New" pitchFamily="49" charset="0"/>
                <a:cs typeface="Courier New" pitchFamily="49" charset="0"/>
              </a:rPr>
              <a:t> }</a:t>
            </a:r>
            <a:endParaRPr lang="en-US" b="1" dirty="0">
              <a:solidFill>
                <a:schemeClr val="bg1">
                  <a:lumMod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80981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274320"/>
            <a:ext cx="7542449" cy="1015663"/>
          </a:xfrm>
          <a:prstGeom prst="rect">
            <a:avLst/>
          </a:prstGeom>
          <a:noFill/>
        </p:spPr>
        <p:txBody>
          <a:bodyPr wrap="none" rtlCol="0">
            <a:spAutoFit/>
          </a:bodyPr>
          <a:lstStyle/>
          <a:p>
            <a:r>
              <a:rPr lang="en-US" sz="6000" dirty="0" smtClean="0">
                <a:solidFill>
                  <a:schemeClr val="tx1">
                    <a:lumMod val="50000"/>
                    <a:lumOff val="50000"/>
                  </a:schemeClr>
                </a:solidFill>
                <a:latin typeface="Arial" pitchFamily="34" charset="0"/>
                <a:cs typeface="Arial" pitchFamily="34" charset="0"/>
              </a:rPr>
              <a:t>Exceptions </a:t>
            </a:r>
            <a:r>
              <a:rPr lang="en-US" sz="6000" dirty="0" smtClean="0">
                <a:solidFill>
                  <a:schemeClr val="accent6"/>
                </a:solidFill>
                <a:latin typeface="Arial" pitchFamily="34" charset="0"/>
                <a:cs typeface="Arial" pitchFamily="34" charset="0"/>
              </a:rPr>
              <a:t>- handling</a:t>
            </a:r>
            <a:endParaRPr lang="en-US" sz="6000" dirty="0">
              <a:solidFill>
                <a:schemeClr val="accent6"/>
              </a:solidFill>
              <a:latin typeface="Arial" pitchFamily="34" charset="0"/>
              <a:cs typeface="Arial" pitchFamily="34" charset="0"/>
            </a:endParaRPr>
          </a:p>
        </p:txBody>
      </p:sp>
      <p:sp>
        <p:nvSpPr>
          <p:cNvPr id="10" name="Rectangle 9"/>
          <p:cNvSpPr/>
          <p:nvPr/>
        </p:nvSpPr>
        <p:spPr>
          <a:xfrm>
            <a:off x="6781800" y="6526607"/>
            <a:ext cx="2263761" cy="230832"/>
          </a:xfrm>
          <a:prstGeom prst="rect">
            <a:avLst/>
          </a:prstGeom>
        </p:spPr>
        <p:txBody>
          <a:bodyPr wrap="none">
            <a:spAutoFit/>
          </a:bodyPr>
          <a:lstStyle/>
          <a:p>
            <a:r>
              <a:rPr lang="en-US" sz="900" dirty="0" smtClean="0">
                <a:solidFill>
                  <a:schemeClr val="bg1">
                    <a:lumMod val="65000"/>
                  </a:schemeClr>
                </a:solidFill>
              </a:rPr>
              <a:t>© 2015. EPAM Systems. All Rights Reserved.</a:t>
            </a:r>
            <a:endParaRPr lang="en-US" sz="900" dirty="0">
              <a:solidFill>
                <a:schemeClr val="bg1">
                  <a:lumMod val="65000"/>
                </a:schemeClr>
              </a:solidFill>
            </a:endParaRPr>
          </a:p>
        </p:txBody>
      </p:sp>
      <p:sp>
        <p:nvSpPr>
          <p:cNvPr id="12" name="TextBox 11"/>
          <p:cNvSpPr txBox="1"/>
          <p:nvPr/>
        </p:nvSpPr>
        <p:spPr>
          <a:xfrm>
            <a:off x="3048000" y="1524000"/>
            <a:ext cx="5657318" cy="2862322"/>
          </a:xfrm>
          <a:prstGeom prst="rect">
            <a:avLst/>
          </a:prstGeom>
          <a:noFill/>
        </p:spPr>
        <p:txBody>
          <a:bodyPr wrap="none" rtlCol="0">
            <a:spAutoFit/>
          </a:bodyPr>
          <a:lstStyle/>
          <a:p>
            <a:r>
              <a:rPr lang="en-US" b="1" dirty="0" smtClean="0">
                <a:solidFill>
                  <a:schemeClr val="accent4"/>
                </a:solidFill>
                <a:latin typeface="Courier New" pitchFamily="49" charset="0"/>
                <a:cs typeface="Courier New" pitchFamily="49" charset="0"/>
              </a:rPr>
              <a:t>try</a:t>
            </a:r>
            <a:r>
              <a:rPr lang="en-US" b="1" dirty="0" smtClean="0">
                <a:solidFill>
                  <a:schemeClr val="bg1">
                    <a:lumMod val="50000"/>
                  </a:schemeClr>
                </a:solidFill>
                <a:latin typeface="Courier New" pitchFamily="49" charset="0"/>
                <a:cs typeface="Courier New" pitchFamily="49" charset="0"/>
              </a:rPr>
              <a:t>{</a:t>
            </a:r>
          </a:p>
          <a:p>
            <a:r>
              <a:rPr lang="en-US" b="1" dirty="0">
                <a:solidFill>
                  <a:schemeClr val="bg1">
                    <a:lumMod val="50000"/>
                  </a:schemeClr>
                </a:solidFill>
                <a:latin typeface="Courier New" pitchFamily="49" charset="0"/>
                <a:cs typeface="Courier New" pitchFamily="49" charset="0"/>
              </a:rPr>
              <a:t>	</a:t>
            </a:r>
            <a:r>
              <a:rPr lang="en-US" b="1" dirty="0" smtClean="0">
                <a:solidFill>
                  <a:schemeClr val="bg1">
                    <a:lumMod val="50000"/>
                  </a:schemeClr>
                </a:solidFill>
                <a:latin typeface="Courier New" pitchFamily="49" charset="0"/>
                <a:cs typeface="Courier New" pitchFamily="49" charset="0"/>
              </a:rPr>
              <a:t>Droid </a:t>
            </a:r>
            <a:r>
              <a:rPr lang="en-US" b="1" dirty="0" err="1" smtClean="0">
                <a:solidFill>
                  <a:schemeClr val="bg1">
                    <a:lumMod val="50000"/>
                  </a:schemeClr>
                </a:solidFill>
                <a:latin typeface="Courier New" pitchFamily="49" charset="0"/>
                <a:cs typeface="Courier New" pitchFamily="49" charset="0"/>
              </a:rPr>
              <a:t>droid</a:t>
            </a:r>
            <a:r>
              <a:rPr lang="en-US" b="1" dirty="0" smtClean="0">
                <a:solidFill>
                  <a:schemeClr val="bg1">
                    <a:lumMod val="50000"/>
                  </a:schemeClr>
                </a:solidFill>
                <a:latin typeface="Courier New" pitchFamily="49" charset="0"/>
                <a:cs typeface="Courier New" pitchFamily="49" charset="0"/>
              </a:rPr>
              <a:t> = </a:t>
            </a:r>
            <a:r>
              <a:rPr lang="en-US" b="1" dirty="0" smtClean="0">
                <a:solidFill>
                  <a:schemeClr val="accent4"/>
                </a:solidFill>
                <a:latin typeface="Courier New" pitchFamily="49" charset="0"/>
                <a:cs typeface="Courier New" pitchFamily="49" charset="0"/>
              </a:rPr>
              <a:t>new</a:t>
            </a:r>
            <a:r>
              <a:rPr lang="en-US" b="1" dirty="0" smtClean="0">
                <a:solidFill>
                  <a:schemeClr val="bg1">
                    <a:lumMod val="50000"/>
                  </a:schemeClr>
                </a:solidFill>
                <a:latin typeface="Courier New" pitchFamily="49" charset="0"/>
                <a:cs typeface="Courier New" pitchFamily="49" charset="0"/>
              </a:rPr>
              <a:t> Droid(12,23,45)</a:t>
            </a:r>
          </a:p>
          <a:p>
            <a:r>
              <a:rPr lang="en-US" b="1" dirty="0">
                <a:solidFill>
                  <a:schemeClr val="bg1">
                    <a:lumMod val="50000"/>
                  </a:schemeClr>
                </a:solidFill>
                <a:latin typeface="Courier New" pitchFamily="49" charset="0"/>
                <a:cs typeface="Courier New" pitchFamily="49" charset="0"/>
              </a:rPr>
              <a:t>	</a:t>
            </a:r>
            <a:r>
              <a:rPr lang="en-US" b="1" dirty="0" err="1" smtClean="0">
                <a:solidFill>
                  <a:schemeClr val="bg1">
                    <a:lumMod val="50000"/>
                  </a:schemeClr>
                </a:solidFill>
                <a:latin typeface="Courier New" pitchFamily="49" charset="0"/>
                <a:cs typeface="Courier New" pitchFamily="49" charset="0"/>
              </a:rPr>
              <a:t>army.addDroid</a:t>
            </a:r>
            <a:r>
              <a:rPr lang="en-US" b="1" dirty="0" smtClean="0">
                <a:solidFill>
                  <a:schemeClr val="bg1">
                    <a:lumMod val="50000"/>
                  </a:schemeClr>
                </a:solidFill>
                <a:latin typeface="Courier New" pitchFamily="49" charset="0"/>
                <a:cs typeface="Courier New" pitchFamily="49" charset="0"/>
              </a:rPr>
              <a:t>(droid);</a:t>
            </a:r>
          </a:p>
          <a:p>
            <a:r>
              <a:rPr lang="en-US" b="1" dirty="0" smtClean="0">
                <a:solidFill>
                  <a:schemeClr val="bg1">
                    <a:lumMod val="50000"/>
                  </a:schemeClr>
                </a:solidFill>
                <a:latin typeface="Courier New" pitchFamily="49" charset="0"/>
                <a:cs typeface="Courier New" pitchFamily="49" charset="0"/>
              </a:rPr>
              <a:t>}</a:t>
            </a:r>
            <a:r>
              <a:rPr lang="en-US" b="1" dirty="0" smtClean="0">
                <a:solidFill>
                  <a:schemeClr val="accent4"/>
                </a:solidFill>
                <a:latin typeface="Courier New" pitchFamily="49" charset="0"/>
                <a:cs typeface="Courier New" pitchFamily="49" charset="0"/>
              </a:rPr>
              <a:t>catch</a:t>
            </a:r>
            <a:r>
              <a:rPr lang="en-US" b="1" dirty="0" smtClean="0">
                <a:solidFill>
                  <a:schemeClr val="bg1">
                    <a:lumMod val="50000"/>
                  </a:schemeClr>
                </a:solidFill>
                <a:latin typeface="Courier New" pitchFamily="49" charset="0"/>
                <a:cs typeface="Courier New" pitchFamily="49" charset="0"/>
              </a:rPr>
              <a:t>(</a:t>
            </a:r>
            <a:r>
              <a:rPr lang="en-US" b="1" dirty="0" err="1" smtClean="0">
                <a:solidFill>
                  <a:schemeClr val="bg1">
                    <a:lumMod val="50000"/>
                  </a:schemeClr>
                </a:solidFill>
                <a:latin typeface="Courier New" pitchFamily="49" charset="0"/>
                <a:cs typeface="Courier New" pitchFamily="49" charset="0"/>
              </a:rPr>
              <a:t>ArmyTooPowerfullException</a:t>
            </a:r>
            <a:r>
              <a:rPr lang="en-US" b="1" dirty="0" smtClean="0">
                <a:solidFill>
                  <a:schemeClr val="bg1">
                    <a:lumMod val="50000"/>
                  </a:schemeClr>
                </a:solidFill>
                <a:latin typeface="Courier New" pitchFamily="49" charset="0"/>
                <a:cs typeface="Courier New" pitchFamily="49" charset="0"/>
              </a:rPr>
              <a:t> e){</a:t>
            </a:r>
          </a:p>
          <a:p>
            <a:r>
              <a:rPr lang="en-US" b="1" dirty="0" smtClean="0">
                <a:solidFill>
                  <a:schemeClr val="bg1">
                    <a:lumMod val="50000"/>
                  </a:schemeClr>
                </a:solidFill>
                <a:latin typeface="Courier New" pitchFamily="49" charset="0"/>
                <a:cs typeface="Courier New" pitchFamily="49" charset="0"/>
              </a:rPr>
              <a:t>  </a:t>
            </a:r>
            <a:endParaRPr lang="en-US" b="1" dirty="0">
              <a:solidFill>
                <a:schemeClr val="bg1">
                  <a:lumMod val="50000"/>
                </a:schemeClr>
              </a:solidFill>
              <a:latin typeface="Courier New" pitchFamily="49" charset="0"/>
              <a:cs typeface="Courier New" pitchFamily="49" charset="0"/>
            </a:endParaRPr>
          </a:p>
          <a:p>
            <a:r>
              <a:rPr lang="en-US" b="1" dirty="0" smtClean="0">
                <a:solidFill>
                  <a:schemeClr val="bg1">
                    <a:lumMod val="50000"/>
                  </a:schemeClr>
                </a:solidFill>
                <a:latin typeface="Courier New" pitchFamily="49" charset="0"/>
                <a:cs typeface="Courier New" pitchFamily="49" charset="0"/>
              </a:rPr>
              <a:t>}</a:t>
            </a:r>
            <a:r>
              <a:rPr lang="en-US" b="1" dirty="0" smtClean="0">
                <a:solidFill>
                  <a:schemeClr val="accent4"/>
                </a:solidFill>
                <a:latin typeface="Courier New" pitchFamily="49" charset="0"/>
                <a:cs typeface="Courier New" pitchFamily="49" charset="0"/>
              </a:rPr>
              <a:t>catch</a:t>
            </a:r>
            <a:r>
              <a:rPr lang="en-US" b="1" dirty="0" smtClean="0">
                <a:solidFill>
                  <a:schemeClr val="bg1">
                    <a:lumMod val="50000"/>
                  </a:schemeClr>
                </a:solidFill>
                <a:latin typeface="Courier New" pitchFamily="49" charset="0"/>
                <a:cs typeface="Courier New" pitchFamily="49" charset="0"/>
              </a:rPr>
              <a:t>(</a:t>
            </a:r>
            <a:r>
              <a:rPr lang="en-US" b="1" dirty="0" err="1" smtClean="0">
                <a:solidFill>
                  <a:schemeClr val="bg1">
                    <a:lumMod val="50000"/>
                  </a:schemeClr>
                </a:solidFill>
                <a:latin typeface="Courier New" pitchFamily="49" charset="0"/>
                <a:cs typeface="Courier New" pitchFamily="49" charset="0"/>
              </a:rPr>
              <a:t>AmryToLargeException</a:t>
            </a:r>
            <a:r>
              <a:rPr lang="en-US" b="1" dirty="0" smtClean="0">
                <a:solidFill>
                  <a:schemeClr val="bg1">
                    <a:lumMod val="50000"/>
                  </a:schemeClr>
                </a:solidFill>
                <a:latin typeface="Courier New" pitchFamily="49" charset="0"/>
                <a:cs typeface="Courier New" pitchFamily="49" charset="0"/>
              </a:rPr>
              <a:t> e){</a:t>
            </a:r>
            <a:endParaRPr lang="en-US" b="1" dirty="0">
              <a:solidFill>
                <a:schemeClr val="bg1">
                  <a:lumMod val="50000"/>
                </a:schemeClr>
              </a:solidFill>
              <a:latin typeface="Courier New" pitchFamily="49" charset="0"/>
              <a:cs typeface="Courier New" pitchFamily="49" charset="0"/>
            </a:endParaRPr>
          </a:p>
          <a:p>
            <a:endParaRPr lang="en-US" b="1" dirty="0">
              <a:solidFill>
                <a:schemeClr val="bg1">
                  <a:lumMod val="50000"/>
                </a:schemeClr>
              </a:solidFill>
              <a:latin typeface="Courier New" pitchFamily="49" charset="0"/>
              <a:cs typeface="Courier New" pitchFamily="49" charset="0"/>
            </a:endParaRPr>
          </a:p>
          <a:p>
            <a:r>
              <a:rPr lang="en-US" b="1" dirty="0" smtClean="0">
                <a:solidFill>
                  <a:schemeClr val="bg1">
                    <a:lumMod val="50000"/>
                  </a:schemeClr>
                </a:solidFill>
                <a:latin typeface="Courier New" pitchFamily="49" charset="0"/>
                <a:cs typeface="Courier New" pitchFamily="49" charset="0"/>
              </a:rPr>
              <a:t>}</a:t>
            </a:r>
            <a:r>
              <a:rPr lang="en-US" b="1" dirty="0" smtClean="0">
                <a:solidFill>
                  <a:schemeClr val="accent4"/>
                </a:solidFill>
                <a:latin typeface="Courier New" pitchFamily="49" charset="0"/>
                <a:cs typeface="Courier New" pitchFamily="49" charset="0"/>
              </a:rPr>
              <a:t>finally</a:t>
            </a:r>
            <a:r>
              <a:rPr lang="en-US" b="1" dirty="0" smtClean="0">
                <a:solidFill>
                  <a:schemeClr val="bg1">
                    <a:lumMod val="50000"/>
                  </a:schemeClr>
                </a:solidFill>
                <a:latin typeface="Courier New" pitchFamily="49" charset="0"/>
                <a:cs typeface="Courier New" pitchFamily="49" charset="0"/>
              </a:rPr>
              <a:t>{</a:t>
            </a:r>
          </a:p>
          <a:p>
            <a:endParaRPr lang="en-US" b="1" dirty="0" smtClean="0">
              <a:solidFill>
                <a:schemeClr val="bg1">
                  <a:lumMod val="50000"/>
                </a:schemeClr>
              </a:solidFill>
              <a:latin typeface="Courier New" pitchFamily="49" charset="0"/>
              <a:cs typeface="Courier New" pitchFamily="49" charset="0"/>
            </a:endParaRPr>
          </a:p>
          <a:p>
            <a:r>
              <a:rPr lang="en-US" b="1" dirty="0" smtClean="0">
                <a:solidFill>
                  <a:schemeClr val="bg1">
                    <a:lumMod val="50000"/>
                  </a:schemeClr>
                </a:solidFill>
                <a:latin typeface="Courier New" pitchFamily="49" charset="0"/>
                <a:cs typeface="Courier New" pitchFamily="49" charset="0"/>
              </a:rPr>
              <a:t>}</a:t>
            </a:r>
            <a:endParaRPr lang="en-US" b="1" dirty="0">
              <a:solidFill>
                <a:schemeClr val="bg1">
                  <a:lumMod val="50000"/>
                </a:schemeClr>
              </a:solidFill>
              <a:latin typeface="Courier New" pitchFamily="49" charset="0"/>
              <a:cs typeface="Courier New" pitchFamily="49" charset="0"/>
            </a:endParaRPr>
          </a:p>
        </p:txBody>
      </p:sp>
      <p:sp>
        <p:nvSpPr>
          <p:cNvPr id="2" name="AutoShape 2" descr="data:image/jpeg;base64,/9j/4AAQSkZJRgABAQAAAQABAAD/2wCEAAkGBhQSERUUExQVFRQWGRoaGBgYFxgaGhwXGhwaGBgZHhgXHSYfHx4jHB0dIC8iIycqLCwsHB4xNTAqNSYrLCkBCQoKDgwOGg8PGiwkHyQsLSksKSwsLCwsLCwsKSwsLCwsLCwsLCwsLCwsLCwpLywsLCwpLCwpLCwsLSksLCwsLf/AABEIALsBDQMBIgACEQEDEQH/xAAcAAABBQEBAQAAAAAAAAAAAAAGAgMEBQcBAAj/xABBEAACAQIEAwYCCAUDAwQDAAABAhEAAwQSITEFBkETIjJRYXEHgRQjQlKRobHwM3LB0eEVYvEkQ4KTorLSJTSD/8QAGQEAAwEBAQAAAAAAAAAAAAAAAAEDAgQF/8QALREAAgICAQIFAwQCAwAAAAAAAAECEQMhMRJBBCJRYXEywfATgaHRkbEFI/H/2gAMAwEAAhEDEQA/ANsqp4pxEKpbcDRR95+nyH96l4/FBQdYgSx8l/uaAOZOZBbBY6MRFtfurtmI8z/is5J9KLY4XtldzLxnIGGebjeMjf0Uegow5DU/QbRO5BP4kmsfRGv3dJJJ33if6mtz4FhOyw9tAIyoB+QqeJeazcnob4l4hVctsa1Ox57xqItOXJuPA0beo96txt8qrFXvD3q0inBBIaYfpVfixpU66P0qtxh/SiQIEuN+Jf8Ay/WvYDlNbt9LtwTkIgevnXcYZuoD+9aLMBhyYPhTp5n2H9dqhFXI2+Nluq6RSWUe/wCn+a4XmmMXiUto1y4yoiiWZiAqj1J0Fdqic7Y8TSCP3/eqLlznS1jnvCyl027UBbzKQjkzmCzsRoYOpBmBtV8a0ZPBaZxeES6jW7ih7bgqynYg7j/O4OvSnWFe/fyoA+d+aOWGwOJay0lfFbf79s+E6dRsw8wehE63ygkYa37D9Knc6crDHYfJp2qS1pj0bqsn7LgAHyIU/ZqPy5aK2EUiCNCDuCBBB9Qa58ipo3jXJe8PHeP786mvUPh+5/fnUxqI8FHyIjv0yg7xp4+OmbfiNFARrW7VBA7r/Op1rdqgr4X+dSZsqsWO4vvWS/EUfXL7GtcxQ7i+9ZP8R/4q+xox/USy/SB8VtvKL/8A4+3/ACCsSrZOSmnAL/JVs3CI4eS/uXfrrfqlMWv+57mlt/Fs/wAtItnvXfc1yM6yHd//AFz86SwBRPb+1KGuHPzrlgTbT2pCCvmLjQyMxMoh/wDUf/6g/p6VmOKxtzFXfMk6fvyFOcwcdOJuQkhBoq/vz3os5D5QIIuvVttk7vS4Ljk7lgWkDOO9RwlVz3NQi+LSfQVPXauiCUUZlsrMW3eNRl2p3ENqfemqm+SqFWB3x6VZMarsH46sGrceDMuRm9saq8UpJgAkkaAVaXLcg9B50gKBsInc9T+/Kn02K6KfB8uLnFy7DMNl+yI6k/aPoNP5quh+tcn8KGsZz1btcRXBXEdM4EXWgKXeDbVRrKnVcxjvwI3NbUVEm5XyWPGOaMNhXtW710I95gEEdCcudjsqzpmJ39jGdfFBblvH2Gxhe7w5mBFtDkCkCLikLu48QJ1Ze6CIMEfxbwWHuYIm+627iS1gnVmeBmtgDUqwABMQCFY7a1PJnFk4tgLmAxR+utqIf7RVdLd4eboSFbzBE+JqbMP0LDF89AsuE4PZXEXFHiUZcPaSd/s/jIUebHSjtJgTAPUAzB6gGBIHnAmsd5S5wPB/pODxdli6PmTswJdzACluqsCHRjMAkQZAo05YtcRu3/pWMfsLZVlt4NRMAwc1ydQwIB1lukIDlImCYXbV0/Oumufv2pmjkVGxdjXMN/tR+AP6A1JHrJrx9v8Aj1pSVoadMjcPXU1NYbUxh7GUny6f2p9ztUUqRW7GwO/TNvxGnp79M2/E1IZFsjVqhjwv86mWBq1QgO6/zqTNlZiPAvvWU/EgfWp861fEeBfesr+JI76fOjH9SJ5fpAqtf5Hb/oF/lP61kE1rfIh/6IfymrZuEQw8hDcbv2D/ALa4n8S5717Eb4c+n9K8n8V/euQ7CGi/UN7mlYBZtr7elet627g9TXOGkdmJ8v6mgyN8hcn9pF24NOlaSzdmAlsd4/kPM11La2VCINY0H9adtWhaQs7Cd2Y/vQD8q61GiXB2wgtwCZZjr5k1OY6GqjhtwXWFxTmU7HpHp6VaXz3T7VtcCfJUXWpJpFwbUtLJb0HU/vc1HbLcDuAHeNS3uAe/7/GmEUAQJ16+dRzcftMpX6vITnzDxA6qRvtrO2lXjGlslKVkouT61Tcyc24fApmvN3j4bawXb2HQT9owPc6VZ4bFLcRXtsrowlWUgqemhGkaGmL3BbD30vtaQ3ra5UcjUCZ06SDMHcSYImtmDN8BjH4zjGs4u6+Hs2u8MKgZWcqYILtBzLoTIka5QsEgq+IPJ/07Dyg/6i0CbZ6sPtWpPnuD96Ne8aqPiVy89t04jhiVu2iGuR5DRbsdYHcfzUjoDRdyzzAmNwy3lEE910mSlweJfbUEHqpBrK9DKM/+GmCsY67cv4t3xGMtkd2+cwVNkYKfEQ0gzopjSWDVb838lX/p1jHcPyi/nAuhmAU6R2jeYKyjgSTKkCSas7nIoHFFx1q6bQgm5bUeNjo2uwVxq2hOYSNTILFXoKaQJEJ+D2WvriGtIb6LlW4dWC6nQn1JgxME7SRUwChTjHxBRL64bCWmxmILQy2z3UAPfl9iwGn3QfERsSsj5/p+FMaOZvL8f7V6P31pRFcFAxMV6uk/v/FcoA6pinH6U1FLQzpWZLuaixH2qYteJqlZe9Ue34jUShEsHVqhps/zqbZ3b3qHbGj1M2VWJ8A96zX4hMJExrWl4sdwe9Zb8Sx3k9zWYLzIxkflYH4fDZjAMVq3I9vLhQsz3T/WsjDVq/w+ecIPZhVsydEcNWEN1pFg0r/vPST4LJ9accfWt7CuZnSRbA7tz3NN8NE2x86dw40uj1NN8MHc+ZrIGkZhaBZtXO/9hWT/ABM51u3mNi2Ctob+bnyP+3061o3C+KJjQ729basVnzjePT9aBuNcpC5dkdSa6ZSr4JdNrRovKmHyYOwDv2az7wKssWe4abwwCWkBMQoH7FNXsUW9B+dXS1RjuMrhep/D+/8Ab/ilGkxO2/zNIsXldQyMrqZhlIIMGDDLpvppTSSG3Yq5cjTUtBYKIzMBE5QSJ1IHQSRJFZfgOJXuPX7ll7n0bC2oLWF/jOCY7xIggEQZGVSV7pOtTsa5w/MlpiTkxVkIJOglSmUTsO0tqY/3+tVnxS5duYa7/qGEZrfaSt4oSpDuMueRqFubH/dB3YQE2w64dxTBYa6nDrLKrgNFtZMEDMwd/vkS0Ek6GYkSQA/v9IoG5cvcN4fgUxSOAt1dbjQ152GrW4HUNIKrCiJJ+1RDyrx58ZZN1rD2QWIthyO/b0K3OntER5FhTQ0XBtggggEEEEHUEHQgg7yNDVDytyXawLXjZa4e1acrHuqoJKKB1KyRmOpHl1v/ANKiYjHFkvDDm3cvWxHZ54AuFZVHKyVny0+W4YzvFuK2sNba7euLbQaSdyfuqBqzHoBrQxxvD4nia2Rhb62cBethrlxf4x1INsiflAgaMGJgAjXKdq1xHEXbvErpe7Y7ws3ISylsGHYrMQraMpgCQWLToacD51tYrEtZw9u49m2ut8LFvOICoARIGWYJjpCxrWbszyBWCB4FxHs3JbBYgABzEqqnQkqPFbY94Aaq0xMAazPz9v71T82ctJjsM1l9G8Vt/uXB4T7HwtG4J6xVL8MsViewfD4my6fR2yI7DQgSDbn7WTowkZSonQS1pgtBiK9SorlM0crlKrlACa5SjSaAHE3mo9vxGnUMGm7fiapSVMpFkS0O81Qk2f51Ns+JveoSbP8AOoFSsxB7g96zL4m2fAfU1p7r3B71R4+xZe5nZVcW5MnYRMwOp29NRvrE1LpdjcHNUYzZ4RdYSEaN5PkeutaryFheywyLcIDMCQJE97UD0Poa8nEg6EnTNr7Zo/RW/WoFziIVFM7D8o/p09qrKTkiMYKDsMLlr6u17128v1p9qEOH83QwU6oDtOvU6fKfePUUYtcV3V0IZWUFSOoP7/WpNNclVTIdne78qY4aNGHkx60/a8dz99KY4Y3j/mrIBJ8LMIbfDAW3Znb/ANxA0+VW9rACZbfy/PU/2p3CoLdtbaeFR+P78qcH512qF8kLrSFF5OpqFxfjVjC2xcxF1bSkwCdyfIAST56DQamKlMfkfasz+KnD7YxuAvXlzWWJs3dSO6GBmRqDFxiD5pVODDdGh4nD2sTYZD37N1YlHMMrdQyH9D/UVmt/gWN4G7XsITiMFvctt9kebquxA/7qD+YAaFOLwuM4Cxe0xxGALQyMfCxOgMeBj0dRlbqJ0rQOWeabGOt58O2qxnQ6XEJ+8J/BhIPnuKQuTO+eOabOLsYXHYYxdwt4F7beNQ0OCfNc9sAMNDn6HStWxFm3ftMrAPaurBB2KONPyI16aHpQZzP8JrGJuC5ab6MxP1gVAysOpVJAR/bunqBuTTh2DFm1btKWy20VFLEFiFUKJMATA6CmgXuBvLPwnw+GuG5db6QwY9mHXuIs90lNmeIknQHYHejPGYxLVt7l1gltRLsx0A9fnpG5JiqfmHnjC4JlS87NcYiVUZmVT9tgNh5DxN0Bq2s3rWIsypS7ZuKRI1VlOjD+hGhGswaEP4BbhnxawV2+1tmeyoIyXLgAV/UxPZ67ZtNpIOlU/GsM3CMeuMsrODxBi6ixAzSxA6bzcTp4123prvL1jCY04PGLmwl85rF6YuIx0Vg/vCODK+ByIipvF+WMbgLNy0s4rAMDnSDKdc2QSbbKRIdJWdWHSssyO/E3ltGVcfYCvauZDdy7NMZLgI1CuCFYjUEqdyYuR8Q8JYw1m3grJuXbg+rwtpTKsfEHIG4M66swGbY5qgfCTG3Lti7hrtsvhYOVz4JfS5Z9QZLaTllpjMKMOXOT8PggeyUl28Vx4Nwj7uaNF9BE7mTQvYZI5cfFGwDjAi3iWJCbBSZVTuMwmNCdAJJM1Zz+NertbNHq5XYr0n/FAHK4a6feuUAcIpM15nAiSJaYkjWBJgdYGumwrxoASRXU32+deikmhqw4IllO81Q7Q0f51bJZ1J011+dQLMQ/zrkkqOhOwH505g+j2UtrpcutlB8gTBb8DQvxniRFhsv2sqD3JH6TPz9Kr+e+KLfxMy0WxpGv28u34dR19Kn8xothFwzGxmEuR9aXBIzd5lDARHpoJqaXD7lOr6kC+M5gdSViNTP4Qf0qu/1p4Iosx93AXULXlKXgVlVJk6DUESrAgDrQti8GrvFlW3+0RPppvV4SvtRzZYuPDsijGsK0H4Y8xF7hw7nxBmt+hGrL8xJ9wfOs4vWyphgQR0P+ak8Jx7WL1u6hhrbKw9YMxWpLqVEoyaZuKpF257VGwVrV9t+vtU9byu+dfC6Bl9iJH5VX4Zod/cfpXEdhoXrWfcex1/iHEX4dZunD2bKZr7r438EqIIMAuqxIHiJmAK0CJ60D81/DM4rFfScNiDYuNAfRjJAy5lKEEEqACNjEyNa9JnIxXL/LNjhF649zH5bbiFt3nS35d5lJ7zA7FQum+8Ur4rYVcRwtrlsq4tsl1WUggoZtsQRIIh5kfdqqwvwowKWWv4jF3LqQS15WRU0JDGe/mIMiMxkiInSu/Czhj3+GYm1ckWbrOluQdmTK7AE7Z4MbZg22tL2F7HOWeWbnFEtYviF7tbQH1WHQkL3TkLPGxJUyB3j1YDu0ScO+HeGsYz6VZDoQNLasRbDHxER3sp+4Tl9IgC15b4BbwWHWxaLMqyZcySx8R8hJ6DQeu5d4pzFh8NAxF+1aLeFWYAkecbx67etFDr1LBdPfzmlVnXOHMuJwWNw+K7TtuH3BlyJlKgEAtqujPA7RGnWGXQAzoWHxKuqujBlcBlZdipEgj3EU0OzOufcLbt8WwN66itZxCmxdDDQ65JPlC3UMjUZOkVWcew13gN5bmFvq1i6dcPdbWBvK6EgbC6sEaAz1IvjFw3tOHi4PFYuo8+St9W3tqyH5UvkDle09u3j7zticTeUP2lzXI2oIVT1UgrmO0d3KKz3MtbGb/EMLx3BtbQhMSgzpbuRmR4jfZrbDulhtKkgECiPkn6UMHbXFjLeTQEsGcqIyF42cDQ6nYE6kil4HlDC2bzX7Vi2l192AOk75FPdSeuUCaVjOK/Q8M17FldGIAtB2kH+GsMB3jB3hRpJpjLhEAEAQPIR11Og8zr8zVNa5vsHGnBd4XQN2GVSwAbIpOpOQ5piCBoTVhwziSYi0l622a3cUMp99wfIgyCOhBFCXxM5Wa7bGLw8riMPDEr4mRTmkRrmtnvD0zDXSm/YGHIrwqg5J5qGPwwuaC6vduqNg++Yf7XHeHzH2TUnh3NWGv4i5h7V0XLltczESVInKYcaGDExproTBh2BbmuRXf35f81wn/j1oA4I2/GhfnvnT/T7Sstprly5ISdLYKwTmYa9dFGp11ETUrlznGzjWuogdGtnwuAGZNs+XpDSpU6juz4oEzj/BbeMw72Lg7rDRtyrDwuPUfmCw60uVoAW5a5VuPcTiOPxHa3svaWgjAWbSESCGBAIymYEJqZL70XcO4laxFvtLNxbiEsMymRKnKRr+yIOxBrHeEcOvXcSvCcbiLlqzbLRaWIuPo6oH+6wJdSwYa90SRWxcM4Xaw9sWrNtbaLsFH5knVmPUkknzpISJBpJpRpOWtGhAOtD/ADLjuwsXTsYJ+R219f6HyohP/H7/AHFZj8Wuah2QsqAD59T6H99emtc+ZJ67lsTrfYCOSsF9N4nbtEiO8xB2OQm6FMawSADGo1rYeYeXbFxiz4co7SWZXsqD5k3Jzx65Jjp0rHfhI8cVsnrFz/4NW4Y/Cq1ztLz5LVvvSTAJG2vv/SubPKpJIt4aPUnJsEed+AW7GA7FLdsuxFx2CajJBt2wxGYAKNTpqxMDMQM9wvLVp1JVwCw1DnKw67Np8xRLzPil7dWsXyVUgAlnLNoAc5YCetQbYyDKDt+H7mnGUqLywRumgV49w6FDTOUAZvvdPnHn/mqENRPzNiSUA8zQvXVC62eZnSU9Gv8Aw+4j2uGRSdbYKfIbVNuXALja+VBPwx4rkv8AZNs+3v8AuKO8dbi43yrmnGpFou4mhEU1j8El629m4JS4pVgCQYO8Eag/vanc1dAruJGfYH4NYVHl7t67bBkWjlQT/uZNT/45DR/h7ARVVVCoohQAAABsABsBSw3lXQaBUkDfxC4vicNgmu4ULmUjtGIlkQ6Z1XYwYBJ2kGDqQLctcpcPxWAbFYi49y44Y379y4wa1cHi0DR3dCM2bMCu0ha065bBUqQCrAgg6gqdCpHkRofesN41yzb4fxFLGIa7/p15w4hiBAkDNG5tkwxHeymRGYUmZYSfC7hZxfCsRh8QD9HNyLZjVWgMzJP3XytG0lh1NR+WOcTwjt8FjlduxM2cgnMWM5QTEI8h1PSW6kCtUw2GS0ipbVVRQAqrooHpGkdZ679aZv8ABbL30xD20N22uVHI7yrM6dJmYaJEmIk0UFA3wXD43HrebiCJZwt+3kTCgHtAJDBy26mPvanTurAoswWCS0i27SKltRCoogAT5e56zJkmadUfn1/5oX5X5+XF4m/h2tNYuWicqORmKoYuSBoHB1yiRB3ME0x8F1huLJiFvDDXULWybeeM6LdyyNoDhSRIGnSaCOTeYnxD4jhnEpa8S470AsN3tggASv8AEQgbDTwrT/wTSOH3G877e2luzXfijyuzKuPw5K4jDwWK+I201Dj/AHW9/VJ+6BS9xP1IHKWOfheOfAYgzZusDac6DM2iP6LcjKw6Oo9Z0LjPHrOEt9rfuZF+yI7zEawiDUn9OsCgrG2045w0XbYAxVqe7t9ZAz25OyXBDKTsY8mqZy/8PZdcRxG4cViAAArHNatgbDXxkb7ZZ1hj3iIEVt/4ZG7i2uYbEdlgcSis4tsSWVjm7NV8JQ6MC2gDRBiCe8G4LZwtvs7CBF69Sx2lmOrH1PsIGlSr99UVmZgqqCzMTACgSST0AGtZ/i/ibiHz3MHgXu4a2Ya84fWD0CRl/wDcRIkDajSDSCHmznm1goQA3cQ4BS2um5KqzGNASIAEsSNB1Ebl/guLa+MXjbzI4VgthTFtEbcMNV0gGBJlQS5iAzzby83EcEl3sDbxaKWS2+UsJ8dkkfe3EwQcshZYUMctY3E8X/6e/iAlqyi9oqiLt3WAzA6EiACToDByEmaXcCy53wbYa7b4phCCCQbmUypz6ByV3S4DlYjqVI1M0Z8P49ZvYYYkMFtFczM5AyRoysToCp0PnpG4qDisXgcFbt4NyiJc+rW0xLStwkEuTJCsSZZiNTp6C/D/AIUEXLiX77nBi5mt2lYhnMABn6KQO6SsscpgqIp8cAOcb4XY40ov4K6EvYe4LZuMGSVEODtm7pOdTodGBAkQeWUYIodszADM0ZczAatlBMSZMA6V7C4NLSLbtoqIg7qKIVR7fsnUmnAJ9SadDSOR6UpbYO9OLY+Z/KoZxJAYtlUeZOg+ZgfnWJTopGNlTzHzAuFsvcb1Cj+wr535l4o1+7nbrr+JM1oHxT4nm7mYFpOYBg0eQ0/E/IeQoB4pgQgUsYIQCOuY67egP6VDHvzM3l0ulEjkHHdhxCxcOwYhvQMpU/rW+c2cItYrDMLqllAkZWKmRqCGE6+4I1r5pwuJKNIMGDt7afnFbLyVzVet4RLVzv5VAUncCNFPnG076VLxMWqmivg3flAzH8LXVUu4iBoFe4pgCYGg/pUm1byIASTpud6u+LXczFuzXMZJNDPFMSQPWiEnNHXlUYO0ik5gvFnCrrE7a71RmiK7xPNhTbUgMGzP3VkmI8W5Ajb2+Q+5kmK64nj5HcrHsDiezdXBIKmdDWx4TiovKHbUkAkqND676TWKCrTC8WuWRlzFR5FQR8g23y9KzOHUPHKuT6fpU6UgGPnXSTVjR0Uqf360maVNAHpqr5k5YtY6z2V6YDBlZYDKRvBII1EqZHX0FWi/vSlFxQAzgsElm2ltJCIoVQSSQqiAMzSTUgiTSRSs0e5oAUKzn4o8vPbZeJYbu3rUdrH3R3VuR1gdxvNSJ0BrRRNedQwIYArBBB1BB0IIPQih7E0ZJwTkx7lhMVwjFvaY6PZdyCrrGa3nQQwHTOmqlSTroVcocS4sbpt42xbFtfFdaFZvIJ2WZLnyUDzI2qRyjyT/AKfdxDW7xNq6R2dqNFUaqWY7sslRG41MkwCpnCqWJAABJYkAADcknT5k6UkhJEDgvLeHwisuHtLbznM0SSd4BY65VmANgNuppjj/ADjhsF/HuQ5Ei2q5njoco8I9WIB6TUfiHFmxWBuvw26rOCwDAZiWQ99VDfaK6qSCDK6aggN+G6YE2b9/E5WxKEteuYghxkbwuvaDr4ToXLaTDKKL9BBPxLiqcT4diFwjFnIA7MjK8hlfIQT9tVIEGCdJ3gU4H8QMVaw9vCYfAm5etDKDlunqTLWkUMGkmSXEmaico85YLCY3FXALluzffLbVUBVLYYtmbvZhqdFVTlE0c84cx42x2L4WwMRYPedlzXCQdlCp4UIIYXBm6DT7S9w5Be9zjxbBtbu460gsO0FQtoQBqQDbJZWygkZiZg+tTuaeTcSuPTF8NIV7pYXDKgKxBzXDmBGVxqRDHNrBLCOHhOM4vdtNjLP0XB2mzi0Zz3W21zAMARpmIWATAJM1okzTSsKsGuWOSLeFPa3GOIxRMteeTDHfIDqPLMZY+YHdomyUm44UEnQDckwB7mq7FcSMHJoPPqfbyobUTcY3wWiWZqRlgiKicH/hCpc61m7Q6piU3NR2wqXFZLiq6toVYSCKfTc0y17IrOZyjqBSqxt0rZjvNXwtuoL1zCO0W4ZbMSSNZyv5qI7sSYOu1Z5h+W8Zic7rau3MpIdjspGuUljofTc1vnFuZGtuOzylS2WfGGYq5gZWEbCASGJygAl4A3d4/dugK8izdM22zCAzDOUnfaYB1EQTtUpNwja2EenJPpbr87e5mnDOV2tsva6Mc3dHQAAEkj+bajrAIFAEdKVi8Goe16Z/nmCj+lLe33SR0rkyZHOrPSwY1juiNxFpFCuPt6GiPEvIqix6wCKph1oM+0BWIaGMU0DUrG2jmPyqPFdx40ls8vrVpbvBh0/fvVWbZqXhcBccHLEDzOnyp0Kzb/hlzOb1kYe6frrKjKer2RAHuyaKf9uQ+dG8187cMx93C3rd62RmVpAOxGoKn0YEqfQ1vvCuJpiLKXbfhcfMEaMp9QZH57VmLNwdomzXQtIFdC1s2KLztXctc0FdUUDFClUkE+VdUUCFCvAzttXgtBPFfiZ9a1nA4a5jbieM2wcixpoUVi2vWAPImh6FYTcf4/awdlr97NkUhQFWWZj4VHQTG7ED1p7A461irC3Vh7V1NARIKnQow/FSPORQrwTnHD8TV8JiLRsu4ZWtOZzRqQrEAi4sZoIBBAImNKPlHiz8Lxz8PxLfUu02bh0XM2iN5BbgEHorr/MaVisaw108D4kbbE/QsRsTrCjZp+9aJynzQz1FM/FDlZcPfTGrbFyw7g3UBIXtJk95DIW6AdQdGn7y0XfFXCWm4bdN2AyFTaJ37WQMonfMpaR5a/Zp/lPAdvwixZxKlhcsZSDv2ZJ7L5hMhB6EA0V2FXYkXuF4TiOAREAGHdQ1kooU2jsCoGispkMuxgg+dK5J5euYLDCzcvm8QSQAIRAfspPeiddTEkwBrM3g3BLWEsizYXKgk7ySx8TEncmB5DyAFP27bI125cur2UAqCAotgDvlnJ1BOusRTHRMqj5m5xsYFCbkvciRaSMx9SToo9T8gaHOZfiP9WRgzIkqbsbEfcVvMahj8hpNZtib7PbdmJJMksxkknckneuiGHqj1WRyZemXTWzReCfEZccSjWyG6LoUE7EGZn13/SiN6yL4ZNOIOnlWuOdK8noUGzvjLqSCDhA+qFTCNah8KP1Y9qlMda6VwSfJ60BJJ86h8ZxqG26TEqQDvBjQwY2Otcx13KKEOKY0ydahly9OjpxYerYG4nipdFNxFRgXGXMxHdGV++BpAzDOuqkk94CKXhr3hzEZHKliMzQoYEEbM3iBga+UAQIGLCNddTCM6GQYXKblzvdTqwcRMd2dNVIavs5zeFhaOUA23VQs5lXOgUFVDAE5pEgietncMflr+/2f7q/7ONLHkz1O2krq9putxa55Tr+iZa4z2jWxMHMRJBgqQSDsIJgaetXd6BbI8xvQI+HErlhGVgSSubUPEgOdLYDDuxAgAyYkg4ljyiwe1zjXKyKqsubQoW8WrKGg7bdIk/C2rTX5+fmi0f8AkOiXRkg7/n5Y3hbDM3oKYxeBGpJ0869iuI3EusgaAQMoyKLkxBkCdZBIymI12IpDYQ51FxrjyIKmLgYASyxoJksRAmBqQN8rHJSp6K5PF4/0utbXyl3opClvvkBTDeJmAGUQsAnSdNz/AMQfoa3SGQgLszMR4ukxtPn09etvhMKhRWlpBMjQR3tjIBnWPmYIJ1WyLJOTLbhGVUXNoQATlUzAJ0MzrsTNdUdq12OLPKcGupqpd+647c9wdfDgNp3gskldddZ8MaaeWnr1NeXLHZ2zI7zQW0nXy+VUJsTct5QMjmAQ4O+p21gr02out242qOduNJl/CKMm5Rdri/8AYCcMZO0HaSy+Val8N8TF67atkm0wzgGZVxAnXUSuhH+1fLXMeH4Q3GCWxNzy0/YFbF8NeFNaDG4ALmxim35lRz40Fk16l3RDGKQKvdlTopf7mkg0oflQApV+dRuKcTt4e0126xVEEsQCTqQo0GpJJA+dVHN3Nn0G2rCzcu5jvqttROue5BCk9BGv60/E+bcNjeHYpLbZbvYuxtPAfuRc7vRx3fsmfMCi+wi24zxY3uFXr9jMpfDO6/eAKmduoWdtvOofwra1/pqC0BmzuLsffDaT/wDzKR6VM+Hl0NwzDaA911g6iBcuLB9I0oMvYDE8ExT3bCNewN3dRJyjXKrEA5WWSFciGBg6kgL3M+5a/FfgMW1x9s5L9lkzsuhKlgttv5kfLB+6SPsirnGcAs8ZwOHuXQbbvbDq67ozAZ1g6MhYeE+Qgih/iHFcVxq2MPYw7YbCsVN2/d1kKQwVYAB1AOUEkkCSomtAwGCW1at2rci3aRUXzhRGvr1PqTTBbBDhHwqtKyticRdxYTwJckWwOgILsSNu7IB6gijma4dvIDf2G/tUBeLBmi2rMv34hPlOre+3vSclHk3GDfBMuXgPnQJ8Q8K962GzHs7Z71r7JnZyOrL67AyIjU0xY1X99KoeMYbPbfUiPKp/U6bpG0+jzJWZlahQQZg6N5+je4P9R1qm43isqm2PFsY285HpG3vRDxXB9mRl8Laj3+0vy39iKqOIYLtFkCXUGB5qNSPcakf+Q8qnh8RPEnjfDOnxXh450sseV+fwTPhba+uY+1a10rMfhvHaMfatSwmHLmB86T3JnPj1FF9w3+GPlUlt6atuqKBO1JOOXzqtpaM02VPG8RGlC2JAYkMQAASxJgBRvJosxuE7ViQdKAubnaz3hBSRnU9V6j8K87Km5np4munXoDicTbMCVWTczqWVYzzMjTUg7wYgdIp3GY21KhriM137JuS6sdSpbQQc2hI19xrY4ThbWkuG9bdkbUg5W1doS53SIY90HJoZPdmaqOIEKWVbZJCgorAGHOWZnckErm18K9Ca7Fhxyl0pc7T9jzn4jO4fqJq4rpfG7rdt+vx9iJxDAFLdw3PEBqhdSVy5WZSIltI/CRpTgxEhEBGVUCsCzMVIGVhlMmJEAhiO6YMaD2OwqOHyuLlxjqAHlRAjulROhABAIMGKjhma0GYOSF0ZpjKJOWcpkalp01gGYroUFLco17b2/Y5I5JRcZQyW+W+XG0lu+dFmMKMqqLYud5T3myw++bOkkQxafMBhvu1xPCnDKykowgggHWRrqNJCkAzIkRpsKRaUqjkldCEInvIV026TmXVZ03gRHMbhmck73HJ7xndjbBD3DrssadM66aVBOK53f8fv/wCdjpfV1OWCktRa56m9tpPs+O/D+STh8P2ORbTMyIGkTlLlj35DatG4jugmfsmoV7COtsZGiDIl2ImSWJLMVJ1I0KyYPUVYcIwyFTnzEtJVmUjIpBEtDEuBlJAknRZMamFdUoozhllUy+LKWHebvMonLmjqCQIneqyhPrtOr/1+xzYZ+Glh/TlG5J1Xdu+U/TffheqogWnXtUKsXkkgkEQIWIUgRJJ2HpJ6EQuUJWmLYhcxJYEnz0O+vvBjeSxO9FibVz5uUd/hI9MXH0YK8l3VGMGdoMaHpPSa3PllSFJO5P8AivnrgmFz31A8xFfR3AbeW2o8gKrJec5sT8o9ebvE11TIkbUi4dSaawrxp5miEqdFpLRLFdApANLFXJCo0122239I6ig7mT4YYbFBjb/6e50Kj6sn1t7AeqZfY0Yetdzxtv50Caszv4W8da0X4diFCXrTOUBjXUtcT1YElweqk/dE6KD+NQl4PZ7c4js0N8qFNwjXKNI/DSRqQADoAKmChCSFHXeSfU0tEmm9SJUT69KZw7XdSZOtYc0tI2o2OX8MLhKsJURp0+Y6n3p42e5AioFu5ck6Vy5ibo+zUuopXYkYiyZHpVBxcFUf1p+/xS4Ps/lVRxLiJdSCI0/vQpJyFJNIr+CcsDFYYl72QksUGXNBUlQWM6AmdhsPWh7H8vXrEuCjqhBL2nzZfUggMNY1iBVny45LBQzKpfvR1HUQdJMR8xSDw2wMxuXb4mRobYIB3GqeWlc2V72dvhH5dEzgHCLGEsrirmab/eFtSFCLsIEGcx1A2UEDXeivlnGpiAxtk6RIO4J6GInY61mnGuItdyWhdyW7ahFZjrCrAJVYAMDVvyFWfw0402HxK2Wj6w5G1ESRKMOkbQeoNajymLJBJOl+ehrH0AxsK59APnUs3D5Ugs3l+f8AiunpRxWyFiz2dsjz1rKucuI5gw960Hm7H9nb13NY9xnE5pNcs/Nkr0O/GunFfqXHLi3HsW3vMCFBe0e7Ft5dVZy0yCAfUHoZpN1i5TNncomVS1yZDQ2ckBp7sAhl2yjuxNN8o4k2+HliBHb5/sSFPc1kElSQRl9RGpFRuIXACTbUKn1ciCxUAOWLNlIPhBLaeMAAgSOh450ul1v4St8nmxzYHKazK3XfvS4Xp9+7FYebrBWcSpOUZCbuUguNVBG6xEKNG1EkGu7MKuUEqy5gVGne21Akz6k9TFSUIeRmIAMqSimTmBIbXcjvaEEE+LzdwuEGclneD2blAdptgjV0JKr56EgL6Gna5c+Hb/tX6/5sxHHPDJqOJyUlStfxpdvbREw+CZ8yqYBAUnWSkZW01PhgeIgSBBkU6iFUyNmeJzLcJICqoVpkEAZRGkQB0ialWpVM7ZEa6AhhSCgDkC5IhSGMjMW0Xvayaj9qS+ttmTKtqQs5mLg/a1AKRvAJA963CopO699b+Vz9mPLLreRdKklSpX5fh9KS3t8MuMLhx2CsRdhty2Yv3Q24MhdMmgEAToIgj/F+YSWKBVASLY+zrAzeIkkk7ka6b60/jbIQ3gEUAx3s0sWIhiUCwwnpmGrTJ1ApL9wZcoYhUVgDCmGaJktrqM3XcyN6zqUpb1/A8fXDDjcUrW7qnT99386pIc4JbBvtGui+W57x29TRgtvShflds7u/mfyED2G23Si5K58781Hd4ZXC/UEeT8ADeKturfgRW3YPiqJbHoP351mvI2FVsTiSygxcNajawqi3oo2qjtvRyY0khC8TVthPypi9jbaCXZQPcf3oV5l4pdUkK5AkbAf2q44Nwu0yhmXM3mxJP5mpdbbpHU8airZd8M4ml8ErPdMaiJ9R59amxUDDOc6DoZ0qcrma68cm1s5pqnoWK7FJU0tBJqhMYxWKW2pZth5SSfQAbn9mKHuHcVvYy8RkNvDjSJEt/MfL/aNPep9/EMwkmTVQuOdFOVo16AVyZMv+C0YBuL8CANq5hrpjpv8A2rPX4vdP2z+VRrHFbv3zWf1zXQaRavGTSnf0oD4fxK5981ZJxG594/lWllF0BBejqtCnMqgSQI0NTnx7/eNDHFe+xza+9DyJMHBtHuH8OUW2bpB30qRiIvWu3tWbS9qmcsWtgkAsCsQT4p/WQNpWHQFVU7eVTOJ4BEw7Oi5WUEgqSIPyPrUcjtFsK6X8gj2zqe6LSx1AE+/dSomN4ncuspuODcRpTuicsarOUGDGx6+5qmxbkmSzGTrLMf1NesDWsKNKztu3RofBudbhtqrONAAHJJB8gWAmY8xP61cniWJYAjIQdiG/xWd4RQH00zRPkZEnT3q64XjXRiquwHlNZ62u5N4k+CZzs91rNvNGaCTr5kxv6RWa4uaMOb+IXCiksT3gPkZkflQbiG1quLexZdQUSTwTiIe0tlwYQuq6kDvZiDGxIMRI0jQ66exl3KbgA0zQxIPdGYgwVmJ2kemumr3KFoG4DAntN418dsb03jrQUq4kMDcMyd0c5ZneIG+/Wup23zrj7njvJCMWqt++/ZfFfDQ5ctloUJlMBmlYOUyFyqOhkaRuAI11VaYpABGeGlmle8GZzpOvd0G2yjWNYljDr2jGNZuaiQdwNx6Eip/GLYS4MoiOzOnm1p3b8WAMfLarT8Mo43Hvz/shH/kpTzrJO67pa+/vxY21w2wrtnYtKlMyjKWO4MLC5SqEHfMddYqGuOyqYOhYjuzoR3e95CNRod/WoOHxjtbXMxIJ1HTcrt/LI9iRTZEKSN+8Plv+tTS6oqD7F/8As8NN5U/q3/n7knEcbI0UMXnXbvdNYjUj011qtxOIPZkdN9hJnQjSdtvw867ibhAJEAgDUAA9BuKg3W3/AA+QArUUltBOMo1G9LgLuUreW2PxokW7Q1wVjkqztOYrjyK5M9XDqC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RUUExQVFRQWGRoaGBgYFxgaGhwXGhwaGBgZHhgXHSYfHx4jHB0dIC8iIycqLCwsHB4xNTAqNSYrLCkBCQoKDgwOGg8PGiwkHyQsLSksKSwsLCwsLCwsKSwsLCwsLCwsLCwsLCwsLCwpLywsLCwpLCwpLCwsLSksLCwsLf/AABEIALsBDQMBIgACEQEDEQH/xAAcAAABBQEBAQAAAAAAAAAAAAAGAgMEBQcBAAj/xABBEAACAQIEAwYCCAUDAwQDAAABAhEAAwQSITEFBkETIjJRYXEHgRQjQlKRobHwM3LB0eEVYvEkQ4KTorLSJTSD/8QAGQEAAwEBAQAAAAAAAAAAAAAAAAEDAgQF/8QALREAAgICAQIFAwQCAwAAAAAAAAECEQMhMRJBBCJRYXEywfATgaHRkbEFI/H/2gAMAwEAAhEDEQA/ANsqp4pxEKpbcDRR95+nyH96l4/FBQdYgSx8l/uaAOZOZBbBY6MRFtfurtmI8z/is5J9KLY4XtldzLxnIGGebjeMjf0Uegow5DU/QbRO5BP4kmsfRGv3dJJJ33if6mtz4FhOyw9tAIyoB+QqeJeazcnob4l4hVctsa1Ox57xqItOXJuPA0beo96txt8qrFXvD3q0inBBIaYfpVfixpU66P0qtxh/SiQIEuN+Jf8Ay/WvYDlNbt9LtwTkIgevnXcYZuoD+9aLMBhyYPhTp5n2H9dqhFXI2+Nluq6RSWUe/wCn+a4XmmMXiUto1y4yoiiWZiAqj1J0Fdqic7Y8TSCP3/eqLlznS1jnvCyl027UBbzKQjkzmCzsRoYOpBmBtV8a0ZPBaZxeES6jW7ih7bgqynYg7j/O4OvSnWFe/fyoA+d+aOWGwOJay0lfFbf79s+E6dRsw8wehE63ygkYa37D9Knc6crDHYfJp2qS1pj0bqsn7LgAHyIU/ZqPy5aK2EUiCNCDuCBBB9Qa58ipo3jXJe8PHeP786mvUPh+5/fnUxqI8FHyIjv0yg7xp4+OmbfiNFARrW7VBA7r/Op1rdqgr4X+dSZsqsWO4vvWS/EUfXL7GtcxQ7i+9ZP8R/4q+xox/USy/SB8VtvKL/8A4+3/ACCsSrZOSmnAL/JVs3CI4eS/uXfrrfqlMWv+57mlt/Fs/wAtItnvXfc1yM6yHd//AFz86SwBRPb+1KGuHPzrlgTbT2pCCvmLjQyMxMoh/wDUf/6g/p6VmOKxtzFXfMk6fvyFOcwcdOJuQkhBoq/vz3os5D5QIIuvVttk7vS4Ljk7lgWkDOO9RwlVz3NQi+LSfQVPXauiCUUZlsrMW3eNRl2p3ENqfemqm+SqFWB3x6VZMarsH46sGrceDMuRm9saq8UpJgAkkaAVaXLcg9B50gKBsInc9T+/Kn02K6KfB8uLnFy7DMNl+yI6k/aPoNP5quh+tcn8KGsZz1btcRXBXEdM4EXWgKXeDbVRrKnVcxjvwI3NbUVEm5XyWPGOaMNhXtW710I95gEEdCcudjsqzpmJ39jGdfFBblvH2Gxhe7w5mBFtDkCkCLikLu48QJ1Ze6CIMEfxbwWHuYIm+627iS1gnVmeBmtgDUqwABMQCFY7a1PJnFk4tgLmAxR+utqIf7RVdLd4eboSFbzBE+JqbMP0LDF89AsuE4PZXEXFHiUZcPaSd/s/jIUebHSjtJgTAPUAzB6gGBIHnAmsd5S5wPB/pODxdli6PmTswJdzACluqsCHRjMAkQZAo05YtcRu3/pWMfsLZVlt4NRMAwc1ydQwIB1lukIDlImCYXbV0/Oumufv2pmjkVGxdjXMN/tR+AP6A1JHrJrx9v8Aj1pSVoadMjcPXU1NYbUxh7GUny6f2p9ztUUqRW7GwO/TNvxGnp79M2/E1IZFsjVqhjwv86mWBq1QgO6/zqTNlZiPAvvWU/EgfWp861fEeBfesr+JI76fOjH9SJ5fpAqtf5Hb/oF/lP61kE1rfIh/6IfymrZuEQw8hDcbv2D/ALa4n8S5717Eb4c+n9K8n8V/euQ7CGi/UN7mlYBZtr7elet627g9TXOGkdmJ8v6mgyN8hcn9pF24NOlaSzdmAlsd4/kPM11La2VCINY0H9adtWhaQs7Cd2Y/vQD8q61GiXB2wgtwCZZjr5k1OY6GqjhtwXWFxTmU7HpHp6VaXz3T7VtcCfJUXWpJpFwbUtLJb0HU/vc1HbLcDuAHeNS3uAe/7/GmEUAQJ16+dRzcftMpX6vITnzDxA6qRvtrO2lXjGlslKVkouT61Tcyc24fApmvN3j4bawXb2HQT9owPc6VZ4bFLcRXtsrowlWUgqemhGkaGmL3BbD30vtaQ3ra5UcjUCZ06SDMHcSYImtmDN8BjH4zjGs4u6+Hs2u8MKgZWcqYILtBzLoTIka5QsEgq+IPJ/07Dyg/6i0CbZ6sPtWpPnuD96Ne8aqPiVy89t04jhiVu2iGuR5DRbsdYHcfzUjoDRdyzzAmNwy3lEE910mSlweJfbUEHqpBrK9DKM/+GmCsY67cv4t3xGMtkd2+cwVNkYKfEQ0gzopjSWDVb838lX/p1jHcPyi/nAuhmAU6R2jeYKyjgSTKkCSas7nIoHFFx1q6bQgm5bUeNjo2uwVxq2hOYSNTILFXoKaQJEJ+D2WvriGtIb6LlW4dWC6nQn1JgxME7SRUwChTjHxBRL64bCWmxmILQy2z3UAPfl9iwGn3QfERsSsj5/p+FMaOZvL8f7V6P31pRFcFAxMV6uk/v/FcoA6pinH6U1FLQzpWZLuaixH2qYteJqlZe9Ue34jUShEsHVqhps/zqbZ3b3qHbGj1M2VWJ8A96zX4hMJExrWl4sdwe9Zb8Sx3k9zWYLzIxkflYH4fDZjAMVq3I9vLhQsz3T/WsjDVq/w+ecIPZhVsydEcNWEN1pFg0r/vPST4LJ9accfWt7CuZnSRbA7tz3NN8NE2x86dw40uj1NN8MHc+ZrIGkZhaBZtXO/9hWT/ABM51u3mNi2Ctob+bnyP+3061o3C+KJjQ729basVnzjePT9aBuNcpC5dkdSa6ZSr4JdNrRovKmHyYOwDv2az7wKssWe4abwwCWkBMQoH7FNXsUW9B+dXS1RjuMrhep/D+/8Ab/ilGkxO2/zNIsXldQyMrqZhlIIMGDDLpvppTSSG3Yq5cjTUtBYKIzMBE5QSJ1IHQSRJFZfgOJXuPX7ll7n0bC2oLWF/jOCY7xIggEQZGVSV7pOtTsa5w/MlpiTkxVkIJOglSmUTsO0tqY/3+tVnxS5duYa7/qGEZrfaSt4oSpDuMueRqFubH/dB3YQE2w64dxTBYa6nDrLKrgNFtZMEDMwd/vkS0Ek6GYkSQA/v9IoG5cvcN4fgUxSOAt1dbjQ152GrW4HUNIKrCiJJ+1RDyrx58ZZN1rD2QWIthyO/b0K3OntER5FhTQ0XBtggggEEEEHUEHQgg7yNDVDytyXawLXjZa4e1acrHuqoJKKB1KyRmOpHl1v/ANKiYjHFkvDDm3cvWxHZ54AuFZVHKyVny0+W4YzvFuK2sNba7euLbQaSdyfuqBqzHoBrQxxvD4nia2Rhb62cBethrlxf4x1INsiflAgaMGJgAjXKdq1xHEXbvErpe7Y7ws3ISylsGHYrMQraMpgCQWLToacD51tYrEtZw9u49m2ut8LFvOICoARIGWYJjpCxrWbszyBWCB4FxHs3JbBYgABzEqqnQkqPFbY94Aaq0xMAazPz9v71T82ctJjsM1l9G8Vt/uXB4T7HwtG4J6xVL8MsViewfD4my6fR2yI7DQgSDbn7WTowkZSonQS1pgtBiK9SorlM0crlKrlACa5SjSaAHE3mo9vxGnUMGm7fiapSVMpFkS0O81Qk2f51Ns+JveoSbP8AOoFSsxB7g96zL4m2fAfU1p7r3B71R4+xZe5nZVcW5MnYRMwOp29NRvrE1LpdjcHNUYzZ4RdYSEaN5PkeutaryFheywyLcIDMCQJE97UD0Poa8nEg6EnTNr7Zo/RW/WoFziIVFM7D8o/p09qrKTkiMYKDsMLlr6u17128v1p9qEOH83QwU6oDtOvU6fKfePUUYtcV3V0IZWUFSOoP7/WpNNclVTIdne78qY4aNGHkx60/a8dz99KY4Y3j/mrIBJ8LMIbfDAW3Znb/ANxA0+VW9rACZbfy/PU/2p3CoLdtbaeFR+P78qcH512qF8kLrSFF5OpqFxfjVjC2xcxF1bSkwCdyfIAST56DQamKlMfkfasz+KnD7YxuAvXlzWWJs3dSO6GBmRqDFxiD5pVODDdGh4nD2sTYZD37N1YlHMMrdQyH9D/UVmt/gWN4G7XsITiMFvctt9kebquxA/7qD+YAaFOLwuM4Cxe0xxGALQyMfCxOgMeBj0dRlbqJ0rQOWeabGOt58O2qxnQ6XEJ+8J/BhIPnuKQuTO+eOabOLsYXHYYxdwt4F7beNQ0OCfNc9sAMNDn6HStWxFm3ftMrAPaurBB2KONPyI16aHpQZzP8JrGJuC5ab6MxP1gVAysOpVJAR/bunqBuTTh2DFm1btKWy20VFLEFiFUKJMATA6CmgXuBvLPwnw+GuG5db6QwY9mHXuIs90lNmeIknQHYHejPGYxLVt7l1gltRLsx0A9fnpG5JiqfmHnjC4JlS87NcYiVUZmVT9tgNh5DxN0Bq2s3rWIsypS7ZuKRI1VlOjD+hGhGswaEP4BbhnxawV2+1tmeyoIyXLgAV/UxPZ67ZtNpIOlU/GsM3CMeuMsrODxBi6ixAzSxA6bzcTp4123prvL1jCY04PGLmwl85rF6YuIx0Vg/vCODK+ByIipvF+WMbgLNy0s4rAMDnSDKdc2QSbbKRIdJWdWHSssyO/E3ltGVcfYCvauZDdy7NMZLgI1CuCFYjUEqdyYuR8Q8JYw1m3grJuXbg+rwtpTKsfEHIG4M66swGbY5qgfCTG3Lti7hrtsvhYOVz4JfS5Z9QZLaTllpjMKMOXOT8PggeyUl28Vx4Nwj7uaNF9BE7mTQvYZI5cfFGwDjAi3iWJCbBSZVTuMwmNCdAJJM1Zz+NertbNHq5XYr0n/FAHK4a6feuUAcIpM15nAiSJaYkjWBJgdYGumwrxoASRXU32+deikmhqw4IllO81Q7Q0f51bJZ1J011+dQLMQ/zrkkqOhOwH505g+j2UtrpcutlB8gTBb8DQvxniRFhsv2sqD3JH6TPz9Kr+e+KLfxMy0WxpGv28u34dR19Kn8xothFwzGxmEuR9aXBIzd5lDARHpoJqaXD7lOr6kC+M5gdSViNTP4Qf0qu/1p4Iosx93AXULXlKXgVlVJk6DUESrAgDrQti8GrvFlW3+0RPppvV4SvtRzZYuPDsijGsK0H4Y8xF7hw7nxBmt+hGrL8xJ9wfOs4vWyphgQR0P+ak8Jx7WL1u6hhrbKw9YMxWpLqVEoyaZuKpF257VGwVrV9t+vtU9byu+dfC6Bl9iJH5VX4Zod/cfpXEdhoXrWfcex1/iHEX4dZunD2bKZr7r438EqIIMAuqxIHiJmAK0CJ60D81/DM4rFfScNiDYuNAfRjJAy5lKEEEqACNjEyNa9JnIxXL/LNjhF649zH5bbiFt3nS35d5lJ7zA7FQum+8Ur4rYVcRwtrlsq4tsl1WUggoZtsQRIIh5kfdqqwvwowKWWv4jF3LqQS15WRU0JDGe/mIMiMxkiInSu/Czhj3+GYm1ckWbrOluQdmTK7AE7Z4MbZg22tL2F7HOWeWbnFEtYviF7tbQH1WHQkL3TkLPGxJUyB3j1YDu0ScO+HeGsYz6VZDoQNLasRbDHxER3sp+4Tl9IgC15b4BbwWHWxaLMqyZcySx8R8hJ6DQeu5d4pzFh8NAxF+1aLeFWYAkecbx67etFDr1LBdPfzmlVnXOHMuJwWNw+K7TtuH3BlyJlKgEAtqujPA7RGnWGXQAzoWHxKuqujBlcBlZdipEgj3EU0OzOufcLbt8WwN66itZxCmxdDDQ65JPlC3UMjUZOkVWcew13gN5bmFvq1i6dcPdbWBvK6EgbC6sEaAz1IvjFw3tOHi4PFYuo8+St9W3tqyH5UvkDle09u3j7zticTeUP2lzXI2oIVT1UgrmO0d3KKz3MtbGb/EMLx3BtbQhMSgzpbuRmR4jfZrbDulhtKkgECiPkn6UMHbXFjLeTQEsGcqIyF42cDQ6nYE6kil4HlDC2bzX7Vi2l192AOk75FPdSeuUCaVjOK/Q8M17FldGIAtB2kH+GsMB3jB3hRpJpjLhEAEAQPIR11Og8zr8zVNa5vsHGnBd4XQN2GVSwAbIpOpOQ5piCBoTVhwziSYi0l622a3cUMp99wfIgyCOhBFCXxM5Wa7bGLw8riMPDEr4mRTmkRrmtnvD0zDXSm/YGHIrwqg5J5qGPwwuaC6vduqNg++Yf7XHeHzH2TUnh3NWGv4i5h7V0XLltczESVInKYcaGDExproTBh2BbmuRXf35f81wn/j1oA4I2/GhfnvnT/T7Sstprly5ISdLYKwTmYa9dFGp11ETUrlznGzjWuogdGtnwuAGZNs+XpDSpU6juz4oEzj/BbeMw72Lg7rDRtyrDwuPUfmCw60uVoAW5a5VuPcTiOPxHa3svaWgjAWbSESCGBAIymYEJqZL70XcO4laxFvtLNxbiEsMymRKnKRr+yIOxBrHeEcOvXcSvCcbiLlqzbLRaWIuPo6oH+6wJdSwYa90SRWxcM4Xaw9sWrNtbaLsFH5knVmPUkknzpISJBpJpRpOWtGhAOtD/ADLjuwsXTsYJ+R219f6HyohP/H7/AHFZj8Wuah2QsqAD59T6H99emtc+ZJ67lsTrfYCOSsF9N4nbtEiO8xB2OQm6FMawSADGo1rYeYeXbFxiz4co7SWZXsqD5k3Jzx65Jjp0rHfhI8cVsnrFz/4NW4Y/Cq1ztLz5LVvvSTAJG2vv/SubPKpJIt4aPUnJsEed+AW7GA7FLdsuxFx2CajJBt2wxGYAKNTpqxMDMQM9wvLVp1JVwCw1DnKw67Np8xRLzPil7dWsXyVUgAlnLNoAc5YCetQbYyDKDt+H7mnGUqLywRumgV49w6FDTOUAZvvdPnHn/mqENRPzNiSUA8zQvXVC62eZnSU9Gv8Aw+4j2uGRSdbYKfIbVNuXALja+VBPwx4rkv8AZNs+3v8AuKO8dbi43yrmnGpFou4mhEU1j8El629m4JS4pVgCQYO8Eag/vanc1dAruJGfYH4NYVHl7t67bBkWjlQT/uZNT/45DR/h7ARVVVCoohQAAABsABsBSw3lXQaBUkDfxC4vicNgmu4ULmUjtGIlkQ6Z1XYwYBJ2kGDqQLctcpcPxWAbFYi49y44Y379y4wa1cHi0DR3dCM2bMCu0ha065bBUqQCrAgg6gqdCpHkRofesN41yzb4fxFLGIa7/p15w4hiBAkDNG5tkwxHeymRGYUmZYSfC7hZxfCsRh8QD9HNyLZjVWgMzJP3XytG0lh1NR+WOcTwjt8FjlduxM2cgnMWM5QTEI8h1PSW6kCtUw2GS0ipbVVRQAqrooHpGkdZ679aZv8ABbL30xD20N22uVHI7yrM6dJmYaJEmIk0UFA3wXD43HrebiCJZwt+3kTCgHtAJDBy26mPvanTurAoswWCS0i27SKltRCoogAT5e56zJkmadUfn1/5oX5X5+XF4m/h2tNYuWicqORmKoYuSBoHB1yiRB3ME0x8F1huLJiFvDDXULWybeeM6LdyyNoDhSRIGnSaCOTeYnxD4jhnEpa8S470AsN3tggASv8AEQgbDTwrT/wTSOH3G877e2luzXfijyuzKuPw5K4jDwWK+I201Dj/AHW9/VJ+6BS9xP1IHKWOfheOfAYgzZusDac6DM2iP6LcjKw6Oo9Z0LjPHrOEt9rfuZF+yI7zEawiDUn9OsCgrG2045w0XbYAxVqe7t9ZAz25OyXBDKTsY8mqZy/8PZdcRxG4cViAAArHNatgbDXxkb7ZZ1hj3iIEVt/4ZG7i2uYbEdlgcSis4tsSWVjm7NV8JQ6MC2gDRBiCe8G4LZwtvs7CBF69Sx2lmOrH1PsIGlSr99UVmZgqqCzMTACgSST0AGtZ/i/ibiHz3MHgXu4a2Ya84fWD0CRl/wDcRIkDajSDSCHmznm1goQA3cQ4BS2um5KqzGNASIAEsSNB1Ebl/guLa+MXjbzI4VgthTFtEbcMNV0gGBJlQS5iAzzby83EcEl3sDbxaKWS2+UsJ8dkkfe3EwQcshZYUMctY3E8X/6e/iAlqyi9oqiLt3WAzA6EiACToDByEmaXcCy53wbYa7b4phCCCQbmUypz6ByV3S4DlYjqVI1M0Z8P49ZvYYYkMFtFczM5AyRoysToCp0PnpG4qDisXgcFbt4NyiJc+rW0xLStwkEuTJCsSZZiNTp6C/D/AIUEXLiX77nBi5mt2lYhnMABn6KQO6SsscpgqIp8cAOcb4XY40ov4K6EvYe4LZuMGSVEODtm7pOdTodGBAkQeWUYIodszADM0ZczAatlBMSZMA6V7C4NLSLbtoqIg7qKIVR7fsnUmnAJ9SadDSOR6UpbYO9OLY+Z/KoZxJAYtlUeZOg+ZgfnWJTopGNlTzHzAuFsvcb1Cj+wr535l4o1+7nbrr+JM1oHxT4nm7mYFpOYBg0eQ0/E/IeQoB4pgQgUsYIQCOuY67egP6VDHvzM3l0ulEjkHHdhxCxcOwYhvQMpU/rW+c2cItYrDMLqllAkZWKmRqCGE6+4I1r5pwuJKNIMGDt7afnFbLyVzVet4RLVzv5VAUncCNFPnG076VLxMWqmivg3flAzH8LXVUu4iBoFe4pgCYGg/pUm1byIASTpud6u+LXczFuzXMZJNDPFMSQPWiEnNHXlUYO0ik5gvFnCrrE7a71RmiK7xPNhTbUgMGzP3VkmI8W5Ajb2+Q+5kmK64nj5HcrHsDiezdXBIKmdDWx4TiovKHbUkAkqND676TWKCrTC8WuWRlzFR5FQR8g23y9KzOHUPHKuT6fpU6UgGPnXSTVjR0Uqf360maVNAHpqr5k5YtY6z2V6YDBlZYDKRvBII1EqZHX0FWi/vSlFxQAzgsElm2ltJCIoVQSSQqiAMzSTUgiTSRSs0e5oAUKzn4o8vPbZeJYbu3rUdrH3R3VuR1gdxvNSJ0BrRRNedQwIYArBBB1BB0IIPQih7E0ZJwTkx7lhMVwjFvaY6PZdyCrrGa3nQQwHTOmqlSTroVcocS4sbpt42xbFtfFdaFZvIJ2WZLnyUDzI2qRyjyT/AKfdxDW7xNq6R2dqNFUaqWY7sslRG41MkwCpnCqWJAABJYkAADcknT5k6UkhJEDgvLeHwisuHtLbznM0SSd4BY65VmANgNuppjj/ADjhsF/HuQ5Ei2q5njoco8I9WIB6TUfiHFmxWBuvw26rOCwDAZiWQ99VDfaK6qSCDK6aggN+G6YE2b9/E5WxKEteuYghxkbwuvaDr4ToXLaTDKKL9BBPxLiqcT4diFwjFnIA7MjK8hlfIQT9tVIEGCdJ3gU4H8QMVaw9vCYfAm5etDKDlunqTLWkUMGkmSXEmaico85YLCY3FXALluzffLbVUBVLYYtmbvZhqdFVTlE0c84cx42x2L4WwMRYPedlzXCQdlCp4UIIYXBm6DT7S9w5Be9zjxbBtbu460gsO0FQtoQBqQDbJZWygkZiZg+tTuaeTcSuPTF8NIV7pYXDKgKxBzXDmBGVxqRDHNrBLCOHhOM4vdtNjLP0XB2mzi0Zz3W21zAMARpmIWATAJM1okzTSsKsGuWOSLeFPa3GOIxRMteeTDHfIDqPLMZY+YHdomyUm44UEnQDckwB7mq7FcSMHJoPPqfbyobUTcY3wWiWZqRlgiKicH/hCpc61m7Q6piU3NR2wqXFZLiq6toVYSCKfTc0y17IrOZyjqBSqxt0rZjvNXwtuoL1zCO0W4ZbMSSNZyv5qI7sSYOu1Z5h+W8Zic7rau3MpIdjspGuUljofTc1vnFuZGtuOzylS2WfGGYq5gZWEbCASGJygAl4A3d4/dugK8izdM22zCAzDOUnfaYB1EQTtUpNwja2EenJPpbr87e5mnDOV2tsva6Mc3dHQAAEkj+bajrAIFAEdKVi8Goe16Z/nmCj+lLe33SR0rkyZHOrPSwY1juiNxFpFCuPt6GiPEvIqix6wCKph1oM+0BWIaGMU0DUrG2jmPyqPFdx40ls8vrVpbvBh0/fvVWbZqXhcBccHLEDzOnyp0Kzb/hlzOb1kYe6frrKjKer2RAHuyaKf9uQ+dG8187cMx93C3rd62RmVpAOxGoKn0YEqfQ1vvCuJpiLKXbfhcfMEaMp9QZH57VmLNwdomzXQtIFdC1s2KLztXctc0FdUUDFClUkE+VdUUCFCvAzttXgtBPFfiZ9a1nA4a5jbieM2wcixpoUVi2vWAPImh6FYTcf4/awdlr97NkUhQFWWZj4VHQTG7ED1p7A461irC3Vh7V1NARIKnQow/FSPORQrwTnHD8TV8JiLRsu4ZWtOZzRqQrEAi4sZoIBBAImNKPlHiz8Lxz8PxLfUu02bh0XM2iN5BbgEHorr/MaVisaw108D4kbbE/QsRsTrCjZp+9aJynzQz1FM/FDlZcPfTGrbFyw7g3UBIXtJk95DIW6AdQdGn7y0XfFXCWm4bdN2AyFTaJ37WQMonfMpaR5a/Zp/lPAdvwixZxKlhcsZSDv2ZJ7L5hMhB6EA0V2FXYkXuF4TiOAREAGHdQ1kooU2jsCoGispkMuxgg+dK5J5euYLDCzcvm8QSQAIRAfspPeiddTEkwBrM3g3BLWEsizYXKgk7ySx8TEncmB5DyAFP27bI125cur2UAqCAotgDvlnJ1BOusRTHRMqj5m5xsYFCbkvciRaSMx9SToo9T8gaHOZfiP9WRgzIkqbsbEfcVvMahj8hpNZtib7PbdmJJMksxkknckneuiGHqj1WRyZemXTWzReCfEZccSjWyG6LoUE7EGZn13/SiN6yL4ZNOIOnlWuOdK8noUGzvjLqSCDhA+qFTCNah8KP1Y9qlMda6VwSfJ60BJJ86h8ZxqG26TEqQDvBjQwY2Otcx13KKEOKY0ydahly9OjpxYerYG4nipdFNxFRgXGXMxHdGV++BpAzDOuqkk94CKXhr3hzEZHKliMzQoYEEbM3iBga+UAQIGLCNddTCM6GQYXKblzvdTqwcRMd2dNVIavs5zeFhaOUA23VQs5lXOgUFVDAE5pEgietncMflr+/2f7q/7ONLHkz1O2krq9putxa55Tr+iZa4z2jWxMHMRJBgqQSDsIJgaetXd6BbI8xvQI+HErlhGVgSSubUPEgOdLYDDuxAgAyYkg4ljyiwe1zjXKyKqsubQoW8WrKGg7bdIk/C2rTX5+fmi0f8AkOiXRkg7/n5Y3hbDM3oKYxeBGpJ0869iuI3EusgaAQMoyKLkxBkCdZBIymI12IpDYQ51FxrjyIKmLgYASyxoJksRAmBqQN8rHJSp6K5PF4/0utbXyl3opClvvkBTDeJmAGUQsAnSdNz/AMQfoa3SGQgLszMR4ukxtPn09etvhMKhRWlpBMjQR3tjIBnWPmYIJ1WyLJOTLbhGVUXNoQATlUzAJ0MzrsTNdUdq12OLPKcGupqpd+647c9wdfDgNp3gskldddZ8MaaeWnr1NeXLHZ2zI7zQW0nXy+VUJsTct5QMjmAQ4O+p21gr02out242qOduNJl/CKMm5Rdri/8AYCcMZO0HaSy+Val8N8TF67atkm0wzgGZVxAnXUSuhH+1fLXMeH4Q3GCWxNzy0/YFbF8NeFNaDG4ALmxim35lRz40Fk16l3RDGKQKvdlTopf7mkg0oflQApV+dRuKcTt4e0126xVEEsQCTqQo0GpJJA+dVHN3Nn0G2rCzcu5jvqttROue5BCk9BGv60/E+bcNjeHYpLbZbvYuxtPAfuRc7vRx3fsmfMCi+wi24zxY3uFXr9jMpfDO6/eAKmduoWdtvOofwra1/pqC0BmzuLsffDaT/wDzKR6VM+Hl0NwzDaA911g6iBcuLB9I0oMvYDE8ExT3bCNewN3dRJyjXKrEA5WWSFciGBg6kgL3M+5a/FfgMW1x9s5L9lkzsuhKlgttv5kfLB+6SPsirnGcAs8ZwOHuXQbbvbDq67ozAZ1g6MhYeE+Qgih/iHFcVxq2MPYw7YbCsVN2/d1kKQwVYAB1AOUEkkCSomtAwGCW1at2rci3aRUXzhRGvr1PqTTBbBDhHwqtKyticRdxYTwJckWwOgILsSNu7IB6gijma4dvIDf2G/tUBeLBmi2rMv34hPlOre+3vSclHk3GDfBMuXgPnQJ8Q8K962GzHs7Z71r7JnZyOrL67AyIjU0xY1X99KoeMYbPbfUiPKp/U6bpG0+jzJWZlahQQZg6N5+je4P9R1qm43isqm2PFsY285HpG3vRDxXB9mRl8Laj3+0vy39iKqOIYLtFkCXUGB5qNSPcakf+Q8qnh8RPEnjfDOnxXh450sseV+fwTPhba+uY+1a10rMfhvHaMfatSwmHLmB86T3JnPj1FF9w3+GPlUlt6atuqKBO1JOOXzqtpaM02VPG8RGlC2JAYkMQAASxJgBRvJosxuE7ViQdKAubnaz3hBSRnU9V6j8K87Km5np4munXoDicTbMCVWTczqWVYzzMjTUg7wYgdIp3GY21KhriM137JuS6sdSpbQQc2hI19xrY4ThbWkuG9bdkbUg5W1doS53SIY90HJoZPdmaqOIEKWVbZJCgorAGHOWZnckErm18K9Ca7Fhxyl0pc7T9jzn4jO4fqJq4rpfG7rdt+vx9iJxDAFLdw3PEBqhdSVy5WZSIltI/CRpTgxEhEBGVUCsCzMVIGVhlMmJEAhiO6YMaD2OwqOHyuLlxjqAHlRAjulROhABAIMGKjhma0GYOSF0ZpjKJOWcpkalp01gGYroUFLco17b2/Y5I5JRcZQyW+W+XG0lu+dFmMKMqqLYud5T3myw++bOkkQxafMBhvu1xPCnDKykowgggHWRrqNJCkAzIkRpsKRaUqjkldCEInvIV026TmXVZ03gRHMbhmck73HJ7xndjbBD3DrssadM66aVBOK53f8fv/wCdjpfV1OWCktRa56m9tpPs+O/D+STh8P2ORbTMyIGkTlLlj35DatG4jugmfsmoV7COtsZGiDIl2ImSWJLMVJ1I0KyYPUVYcIwyFTnzEtJVmUjIpBEtDEuBlJAknRZMamFdUoozhllUy+LKWHebvMonLmjqCQIneqyhPrtOr/1+xzYZ+Glh/TlG5J1Xdu+U/TffheqogWnXtUKsXkkgkEQIWIUgRJJ2HpJ6EQuUJWmLYhcxJYEnz0O+vvBjeSxO9FibVz5uUd/hI9MXH0YK8l3VGMGdoMaHpPSa3PllSFJO5P8AivnrgmFz31A8xFfR3AbeW2o8gKrJec5sT8o9ebvE11TIkbUi4dSaawrxp5miEqdFpLRLFdApANLFXJCo0122239I6ig7mT4YYbFBjb/6e50Kj6sn1t7AeqZfY0Yetdzxtv50Caszv4W8da0X4diFCXrTOUBjXUtcT1YElweqk/dE6KD+NQl4PZ7c4js0N8qFNwjXKNI/DSRqQADoAKmChCSFHXeSfU0tEmm9SJUT69KZw7XdSZOtYc0tI2o2OX8MLhKsJURp0+Y6n3p42e5AioFu5ck6Vy5ibo+zUuopXYkYiyZHpVBxcFUf1p+/xS4Ps/lVRxLiJdSCI0/vQpJyFJNIr+CcsDFYYl72QksUGXNBUlQWM6AmdhsPWh7H8vXrEuCjqhBL2nzZfUggMNY1iBVny45LBQzKpfvR1HUQdJMR8xSDw2wMxuXb4mRobYIB3GqeWlc2V72dvhH5dEzgHCLGEsrirmab/eFtSFCLsIEGcx1A2UEDXeivlnGpiAxtk6RIO4J6GInY61mnGuItdyWhdyW7ahFZjrCrAJVYAMDVvyFWfw0402HxK2Wj6w5G1ESRKMOkbQeoNajymLJBJOl+ehrH0AxsK59APnUs3D5Ugs3l+f8AiunpRxWyFiz2dsjz1rKucuI5gw960Hm7H9nb13NY9xnE5pNcs/Nkr0O/GunFfqXHLi3HsW3vMCFBe0e7Ft5dVZy0yCAfUHoZpN1i5TNncomVS1yZDQ2ckBp7sAhl2yjuxNN8o4k2+HliBHb5/sSFPc1kElSQRl9RGpFRuIXACTbUKn1ciCxUAOWLNlIPhBLaeMAAgSOh450ul1v4St8nmxzYHKazK3XfvS4Xp9+7FYebrBWcSpOUZCbuUguNVBG6xEKNG1EkGu7MKuUEqy5gVGne21Akz6k9TFSUIeRmIAMqSimTmBIbXcjvaEEE+LzdwuEGclneD2blAdptgjV0JKr56EgL6Gna5c+Hb/tX6/5sxHHPDJqOJyUlStfxpdvbREw+CZ8yqYBAUnWSkZW01PhgeIgSBBkU6iFUyNmeJzLcJICqoVpkEAZRGkQB0ialWpVM7ZEa6AhhSCgDkC5IhSGMjMW0Xvayaj9qS+ttmTKtqQs5mLg/a1AKRvAJA963CopO699b+Vz9mPLLreRdKklSpX5fh9KS3t8MuMLhx2CsRdhty2Yv3Q24MhdMmgEAToIgj/F+YSWKBVASLY+zrAzeIkkk7ka6b60/jbIQ3gEUAx3s0sWIhiUCwwnpmGrTJ1ApL9wZcoYhUVgDCmGaJktrqM3XcyN6zqUpb1/A8fXDDjcUrW7qnT99386pIc4JbBvtGui+W57x29TRgtvShflds7u/mfyED2G23Si5K58781Hd4ZXC/UEeT8ADeKturfgRW3YPiqJbHoP351mvI2FVsTiSygxcNajawqi3oo2qjtvRyY0khC8TVthPypi9jbaCXZQPcf3oV5l4pdUkK5AkbAf2q44Nwu0yhmXM3mxJP5mpdbbpHU8airZd8M4ml8ErPdMaiJ9R59amxUDDOc6DoZ0qcrma68cm1s5pqnoWK7FJU0tBJqhMYxWKW2pZth5SSfQAbn9mKHuHcVvYy8RkNvDjSJEt/MfL/aNPep9/EMwkmTVQuOdFOVo16AVyZMv+C0YBuL8CANq5hrpjpv8A2rPX4vdP2z+VRrHFbv3zWf1zXQaRavGTSnf0oD4fxK5981ZJxG594/lWllF0BBejqtCnMqgSQI0NTnx7/eNDHFe+xza+9DyJMHBtHuH8OUW2bpB30qRiIvWu3tWbS9qmcsWtgkAsCsQT4p/WQNpWHQFVU7eVTOJ4BEw7Oi5WUEgqSIPyPrUcjtFsK6X8gj2zqe6LSx1AE+/dSomN4ncuspuODcRpTuicsarOUGDGx6+5qmxbkmSzGTrLMf1NesDWsKNKztu3RofBudbhtqrONAAHJJB8gWAmY8xP61cniWJYAjIQdiG/xWd4RQH00zRPkZEnT3q64XjXRiquwHlNZ62u5N4k+CZzs91rNvNGaCTr5kxv6RWa4uaMOb+IXCiksT3gPkZkflQbiG1quLexZdQUSTwTiIe0tlwYQuq6kDvZiDGxIMRI0jQ66exl3KbgA0zQxIPdGYgwVmJ2kemumr3KFoG4DAntN418dsb03jrQUq4kMDcMyd0c5ZneIG+/Wup23zrj7njvJCMWqt++/ZfFfDQ5ctloUJlMBmlYOUyFyqOhkaRuAI11VaYpABGeGlmle8GZzpOvd0G2yjWNYljDr2jGNZuaiQdwNx6Eip/GLYS4MoiOzOnm1p3b8WAMfLarT8Mo43Hvz/shH/kpTzrJO67pa+/vxY21w2wrtnYtKlMyjKWO4MLC5SqEHfMddYqGuOyqYOhYjuzoR3e95CNRod/WoOHxjtbXMxIJ1HTcrt/LI9iRTZEKSN+8Plv+tTS6oqD7F/8As8NN5U/q3/n7knEcbI0UMXnXbvdNYjUj011qtxOIPZkdN9hJnQjSdtvw867ibhAJEAgDUAA9BuKg3W3/AA+QArUUltBOMo1G9LgLuUreW2PxokW7Q1wVjkqztOYrjyK5M9XDqCP/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vixra.files.wordpress.com/2012/02/sto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4067175"/>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21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92725" y="2743200"/>
            <a:ext cx="1808508" cy="1015663"/>
          </a:xfrm>
          <a:prstGeom prst="rect">
            <a:avLst/>
          </a:prstGeom>
          <a:noFill/>
        </p:spPr>
        <p:txBody>
          <a:bodyPr wrap="none" rtlCol="0">
            <a:spAutoFit/>
          </a:bodyPr>
          <a:lstStyle/>
          <a:p>
            <a:pPr algn="ctr"/>
            <a:r>
              <a:rPr lang="en-US" sz="6000" dirty="0" smtClean="0">
                <a:solidFill>
                  <a:schemeClr val="accent3"/>
                </a:solidFill>
                <a:latin typeface="Arial" pitchFamily="34" charset="0"/>
                <a:cs typeface="Arial" pitchFamily="34" charset="0"/>
              </a:rPr>
              <a:t>Q&amp;A</a:t>
            </a:r>
            <a:endParaRPr lang="en-US" sz="6000" dirty="0">
              <a:solidFill>
                <a:schemeClr val="accent3"/>
              </a:solidFill>
              <a:latin typeface="Arial" pitchFamily="34" charset="0"/>
              <a:cs typeface="Arial" pitchFamily="34" charset="0"/>
            </a:endParaRPr>
          </a:p>
        </p:txBody>
      </p:sp>
      <p:sp>
        <p:nvSpPr>
          <p:cNvPr id="56" name="Rectangle 55"/>
          <p:cNvSpPr/>
          <p:nvPr/>
        </p:nvSpPr>
        <p:spPr>
          <a:xfrm>
            <a:off x="6781800" y="6526607"/>
            <a:ext cx="2263761" cy="230832"/>
          </a:xfrm>
          <a:prstGeom prst="rect">
            <a:avLst/>
          </a:prstGeom>
        </p:spPr>
        <p:txBody>
          <a:bodyPr wrap="none">
            <a:spAutoFit/>
          </a:bodyPr>
          <a:lstStyle/>
          <a:p>
            <a:r>
              <a:rPr lang="en-US" sz="900" dirty="0" smtClean="0">
                <a:solidFill>
                  <a:schemeClr val="bg1">
                    <a:lumMod val="65000"/>
                  </a:schemeClr>
                </a:solidFill>
              </a:rPr>
              <a:t>© 2015. EPAM Systems. All Rights Reserved.</a:t>
            </a:r>
            <a:endParaRPr lang="en-US" sz="900" dirty="0">
              <a:solidFill>
                <a:schemeClr val="bg1">
                  <a:lumMod val="65000"/>
                </a:schemeClr>
              </a:solidFill>
            </a:endParaRPr>
          </a:p>
        </p:txBody>
      </p:sp>
    </p:spTree>
    <p:extLst>
      <p:ext uri="{BB962C8B-B14F-4D97-AF65-F5344CB8AC3E}">
        <p14:creationId xmlns:p14="http://schemas.microsoft.com/office/powerpoint/2010/main" val="800213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7431" y="228600"/>
            <a:ext cx="1766509" cy="1015663"/>
          </a:xfrm>
          <a:prstGeom prst="rect">
            <a:avLst/>
          </a:prstGeom>
          <a:noFill/>
        </p:spPr>
        <p:txBody>
          <a:bodyPr wrap="none" rtlCol="0">
            <a:spAutoFit/>
          </a:bodyPr>
          <a:lstStyle/>
          <a:p>
            <a:pPr algn="ctr"/>
            <a:r>
              <a:rPr lang="en-US" sz="6000" dirty="0" smtClean="0">
                <a:solidFill>
                  <a:schemeClr val="accent3"/>
                </a:solidFill>
                <a:latin typeface="Arial" pitchFamily="34" charset="0"/>
                <a:cs typeface="Arial" pitchFamily="34" charset="0"/>
              </a:rPr>
              <a:t>Task</a:t>
            </a:r>
            <a:endParaRPr lang="en-US" sz="6000" dirty="0">
              <a:solidFill>
                <a:schemeClr val="accent3"/>
              </a:solidFill>
              <a:latin typeface="Arial" pitchFamily="34" charset="0"/>
              <a:cs typeface="Arial" pitchFamily="34" charset="0"/>
            </a:endParaRPr>
          </a:p>
        </p:txBody>
      </p:sp>
      <p:sp>
        <p:nvSpPr>
          <p:cNvPr id="56" name="Rectangle 55"/>
          <p:cNvSpPr/>
          <p:nvPr/>
        </p:nvSpPr>
        <p:spPr>
          <a:xfrm>
            <a:off x="6781800" y="6526607"/>
            <a:ext cx="2263761" cy="230832"/>
          </a:xfrm>
          <a:prstGeom prst="rect">
            <a:avLst/>
          </a:prstGeom>
        </p:spPr>
        <p:txBody>
          <a:bodyPr wrap="none">
            <a:spAutoFit/>
          </a:bodyPr>
          <a:lstStyle/>
          <a:p>
            <a:r>
              <a:rPr lang="en-US" sz="900" smtClean="0">
                <a:solidFill>
                  <a:schemeClr val="bg1">
                    <a:lumMod val="65000"/>
                  </a:schemeClr>
                </a:solidFill>
              </a:rPr>
              <a:t>© 2015. </a:t>
            </a:r>
            <a:r>
              <a:rPr lang="en-US" sz="900" dirty="0" smtClean="0">
                <a:solidFill>
                  <a:schemeClr val="bg1">
                    <a:lumMod val="65000"/>
                  </a:schemeClr>
                </a:solidFill>
              </a:rPr>
              <a:t>EPAM Systems. All Rights Reserved.</a:t>
            </a:r>
            <a:endParaRPr lang="en-US" sz="900" dirty="0">
              <a:solidFill>
                <a:schemeClr val="bg1">
                  <a:lumMod val="65000"/>
                </a:schemeClr>
              </a:solidFill>
            </a:endParaRPr>
          </a:p>
        </p:txBody>
      </p:sp>
      <p:sp>
        <p:nvSpPr>
          <p:cNvPr id="2" name="TextBox 1"/>
          <p:cNvSpPr txBox="1"/>
          <p:nvPr/>
        </p:nvSpPr>
        <p:spPr>
          <a:xfrm>
            <a:off x="304800" y="1371600"/>
            <a:ext cx="8839200" cy="2677656"/>
          </a:xfrm>
          <a:prstGeom prst="rect">
            <a:avLst/>
          </a:prstGeom>
          <a:noFill/>
        </p:spPr>
        <p:txBody>
          <a:bodyPr wrap="square" rtlCol="0">
            <a:spAutoFit/>
          </a:bodyPr>
          <a:lstStyle/>
          <a:p>
            <a:pPr marL="457200" indent="-457200">
              <a:buFont typeface="+mj-lt"/>
              <a:buAutoNum type="arabicPeriod"/>
            </a:pPr>
            <a:r>
              <a:rPr lang="en-US" sz="2800" dirty="0" smtClean="0"/>
              <a:t>Add custom exceptions to projects "Fibonacci </a:t>
            </a:r>
            <a:r>
              <a:rPr lang="en-US" sz="2800" dirty="0"/>
              <a:t>numbers" and "Battle </a:t>
            </a:r>
            <a:r>
              <a:rPr lang="en-US" sz="2800" dirty="0" smtClean="0"/>
              <a:t>of droids"</a:t>
            </a:r>
            <a:r>
              <a:rPr lang="uk-UA" sz="2800" dirty="0" smtClean="0"/>
              <a:t>.</a:t>
            </a:r>
            <a:endParaRPr lang="en-US" sz="2800" dirty="0" smtClean="0"/>
          </a:p>
          <a:p>
            <a:pPr marL="457200" indent="-457200">
              <a:buFont typeface="+mj-lt"/>
              <a:buAutoNum type="arabicPeriod"/>
            </a:pPr>
            <a:r>
              <a:rPr lang="en-US" sz="2800" dirty="0" smtClean="0"/>
              <a:t>Create your own </a:t>
            </a:r>
            <a:r>
              <a:rPr lang="pl-PL" sz="2800" dirty="0"/>
              <a:t>AutoCloseable </a:t>
            </a:r>
            <a:r>
              <a:rPr lang="en-US" sz="2800" dirty="0" smtClean="0"/>
              <a:t>class, and try how it works in try-with-resources</a:t>
            </a:r>
            <a:r>
              <a:rPr lang="en-US" sz="2800" dirty="0" smtClean="0"/>
              <a:t>.</a:t>
            </a:r>
          </a:p>
          <a:p>
            <a:pPr marL="457200" indent="-457200">
              <a:buFont typeface="+mj-lt"/>
              <a:buAutoNum type="arabicPeriod"/>
            </a:pPr>
            <a:r>
              <a:rPr lang="en-US" sz="2800" dirty="0" smtClean="0"/>
              <a:t>Throw some exception in close() method of your </a:t>
            </a:r>
            <a:r>
              <a:rPr lang="en-US" sz="2800" dirty="0" err="1" smtClean="0"/>
              <a:t>AutoClosable</a:t>
            </a:r>
            <a:r>
              <a:rPr lang="en-US" sz="2800" dirty="0" smtClean="0"/>
              <a:t> class and watch what will happen.</a:t>
            </a:r>
            <a:endParaRPr lang="uk-UA" sz="2800" dirty="0"/>
          </a:p>
        </p:txBody>
      </p:sp>
    </p:spTree>
    <p:extLst>
      <p:ext uri="{BB962C8B-B14F-4D97-AF65-F5344CB8AC3E}">
        <p14:creationId xmlns:p14="http://schemas.microsoft.com/office/powerpoint/2010/main" val="296800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274320"/>
            <a:ext cx="3948517" cy="1015663"/>
          </a:xfrm>
          <a:prstGeom prst="rect">
            <a:avLst/>
          </a:prstGeom>
          <a:noFill/>
        </p:spPr>
        <p:txBody>
          <a:bodyPr wrap="none" rtlCol="0">
            <a:spAutoFit/>
          </a:bodyPr>
          <a:lstStyle/>
          <a:p>
            <a:r>
              <a:rPr lang="en-US" sz="6000" dirty="0" smtClean="0">
                <a:solidFill>
                  <a:schemeClr val="tx1">
                    <a:lumMod val="50000"/>
                    <a:lumOff val="50000"/>
                  </a:schemeClr>
                </a:solidFill>
                <a:latin typeface="Arial" pitchFamily="34" charset="0"/>
                <a:cs typeface="Arial" pitchFamily="34" charset="0"/>
              </a:rPr>
              <a:t>Exceptions</a:t>
            </a:r>
            <a:endParaRPr lang="en-US" sz="6000" dirty="0">
              <a:solidFill>
                <a:schemeClr val="accent2">
                  <a:lumMod val="50000"/>
                </a:schemeClr>
              </a:solidFill>
              <a:latin typeface="Arial" pitchFamily="34" charset="0"/>
              <a:cs typeface="Arial" pitchFamily="34" charset="0"/>
            </a:endParaRPr>
          </a:p>
        </p:txBody>
      </p:sp>
      <p:sp>
        <p:nvSpPr>
          <p:cNvPr id="10" name="Rectangle 9"/>
          <p:cNvSpPr/>
          <p:nvPr/>
        </p:nvSpPr>
        <p:spPr>
          <a:xfrm>
            <a:off x="6781800" y="6526607"/>
            <a:ext cx="2263761" cy="230832"/>
          </a:xfrm>
          <a:prstGeom prst="rect">
            <a:avLst/>
          </a:prstGeom>
        </p:spPr>
        <p:txBody>
          <a:bodyPr wrap="none">
            <a:spAutoFit/>
          </a:bodyPr>
          <a:lstStyle/>
          <a:p>
            <a:r>
              <a:rPr lang="en-US" sz="900" dirty="0" smtClean="0">
                <a:solidFill>
                  <a:schemeClr val="bg1">
                    <a:lumMod val="65000"/>
                  </a:schemeClr>
                </a:solidFill>
              </a:rPr>
              <a:t>© 2015. EPAM Systems. All Rights Reserved.</a:t>
            </a:r>
            <a:endParaRPr lang="en-US" sz="900" dirty="0">
              <a:solidFill>
                <a:schemeClr val="bg1">
                  <a:lumMod val="65000"/>
                </a:schemeClr>
              </a:solidFill>
            </a:endParaRPr>
          </a:p>
        </p:txBody>
      </p:sp>
      <p:sp>
        <p:nvSpPr>
          <p:cNvPr id="17" name="Rounded Rectangle 16"/>
          <p:cNvSpPr/>
          <p:nvPr/>
        </p:nvSpPr>
        <p:spPr>
          <a:xfrm>
            <a:off x="762000" y="3581400"/>
            <a:ext cx="4282440" cy="405493"/>
          </a:xfrm>
          <a:prstGeom prst="roundRect">
            <a:avLst>
              <a:gd name="adj" fmla="val 7245"/>
            </a:avLst>
          </a:prstGeom>
          <a:solidFill>
            <a:schemeClr val="bg1">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accent4"/>
                </a:solidFill>
              </a:rPr>
              <a:t>public</a:t>
            </a:r>
            <a:r>
              <a:rPr lang="en-US" dirty="0" smtClean="0"/>
              <a:t> </a:t>
            </a:r>
            <a:r>
              <a:rPr lang="en-US" dirty="0" err="1" smtClean="0">
                <a:solidFill>
                  <a:schemeClr val="accent4"/>
                </a:solidFill>
              </a:rPr>
              <a:t>int</a:t>
            </a:r>
            <a:r>
              <a:rPr lang="en-US" dirty="0" smtClean="0">
                <a:solidFill>
                  <a:schemeClr val="accent4"/>
                </a:solidFill>
              </a:rPr>
              <a:t> </a:t>
            </a:r>
            <a:r>
              <a:rPr lang="en-US" dirty="0" err="1" smtClean="0">
                <a:solidFill>
                  <a:schemeClr val="bg1"/>
                </a:solidFill>
              </a:rPr>
              <a:t>attackArmy</a:t>
            </a:r>
            <a:r>
              <a:rPr lang="en-US" dirty="0" smtClean="0">
                <a:solidFill>
                  <a:schemeClr val="bg1"/>
                </a:solidFill>
              </a:rPr>
              <a:t>(Army army)</a:t>
            </a:r>
            <a:endParaRPr lang="en-US" sz="1400" dirty="0">
              <a:solidFill>
                <a:schemeClr val="bg1"/>
              </a:solidFill>
            </a:endParaRPr>
          </a:p>
        </p:txBody>
      </p:sp>
      <p:sp>
        <p:nvSpPr>
          <p:cNvPr id="28" name="TextBox 27"/>
          <p:cNvSpPr txBox="1"/>
          <p:nvPr/>
        </p:nvSpPr>
        <p:spPr>
          <a:xfrm>
            <a:off x="5577541" y="3368648"/>
            <a:ext cx="2696572" cy="830997"/>
          </a:xfrm>
          <a:prstGeom prst="rect">
            <a:avLst/>
          </a:prstGeom>
          <a:noFill/>
        </p:spPr>
        <p:txBody>
          <a:bodyPr wrap="none" rtlCol="0">
            <a:spAutoFit/>
          </a:bodyPr>
          <a:lstStyle/>
          <a:p>
            <a:r>
              <a:rPr lang="en-US" sz="1600" dirty="0" smtClean="0">
                <a:solidFill>
                  <a:schemeClr val="accent6"/>
                </a:solidFill>
                <a:latin typeface="Arial" pitchFamily="34" charset="0"/>
                <a:cs typeface="Arial" pitchFamily="34" charset="0"/>
              </a:rPr>
              <a:t> </a:t>
            </a:r>
            <a:r>
              <a:rPr lang="en-US" sz="1600" dirty="0" smtClean="0">
                <a:solidFill>
                  <a:schemeClr val="accent3"/>
                </a:solidFill>
                <a:latin typeface="Arial" pitchFamily="34" charset="0"/>
                <a:cs typeface="Arial" pitchFamily="34" charset="0"/>
              </a:rPr>
              <a:t>1 – good</a:t>
            </a:r>
          </a:p>
          <a:p>
            <a:r>
              <a:rPr lang="en-US" sz="1600" dirty="0" smtClean="0">
                <a:solidFill>
                  <a:schemeClr val="accent6"/>
                </a:solidFill>
                <a:latin typeface="Arial" pitchFamily="34" charset="0"/>
                <a:cs typeface="Arial" pitchFamily="34" charset="0"/>
              </a:rPr>
              <a:t> 0 – bad (no droids in army)</a:t>
            </a:r>
          </a:p>
          <a:p>
            <a:r>
              <a:rPr lang="en-US" sz="1600" dirty="0" smtClean="0">
                <a:solidFill>
                  <a:schemeClr val="accent2"/>
                </a:solidFill>
                <a:latin typeface="Arial" pitchFamily="34" charset="0"/>
                <a:cs typeface="Arial" pitchFamily="34" charset="0"/>
              </a:rPr>
              <a:t>-1 – crap!</a:t>
            </a:r>
          </a:p>
        </p:txBody>
      </p:sp>
      <p:sp>
        <p:nvSpPr>
          <p:cNvPr id="31" name="Rounded Rectangle 30"/>
          <p:cNvSpPr/>
          <p:nvPr/>
        </p:nvSpPr>
        <p:spPr>
          <a:xfrm>
            <a:off x="716958" y="2286000"/>
            <a:ext cx="4327482" cy="405493"/>
          </a:xfrm>
          <a:prstGeom prst="roundRect">
            <a:avLst>
              <a:gd name="adj" fmla="val 7245"/>
            </a:avLst>
          </a:prstGeom>
          <a:solidFill>
            <a:schemeClr val="bg1">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accent4"/>
                </a:solidFill>
              </a:rPr>
              <a:t>public</a:t>
            </a:r>
            <a:r>
              <a:rPr lang="en-US" dirty="0" smtClean="0"/>
              <a:t> </a:t>
            </a:r>
            <a:r>
              <a:rPr lang="en-US" dirty="0" smtClean="0">
                <a:solidFill>
                  <a:schemeClr val="accent4"/>
                </a:solidFill>
              </a:rPr>
              <a:t>void </a:t>
            </a:r>
            <a:r>
              <a:rPr lang="en-US" dirty="0" err="1" smtClean="0">
                <a:solidFill>
                  <a:schemeClr val="bg1"/>
                </a:solidFill>
              </a:rPr>
              <a:t>attackArmy</a:t>
            </a:r>
            <a:r>
              <a:rPr lang="en-US" dirty="0" smtClean="0">
                <a:solidFill>
                  <a:schemeClr val="bg1"/>
                </a:solidFill>
              </a:rPr>
              <a:t>(Army army)</a:t>
            </a:r>
            <a:endParaRPr lang="en-US" sz="1400" dirty="0">
              <a:solidFill>
                <a:schemeClr val="bg1"/>
              </a:solidFill>
            </a:endParaRPr>
          </a:p>
        </p:txBody>
      </p:sp>
      <p:cxnSp>
        <p:nvCxnSpPr>
          <p:cNvPr id="32" name="Straight Connector 31"/>
          <p:cNvCxnSpPr>
            <a:stCxn id="17" idx="3"/>
            <a:endCxn id="28" idx="1"/>
          </p:cNvCxnSpPr>
          <p:nvPr/>
        </p:nvCxnSpPr>
        <p:spPr>
          <a:xfrm>
            <a:off x="5044440" y="3784147"/>
            <a:ext cx="533101"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762000" y="4876800"/>
            <a:ext cx="4282440" cy="405493"/>
          </a:xfrm>
          <a:prstGeom prst="roundRect">
            <a:avLst>
              <a:gd name="adj" fmla="val 7245"/>
            </a:avLst>
          </a:prstGeom>
          <a:solidFill>
            <a:schemeClr val="bg1">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accent4"/>
                </a:solidFill>
              </a:rPr>
              <a:t>public</a:t>
            </a:r>
            <a:r>
              <a:rPr lang="en-US" dirty="0" smtClean="0"/>
              <a:t> </a:t>
            </a:r>
            <a:r>
              <a:rPr lang="en-US" dirty="0" smtClean="0">
                <a:solidFill>
                  <a:schemeClr val="bg1"/>
                </a:solidFill>
              </a:rPr>
              <a:t>Droid</a:t>
            </a:r>
            <a:r>
              <a:rPr lang="en-US" dirty="0" smtClean="0">
                <a:solidFill>
                  <a:schemeClr val="accent4"/>
                </a:solidFill>
              </a:rPr>
              <a:t> </a:t>
            </a:r>
            <a:r>
              <a:rPr lang="en-US" dirty="0" err="1" smtClean="0">
                <a:solidFill>
                  <a:schemeClr val="bg1"/>
                </a:solidFill>
              </a:rPr>
              <a:t>getRandomDroid</a:t>
            </a:r>
            <a:r>
              <a:rPr lang="en-US" dirty="0" smtClean="0">
                <a:solidFill>
                  <a:schemeClr val="bg1"/>
                </a:solidFill>
              </a:rPr>
              <a:t>(Army army)</a:t>
            </a:r>
            <a:endParaRPr lang="en-US" sz="1400" dirty="0">
              <a:solidFill>
                <a:schemeClr val="bg1"/>
              </a:solidFill>
            </a:endParaRPr>
          </a:p>
        </p:txBody>
      </p:sp>
      <p:grpSp>
        <p:nvGrpSpPr>
          <p:cNvPr id="5" name="Group 4"/>
          <p:cNvGrpSpPr/>
          <p:nvPr/>
        </p:nvGrpSpPr>
        <p:grpSpPr>
          <a:xfrm>
            <a:off x="4419600" y="1481719"/>
            <a:ext cx="4157357" cy="984316"/>
            <a:chOff x="4419600" y="1481719"/>
            <a:chExt cx="4157357" cy="984316"/>
          </a:xfrm>
        </p:grpSpPr>
        <p:sp>
          <p:nvSpPr>
            <p:cNvPr id="2" name="TextBox 1"/>
            <p:cNvSpPr txBox="1"/>
            <p:nvPr/>
          </p:nvSpPr>
          <p:spPr>
            <a:xfrm>
              <a:off x="4419600" y="1481719"/>
              <a:ext cx="4157357" cy="430887"/>
            </a:xfrm>
            <a:prstGeom prst="rect">
              <a:avLst/>
            </a:prstGeom>
            <a:noFill/>
          </p:spPr>
          <p:txBody>
            <a:bodyPr wrap="none" rtlCol="0">
              <a:spAutoFit/>
            </a:bodyPr>
            <a:lstStyle/>
            <a:p>
              <a:r>
                <a:rPr lang="en-US" sz="2200" dirty="0" smtClean="0">
                  <a:solidFill>
                    <a:schemeClr val="accent3">
                      <a:lumMod val="75000"/>
                    </a:schemeClr>
                  </a:solidFill>
                </a:rPr>
                <a:t>Was executed without exceptions?</a:t>
              </a:r>
              <a:endParaRPr lang="en-US" sz="2200" dirty="0">
                <a:solidFill>
                  <a:schemeClr val="accent3">
                    <a:lumMod val="75000"/>
                  </a:schemeClr>
                </a:solidFill>
              </a:endParaRPr>
            </a:p>
          </p:txBody>
        </p:sp>
        <p:cxnSp>
          <p:nvCxnSpPr>
            <p:cNvPr id="11" name="Straight Connector 10"/>
            <p:cNvCxnSpPr/>
            <p:nvPr/>
          </p:nvCxnSpPr>
          <p:spPr>
            <a:xfrm flipV="1">
              <a:off x="5060708" y="1912606"/>
              <a:ext cx="516833" cy="553429"/>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886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8" grpId="0"/>
      <p:bldP spid="31" grpId="0"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274320"/>
            <a:ext cx="7539243" cy="1015663"/>
          </a:xfrm>
          <a:prstGeom prst="rect">
            <a:avLst/>
          </a:prstGeom>
          <a:noFill/>
        </p:spPr>
        <p:txBody>
          <a:bodyPr wrap="none" rtlCol="0">
            <a:spAutoFit/>
          </a:bodyPr>
          <a:lstStyle/>
          <a:p>
            <a:r>
              <a:rPr lang="en-US" sz="6000" dirty="0" smtClean="0">
                <a:solidFill>
                  <a:schemeClr val="tx1">
                    <a:lumMod val="50000"/>
                    <a:lumOff val="50000"/>
                  </a:schemeClr>
                </a:solidFill>
                <a:latin typeface="Arial" pitchFamily="34" charset="0"/>
                <a:cs typeface="Arial" pitchFamily="34" charset="0"/>
              </a:rPr>
              <a:t>Exceptions </a:t>
            </a:r>
            <a:r>
              <a:rPr lang="en-US" sz="6000" dirty="0" smtClean="0">
                <a:solidFill>
                  <a:schemeClr val="accent3"/>
                </a:solidFill>
                <a:latin typeface="Arial" pitchFamily="34" charset="0"/>
                <a:cs typeface="Arial" pitchFamily="34" charset="0"/>
              </a:rPr>
              <a:t>- concept </a:t>
            </a:r>
            <a:endParaRPr lang="en-US" sz="6000" dirty="0">
              <a:solidFill>
                <a:schemeClr val="accent3"/>
              </a:solidFill>
              <a:latin typeface="Arial" pitchFamily="34" charset="0"/>
              <a:cs typeface="Arial" pitchFamily="34" charset="0"/>
            </a:endParaRPr>
          </a:p>
        </p:txBody>
      </p:sp>
      <p:sp>
        <p:nvSpPr>
          <p:cNvPr id="10" name="Rectangle 9"/>
          <p:cNvSpPr/>
          <p:nvPr/>
        </p:nvSpPr>
        <p:spPr>
          <a:xfrm>
            <a:off x="6781800" y="6526607"/>
            <a:ext cx="2263761" cy="230832"/>
          </a:xfrm>
          <a:prstGeom prst="rect">
            <a:avLst/>
          </a:prstGeom>
        </p:spPr>
        <p:txBody>
          <a:bodyPr wrap="none">
            <a:spAutoFit/>
          </a:bodyPr>
          <a:lstStyle/>
          <a:p>
            <a:r>
              <a:rPr lang="en-US" sz="900" dirty="0" smtClean="0">
                <a:solidFill>
                  <a:schemeClr val="bg1">
                    <a:lumMod val="65000"/>
                  </a:schemeClr>
                </a:solidFill>
              </a:rPr>
              <a:t>© 2015. EPAM Systems. All Rights Reserved.</a:t>
            </a:r>
            <a:endParaRPr lang="en-US" sz="900" dirty="0">
              <a:solidFill>
                <a:schemeClr val="bg1">
                  <a:lumMod val="65000"/>
                </a:schemeClr>
              </a:solidFill>
            </a:endParaRPr>
          </a:p>
        </p:txBody>
      </p:sp>
      <p:sp>
        <p:nvSpPr>
          <p:cNvPr id="33" name="Rounded Rectangle 32"/>
          <p:cNvSpPr/>
          <p:nvPr/>
        </p:nvSpPr>
        <p:spPr>
          <a:xfrm>
            <a:off x="914400" y="1655989"/>
            <a:ext cx="7304080" cy="405493"/>
          </a:xfrm>
          <a:prstGeom prst="roundRect">
            <a:avLst>
              <a:gd name="adj" fmla="val 7245"/>
            </a:avLst>
          </a:prstGeom>
          <a:solidFill>
            <a:schemeClr val="bg1">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accent4"/>
                </a:solidFill>
              </a:rPr>
              <a:t>public</a:t>
            </a:r>
            <a:r>
              <a:rPr lang="en-US" dirty="0" smtClean="0"/>
              <a:t> </a:t>
            </a:r>
            <a:r>
              <a:rPr lang="en-US" dirty="0" smtClean="0">
                <a:solidFill>
                  <a:schemeClr val="bg1"/>
                </a:solidFill>
              </a:rPr>
              <a:t>Droid</a:t>
            </a:r>
            <a:r>
              <a:rPr lang="en-US" dirty="0" smtClean="0">
                <a:solidFill>
                  <a:schemeClr val="accent4"/>
                </a:solidFill>
              </a:rPr>
              <a:t> </a:t>
            </a:r>
            <a:r>
              <a:rPr lang="en-US" dirty="0" err="1" smtClean="0">
                <a:solidFill>
                  <a:schemeClr val="bg1"/>
                </a:solidFill>
              </a:rPr>
              <a:t>getRandomDroid</a:t>
            </a:r>
            <a:r>
              <a:rPr lang="en-US" dirty="0" smtClean="0">
                <a:solidFill>
                  <a:schemeClr val="bg1"/>
                </a:solidFill>
              </a:rPr>
              <a:t>(Army army) </a:t>
            </a:r>
            <a:r>
              <a:rPr lang="en-US" dirty="0" smtClean="0">
                <a:solidFill>
                  <a:srgbClr val="FF0000"/>
                </a:solidFill>
              </a:rPr>
              <a:t>throws</a:t>
            </a:r>
            <a:r>
              <a:rPr lang="en-US" dirty="0" smtClean="0">
                <a:solidFill>
                  <a:schemeClr val="bg1"/>
                </a:solidFill>
              </a:rPr>
              <a:t> </a:t>
            </a:r>
            <a:r>
              <a:rPr lang="en-US" dirty="0" err="1" smtClean="0">
                <a:solidFill>
                  <a:srgbClr val="00B050"/>
                </a:solidFill>
              </a:rPr>
              <a:t>EmptyArmyException</a:t>
            </a:r>
            <a:endParaRPr lang="en-US" sz="1400" dirty="0">
              <a:solidFill>
                <a:srgbClr val="00B050"/>
              </a:solidFill>
            </a:endParaRPr>
          </a:p>
        </p:txBody>
      </p:sp>
      <p:sp>
        <p:nvSpPr>
          <p:cNvPr id="9" name="TextBox 8"/>
          <p:cNvSpPr txBox="1"/>
          <p:nvPr/>
        </p:nvSpPr>
        <p:spPr>
          <a:xfrm>
            <a:off x="914400" y="3048000"/>
            <a:ext cx="4867038" cy="307777"/>
          </a:xfrm>
          <a:prstGeom prst="rect">
            <a:avLst/>
          </a:prstGeom>
          <a:noFill/>
        </p:spPr>
        <p:txBody>
          <a:bodyPr wrap="none" rtlCol="0">
            <a:spAutoFit/>
          </a:bodyPr>
          <a:lstStyle/>
          <a:p>
            <a:r>
              <a:rPr lang="en-US" sz="1400" b="1" dirty="0" smtClean="0">
                <a:solidFill>
                  <a:schemeClr val="tx1">
                    <a:lumMod val="50000"/>
                    <a:lumOff val="50000"/>
                  </a:schemeClr>
                </a:solidFill>
                <a:latin typeface="Courier New" pitchFamily="49" charset="0"/>
                <a:cs typeface="Courier New" pitchFamily="49" charset="0"/>
              </a:rPr>
              <a:t>	Droid </a:t>
            </a:r>
            <a:r>
              <a:rPr lang="en-US" sz="1400" b="1" dirty="0" err="1" smtClean="0">
                <a:solidFill>
                  <a:schemeClr val="tx1">
                    <a:lumMod val="50000"/>
                    <a:lumOff val="50000"/>
                  </a:schemeClr>
                </a:solidFill>
                <a:latin typeface="Courier New" pitchFamily="49" charset="0"/>
                <a:cs typeface="Courier New" pitchFamily="49" charset="0"/>
              </a:rPr>
              <a:t>droid</a:t>
            </a:r>
            <a:r>
              <a:rPr lang="en-US" sz="1400" b="1" dirty="0" smtClean="0">
                <a:solidFill>
                  <a:schemeClr val="tx1">
                    <a:lumMod val="50000"/>
                    <a:lumOff val="50000"/>
                  </a:schemeClr>
                </a:solidFill>
                <a:latin typeface="Courier New" pitchFamily="49" charset="0"/>
                <a:cs typeface="Courier New" pitchFamily="49" charset="0"/>
              </a:rPr>
              <a:t> = </a:t>
            </a:r>
            <a:r>
              <a:rPr lang="en-US" sz="1400" b="1" dirty="0" err="1" smtClean="0">
                <a:solidFill>
                  <a:schemeClr val="tx1">
                    <a:lumMod val="50000"/>
                    <a:lumOff val="50000"/>
                  </a:schemeClr>
                </a:solidFill>
                <a:latin typeface="Courier New" pitchFamily="49" charset="0"/>
                <a:cs typeface="Courier New" pitchFamily="49" charset="0"/>
              </a:rPr>
              <a:t>getRandomDroid</a:t>
            </a:r>
            <a:r>
              <a:rPr lang="en-US" sz="1400" b="1" dirty="0" smtClean="0">
                <a:solidFill>
                  <a:schemeClr val="tx1">
                    <a:lumMod val="50000"/>
                    <a:lumOff val="50000"/>
                  </a:schemeClr>
                </a:solidFill>
                <a:latin typeface="Courier New" pitchFamily="49" charset="0"/>
                <a:cs typeface="Courier New" pitchFamily="49" charset="0"/>
              </a:rPr>
              <a:t>(army);</a:t>
            </a:r>
            <a:endParaRPr lang="en-US" sz="1400" b="1" dirty="0">
              <a:solidFill>
                <a:schemeClr val="tx1">
                  <a:lumMod val="50000"/>
                  <a:lumOff val="50000"/>
                </a:schemeClr>
              </a:solidFill>
              <a:latin typeface="Courier New" pitchFamily="49" charset="0"/>
              <a:cs typeface="Courier New" pitchFamily="49" charset="0"/>
            </a:endParaRPr>
          </a:p>
        </p:txBody>
      </p:sp>
      <p:sp>
        <p:nvSpPr>
          <p:cNvPr id="11" name="TextBox 10"/>
          <p:cNvSpPr txBox="1"/>
          <p:nvPr/>
        </p:nvSpPr>
        <p:spPr>
          <a:xfrm>
            <a:off x="914400" y="2736503"/>
            <a:ext cx="3352800" cy="954107"/>
          </a:xfrm>
          <a:prstGeom prst="rect">
            <a:avLst/>
          </a:prstGeom>
          <a:noFill/>
        </p:spPr>
        <p:txBody>
          <a:bodyPr wrap="square" rtlCol="0">
            <a:spAutoFit/>
          </a:bodyPr>
          <a:lstStyle/>
          <a:p>
            <a:r>
              <a:rPr lang="en-US" sz="1400" b="1" dirty="0" smtClean="0">
                <a:solidFill>
                  <a:srgbClr val="FF0000"/>
                </a:solidFill>
                <a:latin typeface="Courier New" pitchFamily="49" charset="0"/>
                <a:cs typeface="Courier New" pitchFamily="49" charset="0"/>
              </a:rPr>
              <a:t>try</a:t>
            </a:r>
            <a:r>
              <a:rPr lang="en-US" sz="1400" b="1" dirty="0" smtClean="0">
                <a:solidFill>
                  <a:schemeClr val="tx1">
                    <a:lumMod val="50000"/>
                    <a:lumOff val="50000"/>
                  </a:schemeClr>
                </a:solidFill>
                <a:latin typeface="Courier New" pitchFamily="49" charset="0"/>
                <a:cs typeface="Courier New" pitchFamily="49" charset="0"/>
              </a:rPr>
              <a:t>{</a:t>
            </a:r>
          </a:p>
          <a:p>
            <a:endParaRPr lang="en-US" sz="1400" b="1" dirty="0" smtClean="0">
              <a:solidFill>
                <a:schemeClr val="tx1">
                  <a:lumMod val="50000"/>
                  <a:lumOff val="50000"/>
                </a:schemeClr>
              </a:solidFill>
              <a:latin typeface="Courier New" pitchFamily="49" charset="0"/>
              <a:cs typeface="Courier New" pitchFamily="49" charset="0"/>
            </a:endParaRPr>
          </a:p>
          <a:p>
            <a:endParaRPr lang="en-US" sz="1400" b="1" dirty="0">
              <a:solidFill>
                <a:schemeClr val="tx1">
                  <a:lumMod val="50000"/>
                  <a:lumOff val="50000"/>
                </a:schemeClr>
              </a:solidFill>
              <a:latin typeface="Courier New" pitchFamily="49" charset="0"/>
              <a:cs typeface="Courier New" pitchFamily="49" charset="0"/>
            </a:endParaRPr>
          </a:p>
          <a:p>
            <a:r>
              <a:rPr lang="en-US" sz="1400" b="1" dirty="0" smtClean="0">
                <a:solidFill>
                  <a:schemeClr val="tx1">
                    <a:lumMod val="50000"/>
                    <a:lumOff val="50000"/>
                  </a:schemeClr>
                </a:solidFill>
                <a:latin typeface="Courier New" pitchFamily="49" charset="0"/>
                <a:cs typeface="Courier New" pitchFamily="49" charset="0"/>
              </a:rPr>
              <a:t>}</a:t>
            </a:r>
            <a:endParaRPr lang="en-US" sz="1400" b="1" dirty="0">
              <a:solidFill>
                <a:schemeClr val="tx1">
                  <a:lumMod val="50000"/>
                  <a:lumOff val="50000"/>
                </a:schemeClr>
              </a:solidFill>
              <a:latin typeface="Courier New" pitchFamily="49" charset="0"/>
              <a:cs typeface="Courier New" pitchFamily="49" charset="0"/>
            </a:endParaRPr>
          </a:p>
        </p:txBody>
      </p:sp>
      <p:sp>
        <p:nvSpPr>
          <p:cNvPr id="12" name="TextBox 11"/>
          <p:cNvSpPr txBox="1"/>
          <p:nvPr/>
        </p:nvSpPr>
        <p:spPr>
          <a:xfrm>
            <a:off x="914400" y="4648200"/>
            <a:ext cx="7165744" cy="1384995"/>
          </a:xfrm>
          <a:prstGeom prst="rect">
            <a:avLst/>
          </a:prstGeom>
          <a:noFill/>
        </p:spPr>
        <p:txBody>
          <a:bodyPr wrap="none" rtlCol="0">
            <a:spAutoFit/>
          </a:bodyPr>
          <a:lstStyle/>
          <a:p>
            <a:r>
              <a:rPr lang="en-US" sz="1400" b="1" dirty="0" smtClean="0">
                <a:solidFill>
                  <a:schemeClr val="accent4"/>
                </a:solidFill>
                <a:latin typeface="Courier New" pitchFamily="49" charset="0"/>
                <a:cs typeface="Courier New" pitchFamily="49" charset="0"/>
              </a:rPr>
              <a:t>public</a:t>
            </a:r>
            <a:r>
              <a:rPr lang="en-US" sz="1400" b="1" dirty="0" smtClean="0">
                <a:solidFill>
                  <a:schemeClr val="tx1">
                    <a:lumMod val="50000"/>
                    <a:lumOff val="50000"/>
                  </a:schemeClr>
                </a:solidFill>
                <a:latin typeface="Courier New" pitchFamily="49" charset="0"/>
                <a:cs typeface="Courier New" pitchFamily="49" charset="0"/>
              </a:rPr>
              <a:t> Droid </a:t>
            </a:r>
            <a:r>
              <a:rPr lang="en-US" sz="1400" b="1" dirty="0" err="1" smtClean="0">
                <a:solidFill>
                  <a:schemeClr val="tx1">
                    <a:lumMod val="50000"/>
                    <a:lumOff val="50000"/>
                  </a:schemeClr>
                </a:solidFill>
                <a:latin typeface="Courier New" pitchFamily="49" charset="0"/>
                <a:cs typeface="Courier New" pitchFamily="49" charset="0"/>
              </a:rPr>
              <a:t>getRandomDroid</a:t>
            </a:r>
            <a:r>
              <a:rPr lang="en-US" sz="1400" b="1" dirty="0" smtClean="0">
                <a:solidFill>
                  <a:schemeClr val="tx1">
                    <a:lumMod val="50000"/>
                    <a:lumOff val="50000"/>
                  </a:schemeClr>
                </a:solidFill>
                <a:latin typeface="Courier New" pitchFamily="49" charset="0"/>
                <a:cs typeface="Courier New" pitchFamily="49" charset="0"/>
              </a:rPr>
              <a:t>(Army army) </a:t>
            </a:r>
            <a:r>
              <a:rPr lang="en-US" sz="1400" b="1" dirty="0" smtClean="0">
                <a:solidFill>
                  <a:srgbClr val="FF0000"/>
                </a:solidFill>
                <a:latin typeface="Courier New" pitchFamily="49" charset="0"/>
                <a:cs typeface="Courier New" pitchFamily="49" charset="0"/>
              </a:rPr>
              <a:t>throws</a:t>
            </a:r>
            <a:r>
              <a:rPr lang="en-US" sz="1400" b="1" dirty="0" smtClean="0">
                <a:solidFill>
                  <a:schemeClr val="tx1">
                    <a:lumMod val="50000"/>
                    <a:lumOff val="50000"/>
                  </a:schemeClr>
                </a:solidFill>
                <a:latin typeface="Courier New" pitchFamily="49" charset="0"/>
                <a:cs typeface="Courier New" pitchFamily="49" charset="0"/>
              </a:rPr>
              <a:t> </a:t>
            </a:r>
            <a:r>
              <a:rPr lang="en-US" sz="1400" b="1" dirty="0" err="1" smtClean="0">
                <a:solidFill>
                  <a:srgbClr val="00B050"/>
                </a:solidFill>
                <a:latin typeface="Courier New" pitchFamily="49" charset="0"/>
                <a:cs typeface="Courier New" pitchFamily="49" charset="0"/>
              </a:rPr>
              <a:t>EmptyArmyException</a:t>
            </a:r>
            <a:r>
              <a:rPr lang="en-US" sz="1400" b="1" dirty="0" smtClean="0">
                <a:solidFill>
                  <a:schemeClr val="tx1">
                    <a:lumMod val="50000"/>
                    <a:lumOff val="50000"/>
                  </a:schemeClr>
                </a:solidFill>
                <a:latin typeface="Courier New" pitchFamily="49" charset="0"/>
                <a:cs typeface="Courier New" pitchFamily="49" charset="0"/>
              </a:rPr>
              <a:t>{</a:t>
            </a:r>
          </a:p>
          <a:p>
            <a:r>
              <a:rPr lang="en-US" sz="1400" b="1" dirty="0" smtClean="0">
                <a:solidFill>
                  <a:schemeClr val="tx1">
                    <a:lumMod val="50000"/>
                    <a:lumOff val="50000"/>
                  </a:schemeClr>
                </a:solidFill>
                <a:latin typeface="Courier New" pitchFamily="49" charset="0"/>
                <a:cs typeface="Courier New" pitchFamily="49" charset="0"/>
              </a:rPr>
              <a:t>	</a:t>
            </a:r>
            <a:r>
              <a:rPr lang="en-US" sz="1400" b="1" dirty="0" smtClean="0">
                <a:solidFill>
                  <a:schemeClr val="accent4"/>
                </a:solidFill>
                <a:latin typeface="Courier New" pitchFamily="49" charset="0"/>
                <a:cs typeface="Courier New" pitchFamily="49" charset="0"/>
              </a:rPr>
              <a:t>if</a:t>
            </a:r>
            <a:r>
              <a:rPr lang="en-US" sz="1400" b="1" dirty="0" smtClean="0">
                <a:solidFill>
                  <a:schemeClr val="tx1">
                    <a:lumMod val="50000"/>
                    <a:lumOff val="50000"/>
                  </a:schemeClr>
                </a:solidFill>
                <a:latin typeface="Courier New" pitchFamily="49" charset="0"/>
                <a:cs typeface="Courier New" pitchFamily="49" charset="0"/>
              </a:rPr>
              <a:t>(</a:t>
            </a:r>
            <a:r>
              <a:rPr lang="en-US" sz="1400" b="1" dirty="0" err="1" smtClean="0">
                <a:solidFill>
                  <a:schemeClr val="tx1">
                    <a:lumMod val="50000"/>
                    <a:lumOff val="50000"/>
                  </a:schemeClr>
                </a:solidFill>
                <a:latin typeface="Courier New" pitchFamily="49" charset="0"/>
                <a:cs typeface="Courier New" pitchFamily="49" charset="0"/>
              </a:rPr>
              <a:t>army.isEmpty</a:t>
            </a:r>
            <a:r>
              <a:rPr lang="en-US" sz="1400" b="1" dirty="0" smtClean="0">
                <a:solidFill>
                  <a:schemeClr val="tx1">
                    <a:lumMod val="50000"/>
                    <a:lumOff val="50000"/>
                  </a:schemeClr>
                </a:solidFill>
                <a:latin typeface="Courier New" pitchFamily="49" charset="0"/>
                <a:cs typeface="Courier New" pitchFamily="49" charset="0"/>
              </a:rPr>
              <a:t>()){</a:t>
            </a:r>
          </a:p>
          <a:p>
            <a:r>
              <a:rPr lang="en-US" sz="1400" b="1" dirty="0">
                <a:solidFill>
                  <a:schemeClr val="tx1">
                    <a:lumMod val="50000"/>
                    <a:lumOff val="50000"/>
                  </a:schemeClr>
                </a:solidFill>
                <a:latin typeface="Courier New" pitchFamily="49" charset="0"/>
                <a:cs typeface="Courier New" pitchFamily="49" charset="0"/>
              </a:rPr>
              <a:t>	</a:t>
            </a:r>
            <a:r>
              <a:rPr lang="en-US" sz="1400" b="1" dirty="0" smtClean="0">
                <a:solidFill>
                  <a:schemeClr val="tx1">
                    <a:lumMod val="50000"/>
                    <a:lumOff val="50000"/>
                  </a:schemeClr>
                </a:solidFill>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throw</a:t>
            </a:r>
            <a:r>
              <a:rPr lang="en-US" sz="1400" b="1" dirty="0" smtClean="0">
                <a:solidFill>
                  <a:schemeClr val="tx1">
                    <a:lumMod val="50000"/>
                    <a:lumOff val="50000"/>
                  </a:schemeClr>
                </a:solidFill>
                <a:latin typeface="Courier New" pitchFamily="49" charset="0"/>
                <a:cs typeface="Courier New" pitchFamily="49" charset="0"/>
              </a:rPr>
              <a:t> </a:t>
            </a:r>
            <a:r>
              <a:rPr lang="en-US" sz="1400" b="1" dirty="0" smtClean="0">
                <a:solidFill>
                  <a:schemeClr val="accent4"/>
                </a:solidFill>
                <a:latin typeface="Courier New" pitchFamily="49" charset="0"/>
                <a:cs typeface="Courier New" pitchFamily="49" charset="0"/>
              </a:rPr>
              <a:t>new</a:t>
            </a:r>
            <a:r>
              <a:rPr lang="en-US" sz="1400" b="1" dirty="0" smtClean="0">
                <a:solidFill>
                  <a:schemeClr val="tx1">
                    <a:lumMod val="50000"/>
                    <a:lumOff val="50000"/>
                  </a:schemeClr>
                </a:solidFill>
                <a:latin typeface="Courier New" pitchFamily="49" charset="0"/>
                <a:cs typeface="Courier New" pitchFamily="49" charset="0"/>
              </a:rPr>
              <a:t> </a:t>
            </a:r>
            <a:r>
              <a:rPr lang="en-US" sz="1400" b="1" dirty="0" err="1" smtClean="0">
                <a:solidFill>
                  <a:srgbClr val="00B050"/>
                </a:solidFill>
                <a:latin typeface="Courier New" pitchFamily="49" charset="0"/>
                <a:cs typeface="Courier New" pitchFamily="49" charset="0"/>
              </a:rPr>
              <a:t>EmptyArmyException</a:t>
            </a:r>
            <a:r>
              <a:rPr lang="en-US" sz="1400" b="1" dirty="0" smtClean="0">
                <a:solidFill>
                  <a:schemeClr val="tx1">
                    <a:lumMod val="50000"/>
                    <a:lumOff val="50000"/>
                  </a:schemeClr>
                </a:solidFill>
                <a:latin typeface="Courier New" pitchFamily="49" charset="0"/>
                <a:cs typeface="Courier New" pitchFamily="49" charset="0"/>
              </a:rPr>
              <a:t>();</a:t>
            </a:r>
          </a:p>
          <a:p>
            <a:r>
              <a:rPr lang="en-US" sz="1400" b="1" dirty="0">
                <a:solidFill>
                  <a:schemeClr val="tx1">
                    <a:lumMod val="50000"/>
                    <a:lumOff val="50000"/>
                  </a:schemeClr>
                </a:solidFill>
                <a:latin typeface="Courier New" pitchFamily="49" charset="0"/>
                <a:cs typeface="Courier New" pitchFamily="49" charset="0"/>
              </a:rPr>
              <a:t>	</a:t>
            </a:r>
            <a:r>
              <a:rPr lang="en-US" sz="1400" b="1" dirty="0" smtClean="0">
                <a:solidFill>
                  <a:schemeClr val="tx1">
                    <a:lumMod val="50000"/>
                    <a:lumOff val="50000"/>
                  </a:schemeClr>
                </a:solidFill>
                <a:latin typeface="Courier New" pitchFamily="49" charset="0"/>
                <a:cs typeface="Courier New" pitchFamily="49" charset="0"/>
              </a:rPr>
              <a:t>}</a:t>
            </a:r>
          </a:p>
          <a:p>
            <a:r>
              <a:rPr lang="en-US" sz="1400" b="1" dirty="0" smtClean="0">
                <a:solidFill>
                  <a:schemeClr val="tx1">
                    <a:lumMod val="50000"/>
                    <a:lumOff val="50000"/>
                  </a:schemeClr>
                </a:solidFill>
                <a:latin typeface="Courier New" pitchFamily="49" charset="0"/>
                <a:cs typeface="Courier New" pitchFamily="49" charset="0"/>
              </a:rPr>
              <a:t>	...</a:t>
            </a:r>
          </a:p>
          <a:p>
            <a:r>
              <a:rPr lang="en-US" sz="1400" b="1" dirty="0" smtClean="0">
                <a:solidFill>
                  <a:schemeClr val="tx1">
                    <a:lumMod val="50000"/>
                    <a:lumOff val="50000"/>
                  </a:schemeClr>
                </a:solidFill>
                <a:latin typeface="Courier New" pitchFamily="49" charset="0"/>
                <a:cs typeface="Courier New" pitchFamily="49" charset="0"/>
              </a:rPr>
              <a:t>}</a:t>
            </a:r>
            <a:endParaRPr lang="en-US" sz="1400" b="1" dirty="0">
              <a:solidFill>
                <a:schemeClr val="tx1">
                  <a:lumMod val="50000"/>
                  <a:lumOff val="50000"/>
                </a:schemeClr>
              </a:solidFill>
              <a:latin typeface="Courier New" pitchFamily="49" charset="0"/>
              <a:cs typeface="Courier New" pitchFamily="49" charset="0"/>
            </a:endParaRPr>
          </a:p>
        </p:txBody>
      </p:sp>
      <p:cxnSp>
        <p:nvCxnSpPr>
          <p:cNvPr id="13" name="Straight Connector 12"/>
          <p:cNvCxnSpPr/>
          <p:nvPr/>
        </p:nvCxnSpPr>
        <p:spPr>
          <a:xfrm>
            <a:off x="6781800" y="2061482"/>
            <a:ext cx="0" cy="258671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36948" y="3362235"/>
            <a:ext cx="4044697" cy="1200329"/>
          </a:xfrm>
          <a:prstGeom prst="rect">
            <a:avLst/>
          </a:prstGeom>
          <a:noFill/>
        </p:spPr>
        <p:txBody>
          <a:bodyPr wrap="none" rtlCol="0">
            <a:spAutoFit/>
          </a:bodyPr>
          <a:lstStyle/>
          <a:p>
            <a:r>
              <a:rPr lang="en-US" b="1" dirty="0">
                <a:solidFill>
                  <a:srgbClr val="FF0000"/>
                </a:solidFill>
                <a:latin typeface="Courier New" pitchFamily="49" charset="0"/>
                <a:cs typeface="Courier New" pitchFamily="49" charset="0"/>
              </a:rPr>
              <a:t>catch</a:t>
            </a:r>
            <a:r>
              <a:rPr lang="en-US" b="1" dirty="0">
                <a:solidFill>
                  <a:schemeClr val="tx1">
                    <a:lumMod val="50000"/>
                    <a:lumOff val="50000"/>
                  </a:schemeClr>
                </a:solidFill>
                <a:latin typeface="Courier New" pitchFamily="49" charset="0"/>
                <a:cs typeface="Courier New" pitchFamily="49" charset="0"/>
              </a:rPr>
              <a:t>(</a:t>
            </a:r>
            <a:r>
              <a:rPr lang="en-US" b="1" dirty="0" err="1">
                <a:solidFill>
                  <a:srgbClr val="00B050"/>
                </a:solidFill>
                <a:latin typeface="Courier New" pitchFamily="49" charset="0"/>
                <a:cs typeface="Courier New" pitchFamily="49" charset="0"/>
              </a:rPr>
              <a:t>EmptyArmyException</a:t>
            </a:r>
            <a:r>
              <a:rPr lang="en-US" b="1" dirty="0">
                <a:solidFill>
                  <a:schemeClr val="tx1">
                    <a:lumMod val="50000"/>
                    <a:lumOff val="50000"/>
                  </a:schemeClr>
                </a:solidFill>
                <a:latin typeface="Courier New" pitchFamily="49" charset="0"/>
                <a:cs typeface="Courier New" pitchFamily="49" charset="0"/>
              </a:rPr>
              <a:t> e){</a:t>
            </a:r>
          </a:p>
          <a:p>
            <a:r>
              <a:rPr lang="en-US" b="1" dirty="0">
                <a:solidFill>
                  <a:schemeClr val="tx1">
                    <a:lumMod val="50000"/>
                    <a:lumOff val="50000"/>
                  </a:schemeClr>
                </a:solidFill>
                <a:latin typeface="Courier New" pitchFamily="49" charset="0"/>
                <a:cs typeface="Courier New" pitchFamily="49" charset="0"/>
              </a:rPr>
              <a:t>	</a:t>
            </a:r>
            <a:r>
              <a:rPr lang="en-US" b="1" dirty="0" err="1">
                <a:solidFill>
                  <a:schemeClr val="tx1">
                    <a:lumMod val="50000"/>
                    <a:lumOff val="50000"/>
                  </a:schemeClr>
                </a:solidFill>
                <a:latin typeface="Courier New" pitchFamily="49" charset="0"/>
                <a:cs typeface="Courier New" pitchFamily="49" charset="0"/>
              </a:rPr>
              <a:t>finishBattle</a:t>
            </a:r>
            <a:r>
              <a:rPr lang="en-US" b="1" dirty="0">
                <a:solidFill>
                  <a:schemeClr val="tx1">
                    <a:lumMod val="50000"/>
                    <a:lumOff val="50000"/>
                  </a:schemeClr>
                </a:solidFill>
                <a:latin typeface="Courier New" pitchFamily="49" charset="0"/>
                <a:cs typeface="Courier New" pitchFamily="49" charset="0"/>
              </a:rPr>
              <a:t>();</a:t>
            </a:r>
          </a:p>
          <a:p>
            <a:r>
              <a:rPr lang="en-US" b="1" dirty="0">
                <a:solidFill>
                  <a:schemeClr val="tx1">
                    <a:lumMod val="50000"/>
                    <a:lumOff val="50000"/>
                  </a:schemeClr>
                </a:solidFill>
                <a:latin typeface="Courier New" pitchFamily="49" charset="0"/>
                <a:cs typeface="Courier New" pitchFamily="49" charset="0"/>
              </a:rPr>
              <a:t>}</a:t>
            </a:r>
          </a:p>
          <a:p>
            <a:endParaRPr lang="en-US" dirty="0"/>
          </a:p>
        </p:txBody>
      </p:sp>
    </p:spTree>
    <p:extLst>
      <p:ext uri="{BB962C8B-B14F-4D97-AF65-F5344CB8AC3E}">
        <p14:creationId xmlns:p14="http://schemas.microsoft.com/office/powerpoint/2010/main" val="253037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9" grpId="0"/>
      <p:bldP spid="11" grpId="0"/>
      <p:bldP spid="12"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274320"/>
            <a:ext cx="7967246" cy="1015663"/>
          </a:xfrm>
          <a:prstGeom prst="rect">
            <a:avLst/>
          </a:prstGeom>
          <a:noFill/>
        </p:spPr>
        <p:txBody>
          <a:bodyPr wrap="none" rtlCol="0">
            <a:spAutoFit/>
          </a:bodyPr>
          <a:lstStyle/>
          <a:p>
            <a:r>
              <a:rPr lang="en-US" sz="6000" dirty="0" smtClean="0">
                <a:solidFill>
                  <a:schemeClr val="tx1">
                    <a:lumMod val="50000"/>
                    <a:lumOff val="50000"/>
                  </a:schemeClr>
                </a:solidFill>
                <a:latin typeface="Arial" pitchFamily="34" charset="0"/>
                <a:cs typeface="Arial" pitchFamily="34" charset="0"/>
              </a:rPr>
              <a:t>Exceptions </a:t>
            </a:r>
            <a:r>
              <a:rPr lang="en-US" sz="6000" dirty="0" smtClean="0">
                <a:solidFill>
                  <a:schemeClr val="accent4"/>
                </a:solidFill>
                <a:latin typeface="Arial" pitchFamily="34" charset="0"/>
                <a:cs typeface="Arial" pitchFamily="34" charset="0"/>
              </a:rPr>
              <a:t>- call stack</a:t>
            </a:r>
            <a:endParaRPr lang="en-US" sz="6000" dirty="0">
              <a:solidFill>
                <a:schemeClr val="accent4"/>
              </a:solidFill>
              <a:latin typeface="Arial" pitchFamily="34" charset="0"/>
              <a:cs typeface="Arial" pitchFamily="34" charset="0"/>
            </a:endParaRPr>
          </a:p>
        </p:txBody>
      </p:sp>
      <p:sp>
        <p:nvSpPr>
          <p:cNvPr id="10" name="Rectangle 9"/>
          <p:cNvSpPr/>
          <p:nvPr/>
        </p:nvSpPr>
        <p:spPr>
          <a:xfrm>
            <a:off x="6781800" y="6526607"/>
            <a:ext cx="2263761" cy="230832"/>
          </a:xfrm>
          <a:prstGeom prst="rect">
            <a:avLst/>
          </a:prstGeom>
        </p:spPr>
        <p:txBody>
          <a:bodyPr wrap="none">
            <a:spAutoFit/>
          </a:bodyPr>
          <a:lstStyle/>
          <a:p>
            <a:r>
              <a:rPr lang="en-US" sz="900" dirty="0" smtClean="0">
                <a:solidFill>
                  <a:schemeClr val="bg1">
                    <a:lumMod val="65000"/>
                  </a:schemeClr>
                </a:solidFill>
              </a:rPr>
              <a:t>© 2015. EPAM Systems. All Rights Reserved.</a:t>
            </a:r>
            <a:endParaRPr lang="en-US" sz="900" dirty="0">
              <a:solidFill>
                <a:schemeClr val="bg1">
                  <a:lumMod val="65000"/>
                </a:schemeClr>
              </a:solidFill>
            </a:endParaRPr>
          </a:p>
        </p:txBody>
      </p:sp>
      <p:sp>
        <p:nvSpPr>
          <p:cNvPr id="33" name="Rounded Rectangle 32"/>
          <p:cNvSpPr/>
          <p:nvPr/>
        </p:nvSpPr>
        <p:spPr>
          <a:xfrm>
            <a:off x="914400" y="2539093"/>
            <a:ext cx="7304080" cy="405493"/>
          </a:xfrm>
          <a:prstGeom prst="roundRect">
            <a:avLst>
              <a:gd name="adj" fmla="val 7245"/>
            </a:avLst>
          </a:prstGeom>
          <a:solidFill>
            <a:schemeClr val="bg1">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accent4"/>
                </a:solidFill>
              </a:rPr>
              <a:t>public</a:t>
            </a:r>
            <a:r>
              <a:rPr lang="en-US" sz="1600" dirty="0" smtClean="0"/>
              <a:t> </a:t>
            </a:r>
            <a:r>
              <a:rPr lang="en-US" sz="1600" dirty="0" smtClean="0">
                <a:solidFill>
                  <a:schemeClr val="accent4"/>
                </a:solidFill>
              </a:rPr>
              <a:t>void</a:t>
            </a:r>
            <a:r>
              <a:rPr lang="en-US" sz="1600" dirty="0" smtClean="0">
                <a:solidFill>
                  <a:schemeClr val="bg1"/>
                </a:solidFill>
              </a:rPr>
              <a:t> </a:t>
            </a:r>
            <a:r>
              <a:rPr lang="en-US" sz="1600" dirty="0" err="1" smtClean="0">
                <a:solidFill>
                  <a:schemeClr val="bg1"/>
                </a:solidFill>
              </a:rPr>
              <a:t>startArmiesFight</a:t>
            </a:r>
            <a:r>
              <a:rPr lang="en-US" sz="1600" dirty="0" smtClean="0">
                <a:solidFill>
                  <a:schemeClr val="bg1"/>
                </a:solidFill>
              </a:rPr>
              <a:t>()</a:t>
            </a:r>
            <a:endParaRPr lang="en-US" sz="1200" dirty="0">
              <a:solidFill>
                <a:schemeClr val="bg1"/>
              </a:solidFill>
            </a:endParaRPr>
          </a:p>
        </p:txBody>
      </p:sp>
      <p:sp>
        <p:nvSpPr>
          <p:cNvPr id="14" name="Rounded Rectangle 13"/>
          <p:cNvSpPr/>
          <p:nvPr/>
        </p:nvSpPr>
        <p:spPr>
          <a:xfrm>
            <a:off x="914400" y="4139293"/>
            <a:ext cx="7304080" cy="405493"/>
          </a:xfrm>
          <a:prstGeom prst="roundRect">
            <a:avLst>
              <a:gd name="adj" fmla="val 7245"/>
            </a:avLst>
          </a:prstGeom>
          <a:solidFill>
            <a:schemeClr val="bg1">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accent4"/>
                </a:solidFill>
              </a:rPr>
              <a:t>public</a:t>
            </a:r>
            <a:r>
              <a:rPr lang="en-US" sz="1600" dirty="0" smtClean="0"/>
              <a:t> </a:t>
            </a:r>
            <a:r>
              <a:rPr lang="en-US" sz="1600" dirty="0" smtClean="0">
                <a:solidFill>
                  <a:schemeClr val="bg1"/>
                </a:solidFill>
              </a:rPr>
              <a:t>Droid</a:t>
            </a:r>
            <a:r>
              <a:rPr lang="en-US" sz="1600" dirty="0" smtClean="0">
                <a:solidFill>
                  <a:schemeClr val="accent4"/>
                </a:solidFill>
              </a:rPr>
              <a:t> </a:t>
            </a:r>
            <a:r>
              <a:rPr lang="en-US" sz="1600" dirty="0" err="1" smtClean="0">
                <a:solidFill>
                  <a:schemeClr val="bg1"/>
                </a:solidFill>
              </a:rPr>
              <a:t>getRandomDroid</a:t>
            </a:r>
            <a:r>
              <a:rPr lang="en-US" sz="1600" dirty="0" smtClean="0">
                <a:solidFill>
                  <a:schemeClr val="bg1"/>
                </a:solidFill>
              </a:rPr>
              <a:t>(Army army) </a:t>
            </a:r>
            <a:r>
              <a:rPr lang="en-US" sz="1600" dirty="0" smtClean="0">
                <a:solidFill>
                  <a:schemeClr val="accent4"/>
                </a:solidFill>
              </a:rPr>
              <a:t>throws</a:t>
            </a:r>
            <a:r>
              <a:rPr lang="en-US" sz="1600" dirty="0" smtClean="0">
                <a:solidFill>
                  <a:schemeClr val="bg1"/>
                </a:solidFill>
              </a:rPr>
              <a:t> </a:t>
            </a:r>
            <a:r>
              <a:rPr lang="en-US" sz="1600" dirty="0" err="1" smtClean="0">
                <a:solidFill>
                  <a:schemeClr val="bg1"/>
                </a:solidFill>
              </a:rPr>
              <a:t>EmptyArmyException</a:t>
            </a:r>
            <a:endParaRPr lang="en-US" sz="1200" dirty="0">
              <a:solidFill>
                <a:schemeClr val="bg1"/>
              </a:solidFill>
            </a:endParaRPr>
          </a:p>
        </p:txBody>
      </p:sp>
      <p:sp>
        <p:nvSpPr>
          <p:cNvPr id="15" name="Rounded Rectangle 14"/>
          <p:cNvSpPr/>
          <p:nvPr/>
        </p:nvSpPr>
        <p:spPr>
          <a:xfrm>
            <a:off x="914400" y="3343566"/>
            <a:ext cx="7304080" cy="405493"/>
          </a:xfrm>
          <a:prstGeom prst="roundRect">
            <a:avLst>
              <a:gd name="adj" fmla="val 7245"/>
            </a:avLst>
          </a:prstGeom>
          <a:solidFill>
            <a:schemeClr val="bg1">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accent4"/>
                </a:solidFill>
              </a:rPr>
              <a:t>public</a:t>
            </a:r>
            <a:r>
              <a:rPr lang="en-US" sz="1600" dirty="0" smtClean="0"/>
              <a:t> </a:t>
            </a:r>
            <a:r>
              <a:rPr lang="en-US" sz="1600" dirty="0" smtClean="0">
                <a:solidFill>
                  <a:schemeClr val="accent4"/>
                </a:solidFill>
              </a:rPr>
              <a:t>void</a:t>
            </a:r>
            <a:r>
              <a:rPr lang="en-US" sz="1600" dirty="0" smtClean="0">
                <a:solidFill>
                  <a:schemeClr val="bg1"/>
                </a:solidFill>
              </a:rPr>
              <a:t> </a:t>
            </a:r>
            <a:r>
              <a:rPr lang="en-US" sz="1600" dirty="0" err="1" smtClean="0">
                <a:solidFill>
                  <a:schemeClr val="bg1"/>
                </a:solidFill>
              </a:rPr>
              <a:t>attackArmyByDroid</a:t>
            </a:r>
            <a:r>
              <a:rPr lang="en-US" sz="1600" dirty="0" smtClean="0">
                <a:solidFill>
                  <a:schemeClr val="bg1"/>
                </a:solidFill>
              </a:rPr>
              <a:t>(Droid </a:t>
            </a:r>
            <a:r>
              <a:rPr lang="en-US" sz="1600" dirty="0" err="1" smtClean="0">
                <a:solidFill>
                  <a:schemeClr val="bg1"/>
                </a:solidFill>
              </a:rPr>
              <a:t>droid,Army</a:t>
            </a:r>
            <a:r>
              <a:rPr lang="en-US" sz="1600" dirty="0" smtClean="0">
                <a:solidFill>
                  <a:schemeClr val="bg1"/>
                </a:solidFill>
              </a:rPr>
              <a:t> army) </a:t>
            </a:r>
            <a:r>
              <a:rPr lang="en-US" sz="1600" dirty="0" smtClean="0">
                <a:solidFill>
                  <a:schemeClr val="accent4"/>
                </a:solidFill>
              </a:rPr>
              <a:t>throws</a:t>
            </a:r>
            <a:r>
              <a:rPr lang="en-US" sz="1600" dirty="0" smtClean="0">
                <a:solidFill>
                  <a:schemeClr val="bg1"/>
                </a:solidFill>
              </a:rPr>
              <a:t> </a:t>
            </a:r>
            <a:r>
              <a:rPr lang="en-US" sz="1600" dirty="0" err="1" smtClean="0">
                <a:solidFill>
                  <a:schemeClr val="bg1"/>
                </a:solidFill>
              </a:rPr>
              <a:t>EmptyArmyException</a:t>
            </a:r>
            <a:endParaRPr lang="en-US" sz="1200" dirty="0">
              <a:solidFill>
                <a:schemeClr val="bg1"/>
              </a:solidFill>
            </a:endParaRPr>
          </a:p>
        </p:txBody>
      </p:sp>
      <p:sp>
        <p:nvSpPr>
          <p:cNvPr id="2" name="Up Arrow 1"/>
          <p:cNvSpPr/>
          <p:nvPr/>
        </p:nvSpPr>
        <p:spPr>
          <a:xfrm>
            <a:off x="7543800" y="2667000"/>
            <a:ext cx="527840" cy="1707574"/>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flipV="1">
            <a:off x="1295400" y="2937736"/>
            <a:ext cx="263920" cy="405829"/>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p:cNvSpPr/>
          <p:nvPr/>
        </p:nvSpPr>
        <p:spPr>
          <a:xfrm flipV="1">
            <a:off x="1303106" y="3733464"/>
            <a:ext cx="263920" cy="405829"/>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96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4" grpId="0" animBg="1"/>
      <p:bldP spid="15" grpId="0" animBg="1"/>
      <p:bldP spid="2"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274320"/>
            <a:ext cx="3948517" cy="1015663"/>
          </a:xfrm>
          <a:prstGeom prst="rect">
            <a:avLst/>
          </a:prstGeom>
          <a:noFill/>
        </p:spPr>
        <p:txBody>
          <a:bodyPr wrap="none" rtlCol="0">
            <a:spAutoFit/>
          </a:bodyPr>
          <a:lstStyle/>
          <a:p>
            <a:r>
              <a:rPr lang="en-US" sz="6000" dirty="0" smtClean="0">
                <a:solidFill>
                  <a:schemeClr val="tx1">
                    <a:lumMod val="50000"/>
                    <a:lumOff val="50000"/>
                  </a:schemeClr>
                </a:solidFill>
                <a:latin typeface="Arial" pitchFamily="34" charset="0"/>
                <a:cs typeface="Arial" pitchFamily="34" charset="0"/>
              </a:rPr>
              <a:t>Exceptions</a:t>
            </a:r>
            <a:endParaRPr lang="en-US" sz="6000" dirty="0">
              <a:solidFill>
                <a:schemeClr val="tx1">
                  <a:lumMod val="50000"/>
                  <a:lumOff val="50000"/>
                </a:schemeClr>
              </a:solidFill>
              <a:latin typeface="Arial" pitchFamily="34" charset="0"/>
              <a:cs typeface="Arial" pitchFamily="34" charset="0"/>
            </a:endParaRPr>
          </a:p>
        </p:txBody>
      </p:sp>
      <p:sp>
        <p:nvSpPr>
          <p:cNvPr id="10" name="Rectangle 9"/>
          <p:cNvSpPr/>
          <p:nvPr/>
        </p:nvSpPr>
        <p:spPr>
          <a:xfrm>
            <a:off x="6781800" y="6526607"/>
            <a:ext cx="2263761" cy="230832"/>
          </a:xfrm>
          <a:prstGeom prst="rect">
            <a:avLst/>
          </a:prstGeom>
        </p:spPr>
        <p:txBody>
          <a:bodyPr wrap="none">
            <a:spAutoFit/>
          </a:bodyPr>
          <a:lstStyle/>
          <a:p>
            <a:r>
              <a:rPr lang="en-US" sz="900" dirty="0" smtClean="0">
                <a:solidFill>
                  <a:schemeClr val="bg1">
                    <a:lumMod val="65000"/>
                  </a:schemeClr>
                </a:solidFill>
              </a:rPr>
              <a:t>© 2015. EPAM Systems. All Rights Reserved.</a:t>
            </a:r>
            <a:endParaRPr lang="en-US" sz="900" dirty="0">
              <a:solidFill>
                <a:schemeClr val="bg1">
                  <a:lumMod val="65000"/>
                </a:schemeClr>
              </a:solidFill>
            </a:endParaRPr>
          </a:p>
        </p:txBody>
      </p:sp>
      <p:sp>
        <p:nvSpPr>
          <p:cNvPr id="8" name="TextBox 7"/>
          <p:cNvSpPr txBox="1"/>
          <p:nvPr/>
        </p:nvSpPr>
        <p:spPr>
          <a:xfrm>
            <a:off x="4510604" y="551318"/>
            <a:ext cx="2342308" cy="461665"/>
          </a:xfrm>
          <a:prstGeom prst="rect">
            <a:avLst/>
          </a:prstGeom>
          <a:noFill/>
        </p:spPr>
        <p:txBody>
          <a:bodyPr wrap="none" rtlCol="0">
            <a:spAutoFit/>
          </a:bodyPr>
          <a:lstStyle/>
          <a:p>
            <a:r>
              <a:rPr lang="en-US" sz="2400" dirty="0" smtClean="0">
                <a:solidFill>
                  <a:schemeClr val="accent5"/>
                </a:solidFill>
                <a:latin typeface="Arial" pitchFamily="34" charset="0"/>
                <a:cs typeface="Arial" pitchFamily="34" charset="0"/>
              </a:rPr>
              <a:t>are java objects</a:t>
            </a:r>
            <a:endParaRPr lang="en-US" sz="2000" dirty="0" smtClean="0">
              <a:solidFill>
                <a:schemeClr val="accent5"/>
              </a:solidFill>
              <a:latin typeface="Arial" pitchFamily="34" charset="0"/>
              <a:cs typeface="Arial" pitchFamily="34" charset="0"/>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1104900"/>
            <a:ext cx="7654352"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85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274320"/>
            <a:ext cx="6904454" cy="584775"/>
          </a:xfrm>
          <a:prstGeom prst="rect">
            <a:avLst/>
          </a:prstGeom>
          <a:noFill/>
        </p:spPr>
        <p:txBody>
          <a:bodyPr wrap="none" rtlCol="0">
            <a:spAutoFit/>
          </a:bodyPr>
          <a:lstStyle/>
          <a:p>
            <a:r>
              <a:rPr lang="en-US" sz="3200" dirty="0" smtClean="0">
                <a:solidFill>
                  <a:schemeClr val="tx1">
                    <a:lumMod val="50000"/>
                    <a:lumOff val="50000"/>
                  </a:schemeClr>
                </a:solidFill>
                <a:latin typeface="Arial" pitchFamily="34" charset="0"/>
                <a:cs typeface="Arial" pitchFamily="34" charset="0"/>
              </a:rPr>
              <a:t>Exceptions </a:t>
            </a:r>
            <a:r>
              <a:rPr lang="en-US" sz="3200" dirty="0" smtClean="0">
                <a:solidFill>
                  <a:schemeClr val="accent4"/>
                </a:solidFill>
                <a:latin typeface="Arial" pitchFamily="34" charset="0"/>
                <a:cs typeface="Arial" pitchFamily="34" charset="0"/>
              </a:rPr>
              <a:t>– checked vs. unchecked</a:t>
            </a:r>
            <a:endParaRPr lang="en-US" sz="3200" dirty="0">
              <a:solidFill>
                <a:schemeClr val="accent4"/>
              </a:solidFill>
              <a:latin typeface="Arial" pitchFamily="34" charset="0"/>
              <a:cs typeface="Arial" pitchFamily="34" charset="0"/>
            </a:endParaRPr>
          </a:p>
        </p:txBody>
      </p:sp>
      <p:sp>
        <p:nvSpPr>
          <p:cNvPr id="10" name="Rectangle 9"/>
          <p:cNvSpPr/>
          <p:nvPr/>
        </p:nvSpPr>
        <p:spPr>
          <a:xfrm>
            <a:off x="6781800" y="6526607"/>
            <a:ext cx="2263761" cy="230832"/>
          </a:xfrm>
          <a:prstGeom prst="rect">
            <a:avLst/>
          </a:prstGeom>
        </p:spPr>
        <p:txBody>
          <a:bodyPr wrap="none">
            <a:spAutoFit/>
          </a:bodyPr>
          <a:lstStyle/>
          <a:p>
            <a:r>
              <a:rPr lang="en-US" sz="900" dirty="0" smtClean="0">
                <a:solidFill>
                  <a:schemeClr val="bg1">
                    <a:lumMod val="65000"/>
                  </a:schemeClr>
                </a:solidFill>
              </a:rPr>
              <a:t>© 2015. EPAM Systems. All Rights Reserved.</a:t>
            </a:r>
            <a:endParaRPr lang="en-US" sz="900" dirty="0">
              <a:solidFill>
                <a:schemeClr val="bg1">
                  <a:lumMod val="65000"/>
                </a:schemeClr>
              </a:solidFill>
            </a:endParaRPr>
          </a:p>
        </p:txBody>
      </p:sp>
      <p:pic>
        <p:nvPicPr>
          <p:cNvPr id="2050" name="Picture 2" descr="http://javajazzle.files.wordpress.com/2011/02/hierarchy_of_java_excep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214" y="1219200"/>
            <a:ext cx="5334000" cy="4187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22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274320"/>
            <a:ext cx="6641562" cy="1015663"/>
          </a:xfrm>
          <a:prstGeom prst="rect">
            <a:avLst/>
          </a:prstGeom>
          <a:noFill/>
        </p:spPr>
        <p:txBody>
          <a:bodyPr wrap="none" rtlCol="0">
            <a:spAutoFit/>
          </a:bodyPr>
          <a:lstStyle/>
          <a:p>
            <a:r>
              <a:rPr lang="en-US" sz="6000" dirty="0" smtClean="0">
                <a:solidFill>
                  <a:schemeClr val="tx1">
                    <a:lumMod val="50000"/>
                    <a:lumOff val="50000"/>
                  </a:schemeClr>
                </a:solidFill>
                <a:latin typeface="Arial" pitchFamily="34" charset="0"/>
                <a:cs typeface="Arial" pitchFamily="34" charset="0"/>
              </a:rPr>
              <a:t>Exceptions </a:t>
            </a:r>
            <a:r>
              <a:rPr lang="en-US" sz="6000" dirty="0" smtClean="0">
                <a:solidFill>
                  <a:schemeClr val="accent2">
                    <a:lumMod val="50000"/>
                  </a:schemeClr>
                </a:solidFill>
                <a:latin typeface="Arial" pitchFamily="34" charset="0"/>
                <a:cs typeface="Arial" pitchFamily="34" charset="0"/>
              </a:rPr>
              <a:t>- errors</a:t>
            </a:r>
            <a:endParaRPr lang="en-US" sz="6000" dirty="0">
              <a:solidFill>
                <a:schemeClr val="accent2">
                  <a:lumMod val="50000"/>
                </a:schemeClr>
              </a:solidFill>
              <a:latin typeface="Arial" pitchFamily="34" charset="0"/>
              <a:cs typeface="Arial" pitchFamily="34" charset="0"/>
            </a:endParaRPr>
          </a:p>
        </p:txBody>
      </p:sp>
      <p:sp>
        <p:nvSpPr>
          <p:cNvPr id="10" name="Rectangle 9"/>
          <p:cNvSpPr/>
          <p:nvPr/>
        </p:nvSpPr>
        <p:spPr>
          <a:xfrm>
            <a:off x="6781800" y="6526607"/>
            <a:ext cx="2263761" cy="230832"/>
          </a:xfrm>
          <a:prstGeom prst="rect">
            <a:avLst/>
          </a:prstGeom>
        </p:spPr>
        <p:txBody>
          <a:bodyPr wrap="none">
            <a:spAutoFit/>
          </a:bodyPr>
          <a:lstStyle/>
          <a:p>
            <a:r>
              <a:rPr lang="en-US" sz="900" dirty="0" smtClean="0">
                <a:solidFill>
                  <a:schemeClr val="bg1">
                    <a:lumMod val="65000"/>
                  </a:schemeClr>
                </a:solidFill>
              </a:rPr>
              <a:t>© 2015. EPAM Systems. All Rights Reserved.</a:t>
            </a:r>
            <a:endParaRPr lang="en-US" sz="900" dirty="0">
              <a:solidFill>
                <a:schemeClr val="bg1">
                  <a:lumMod val="65000"/>
                </a:schemeClr>
              </a:solidFill>
            </a:endParaRPr>
          </a:p>
        </p:txBody>
      </p:sp>
      <p:sp>
        <p:nvSpPr>
          <p:cNvPr id="19" name="Rounded Rectangle 18"/>
          <p:cNvSpPr/>
          <p:nvPr/>
        </p:nvSpPr>
        <p:spPr>
          <a:xfrm>
            <a:off x="1473050" y="3733800"/>
            <a:ext cx="2032150" cy="405493"/>
          </a:xfrm>
          <a:prstGeom prst="roundRect">
            <a:avLst>
              <a:gd name="adj" fmla="val 7245"/>
            </a:avLst>
          </a:prstGeom>
          <a:solidFill>
            <a:schemeClr val="bg1">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t>StackOverflowError</a:t>
            </a:r>
            <a:endParaRPr lang="en-US" sz="1400" dirty="0"/>
          </a:p>
        </p:txBody>
      </p:sp>
      <p:cxnSp>
        <p:nvCxnSpPr>
          <p:cNvPr id="21" name="Straight Connector 20"/>
          <p:cNvCxnSpPr>
            <a:stCxn id="19" idx="0"/>
            <a:endCxn id="25" idx="2"/>
          </p:cNvCxnSpPr>
          <p:nvPr/>
        </p:nvCxnSpPr>
        <p:spPr>
          <a:xfrm flipV="1">
            <a:off x="2489125" y="2656114"/>
            <a:ext cx="2109103" cy="1077686"/>
          </a:xfrm>
          <a:prstGeom prst="line">
            <a:avLst/>
          </a:prstGeom>
          <a:ln w="22225">
            <a:solidFill>
              <a:schemeClr val="accent4"/>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582153" y="4876800"/>
            <a:ext cx="2032150" cy="405493"/>
          </a:xfrm>
          <a:prstGeom prst="roundRect">
            <a:avLst>
              <a:gd name="adj" fmla="val 7245"/>
            </a:avLst>
          </a:prstGeom>
          <a:solidFill>
            <a:schemeClr val="bg1">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t>OutOfMemoryError</a:t>
            </a:r>
            <a:endParaRPr lang="en-US" sz="1400" dirty="0"/>
          </a:p>
        </p:txBody>
      </p:sp>
      <p:sp>
        <p:nvSpPr>
          <p:cNvPr id="23" name="Rounded Rectangle 22"/>
          <p:cNvSpPr/>
          <p:nvPr/>
        </p:nvSpPr>
        <p:spPr>
          <a:xfrm>
            <a:off x="5691255" y="3733800"/>
            <a:ext cx="2032150" cy="405493"/>
          </a:xfrm>
          <a:prstGeom prst="roundRect">
            <a:avLst>
              <a:gd name="adj" fmla="val 7245"/>
            </a:avLst>
          </a:prstGeom>
          <a:solidFill>
            <a:schemeClr val="bg1">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t>InternalError</a:t>
            </a:r>
            <a:endParaRPr lang="en-US" sz="1400" dirty="0"/>
          </a:p>
        </p:txBody>
      </p:sp>
      <p:sp>
        <p:nvSpPr>
          <p:cNvPr id="25" name="Rounded Rectangle 24"/>
          <p:cNvSpPr/>
          <p:nvPr/>
        </p:nvSpPr>
        <p:spPr>
          <a:xfrm>
            <a:off x="3505200" y="2250621"/>
            <a:ext cx="2186055" cy="405493"/>
          </a:xfrm>
          <a:prstGeom prst="roundRect">
            <a:avLst>
              <a:gd name="adj" fmla="val 7245"/>
            </a:avLst>
          </a:prstGeom>
          <a:solidFill>
            <a:schemeClr val="bg1">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t>VirtualMachineError</a:t>
            </a:r>
            <a:endParaRPr lang="en-US" sz="1400" dirty="0"/>
          </a:p>
        </p:txBody>
      </p:sp>
      <p:cxnSp>
        <p:nvCxnSpPr>
          <p:cNvPr id="26" name="Straight Connector 25"/>
          <p:cNvCxnSpPr>
            <a:stCxn id="22" idx="0"/>
            <a:endCxn id="25" idx="2"/>
          </p:cNvCxnSpPr>
          <p:nvPr/>
        </p:nvCxnSpPr>
        <p:spPr>
          <a:xfrm flipV="1">
            <a:off x="4598228" y="2656114"/>
            <a:ext cx="0" cy="2220686"/>
          </a:xfrm>
          <a:prstGeom prst="line">
            <a:avLst/>
          </a:prstGeom>
          <a:ln w="22225">
            <a:solidFill>
              <a:schemeClr val="accent4"/>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0"/>
            <a:endCxn id="25" idx="2"/>
          </p:cNvCxnSpPr>
          <p:nvPr/>
        </p:nvCxnSpPr>
        <p:spPr>
          <a:xfrm flipH="1" flipV="1">
            <a:off x="4598228" y="2656114"/>
            <a:ext cx="2109102" cy="1077686"/>
          </a:xfrm>
          <a:prstGeom prst="line">
            <a:avLst/>
          </a:prstGeom>
          <a:ln w="22225">
            <a:solidFill>
              <a:schemeClr val="accent4"/>
            </a:solidFill>
            <a:prstDash val="soli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95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P spid="23"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274320"/>
            <a:ext cx="7542449" cy="1015663"/>
          </a:xfrm>
          <a:prstGeom prst="rect">
            <a:avLst/>
          </a:prstGeom>
          <a:noFill/>
        </p:spPr>
        <p:txBody>
          <a:bodyPr wrap="none" rtlCol="0">
            <a:spAutoFit/>
          </a:bodyPr>
          <a:lstStyle/>
          <a:p>
            <a:r>
              <a:rPr lang="en-US" sz="6000" dirty="0" smtClean="0">
                <a:solidFill>
                  <a:schemeClr val="tx1">
                    <a:lumMod val="50000"/>
                    <a:lumOff val="50000"/>
                  </a:schemeClr>
                </a:solidFill>
                <a:latin typeface="Arial" pitchFamily="34" charset="0"/>
                <a:cs typeface="Arial" pitchFamily="34" charset="0"/>
              </a:rPr>
              <a:t>Exceptions </a:t>
            </a:r>
            <a:r>
              <a:rPr lang="en-US" sz="6000" dirty="0" smtClean="0">
                <a:solidFill>
                  <a:schemeClr val="accent6"/>
                </a:solidFill>
                <a:latin typeface="Arial" pitchFamily="34" charset="0"/>
                <a:cs typeface="Arial" pitchFamily="34" charset="0"/>
              </a:rPr>
              <a:t>- handling</a:t>
            </a:r>
            <a:endParaRPr lang="en-US" sz="6000" dirty="0">
              <a:solidFill>
                <a:schemeClr val="accent6"/>
              </a:solidFill>
              <a:latin typeface="Arial" pitchFamily="34" charset="0"/>
              <a:cs typeface="Arial" pitchFamily="34" charset="0"/>
            </a:endParaRPr>
          </a:p>
        </p:txBody>
      </p:sp>
      <p:sp>
        <p:nvSpPr>
          <p:cNvPr id="10" name="Rectangle 9"/>
          <p:cNvSpPr/>
          <p:nvPr/>
        </p:nvSpPr>
        <p:spPr>
          <a:xfrm>
            <a:off x="6781800" y="6526607"/>
            <a:ext cx="2263761" cy="230832"/>
          </a:xfrm>
          <a:prstGeom prst="rect">
            <a:avLst/>
          </a:prstGeom>
        </p:spPr>
        <p:txBody>
          <a:bodyPr wrap="none">
            <a:spAutoFit/>
          </a:bodyPr>
          <a:lstStyle/>
          <a:p>
            <a:r>
              <a:rPr lang="en-US" sz="900" dirty="0" smtClean="0">
                <a:solidFill>
                  <a:schemeClr val="bg1">
                    <a:lumMod val="65000"/>
                  </a:schemeClr>
                </a:solidFill>
              </a:rPr>
              <a:t>© 2015. EPAM Systems. All Rights Reserved.</a:t>
            </a:r>
            <a:endParaRPr lang="en-US" sz="900" dirty="0">
              <a:solidFill>
                <a:schemeClr val="bg1">
                  <a:lumMod val="65000"/>
                </a:schemeClr>
              </a:solidFill>
            </a:endParaRPr>
          </a:p>
        </p:txBody>
      </p:sp>
      <p:sp>
        <p:nvSpPr>
          <p:cNvPr id="12" name="TextBox 11"/>
          <p:cNvSpPr txBox="1"/>
          <p:nvPr/>
        </p:nvSpPr>
        <p:spPr>
          <a:xfrm>
            <a:off x="2713437" y="4424561"/>
            <a:ext cx="6346609" cy="1200329"/>
          </a:xfrm>
          <a:prstGeom prst="rect">
            <a:avLst/>
          </a:prstGeom>
          <a:noFill/>
        </p:spPr>
        <p:txBody>
          <a:bodyPr wrap="none" rtlCol="0">
            <a:spAutoFit/>
          </a:bodyPr>
          <a:lstStyle/>
          <a:p>
            <a:r>
              <a:rPr lang="en-US" b="1" dirty="0" smtClean="0">
                <a:solidFill>
                  <a:schemeClr val="accent4"/>
                </a:solidFill>
                <a:latin typeface="Courier New" pitchFamily="49" charset="0"/>
                <a:cs typeface="Courier New" pitchFamily="49" charset="0"/>
              </a:rPr>
              <a:t>finally</a:t>
            </a:r>
            <a:r>
              <a:rPr lang="en-US" b="1" dirty="0" smtClean="0">
                <a:solidFill>
                  <a:schemeClr val="bg1">
                    <a:lumMod val="50000"/>
                  </a:schemeClr>
                </a:solidFill>
                <a:latin typeface="Courier New" pitchFamily="49" charset="0"/>
                <a:cs typeface="Courier New" pitchFamily="49" charset="0"/>
              </a:rPr>
              <a:t>{</a:t>
            </a:r>
          </a:p>
          <a:p>
            <a:pPr lvl="2"/>
            <a:r>
              <a:rPr lang="en-US" b="1" dirty="0" err="1" smtClean="0">
                <a:solidFill>
                  <a:schemeClr val="bg1">
                    <a:lumMod val="50000"/>
                  </a:schemeClr>
                </a:solidFill>
                <a:latin typeface="Courier New" pitchFamily="49" charset="0"/>
                <a:cs typeface="Courier New" pitchFamily="49" charset="0"/>
              </a:rPr>
              <a:t>server.sendHideousData</a:t>
            </a:r>
            <a:r>
              <a:rPr lang="en-US" b="1" dirty="0" smtClean="0">
                <a:solidFill>
                  <a:schemeClr val="bg1">
                    <a:lumMod val="50000"/>
                  </a:schemeClr>
                </a:solidFill>
                <a:latin typeface="Courier New" pitchFamily="49" charset="0"/>
                <a:cs typeface="Courier New" pitchFamily="49" charset="0"/>
              </a:rPr>
              <a:t>(</a:t>
            </a:r>
            <a:r>
              <a:rPr lang="en-US" b="1" dirty="0" smtClean="0">
                <a:solidFill>
                  <a:schemeClr val="accent1"/>
                </a:solidFill>
                <a:latin typeface="Courier New" pitchFamily="49" charset="0"/>
                <a:cs typeface="Courier New" pitchFamily="49" charset="0"/>
              </a:rPr>
              <a:t>“user trying”</a:t>
            </a:r>
            <a:r>
              <a:rPr lang="en-US" b="1" dirty="0" smtClean="0">
                <a:solidFill>
                  <a:schemeClr val="bg1">
                    <a:lumMod val="50000"/>
                  </a:schemeClr>
                </a:solidFill>
                <a:latin typeface="Courier New" pitchFamily="49" charset="0"/>
                <a:cs typeface="Courier New" pitchFamily="49" charset="0"/>
              </a:rPr>
              <a:t> +</a:t>
            </a:r>
          </a:p>
          <a:p>
            <a:pPr lvl="2"/>
            <a:r>
              <a:rPr lang="en-US" b="1" dirty="0" smtClean="0">
                <a:solidFill>
                  <a:schemeClr val="bg1">
                    <a:lumMod val="50000"/>
                  </a:schemeClr>
                </a:solidFill>
                <a:latin typeface="Courier New" pitchFamily="49" charset="0"/>
                <a:cs typeface="Courier New" pitchFamily="49" charset="0"/>
              </a:rPr>
              <a:t>+ </a:t>
            </a:r>
            <a:r>
              <a:rPr lang="en-US" b="1" dirty="0" smtClean="0">
                <a:solidFill>
                  <a:schemeClr val="accent1"/>
                </a:solidFill>
                <a:latin typeface="Courier New" pitchFamily="49" charset="0"/>
                <a:cs typeface="Courier New" pitchFamily="49" charset="0"/>
              </a:rPr>
              <a:t>“to add a droid”</a:t>
            </a:r>
            <a:r>
              <a:rPr lang="en-US" b="1" dirty="0" smtClean="0">
                <a:solidFill>
                  <a:schemeClr val="bg1">
                    <a:lumMod val="50000"/>
                  </a:schemeClr>
                </a:solidFill>
                <a:latin typeface="Courier New" pitchFamily="49" charset="0"/>
                <a:cs typeface="Courier New" pitchFamily="49" charset="0"/>
              </a:rPr>
              <a:t>);</a:t>
            </a:r>
          </a:p>
          <a:p>
            <a:r>
              <a:rPr lang="en-US" b="1" dirty="0">
                <a:solidFill>
                  <a:schemeClr val="bg1">
                    <a:lumMod val="50000"/>
                  </a:schemeClr>
                </a:solidFill>
                <a:latin typeface="Courier New" pitchFamily="49" charset="0"/>
                <a:cs typeface="Courier New" pitchFamily="49" charset="0"/>
              </a:rPr>
              <a:t>}</a:t>
            </a:r>
          </a:p>
        </p:txBody>
      </p:sp>
      <p:grpSp>
        <p:nvGrpSpPr>
          <p:cNvPr id="32" name="Group 31"/>
          <p:cNvGrpSpPr/>
          <p:nvPr/>
        </p:nvGrpSpPr>
        <p:grpSpPr>
          <a:xfrm>
            <a:off x="683993" y="4410365"/>
            <a:ext cx="1675818" cy="461665"/>
            <a:chOff x="683993" y="4410365"/>
            <a:chExt cx="1675818" cy="461665"/>
          </a:xfrm>
        </p:grpSpPr>
        <p:sp>
          <p:nvSpPr>
            <p:cNvPr id="11" name="TextBox 10"/>
            <p:cNvSpPr txBox="1"/>
            <p:nvPr/>
          </p:nvSpPr>
          <p:spPr>
            <a:xfrm>
              <a:off x="683993" y="4410365"/>
              <a:ext cx="973343" cy="461665"/>
            </a:xfrm>
            <a:prstGeom prst="rect">
              <a:avLst/>
            </a:prstGeom>
            <a:noFill/>
          </p:spPr>
          <p:txBody>
            <a:bodyPr wrap="none" rtlCol="0">
              <a:spAutoFit/>
            </a:bodyPr>
            <a:lstStyle/>
            <a:p>
              <a:r>
                <a:rPr lang="en-US" sz="2400" dirty="0" smtClean="0">
                  <a:solidFill>
                    <a:schemeClr val="accent6"/>
                  </a:solidFill>
                  <a:latin typeface="Arial" pitchFamily="34" charset="0"/>
                  <a:cs typeface="Arial" pitchFamily="34" charset="0"/>
                </a:rPr>
                <a:t>finally</a:t>
              </a:r>
              <a:endParaRPr lang="en-US" sz="2000" dirty="0" smtClean="0">
                <a:solidFill>
                  <a:schemeClr val="bg1">
                    <a:lumMod val="65000"/>
                  </a:schemeClr>
                </a:solidFill>
                <a:latin typeface="Arial" pitchFamily="34" charset="0"/>
                <a:cs typeface="Arial" pitchFamily="34" charset="0"/>
              </a:endParaRPr>
            </a:p>
          </p:txBody>
        </p:sp>
        <p:cxnSp>
          <p:nvCxnSpPr>
            <p:cNvPr id="19" name="Straight Connector 18"/>
            <p:cNvCxnSpPr>
              <a:endCxn id="11" idx="3"/>
            </p:cNvCxnSpPr>
            <p:nvPr/>
          </p:nvCxnSpPr>
          <p:spPr>
            <a:xfrm flipH="1">
              <a:off x="1657336" y="4641198"/>
              <a:ext cx="702475"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639734" y="2628978"/>
            <a:ext cx="2067111" cy="786215"/>
            <a:chOff x="639734" y="2628978"/>
            <a:chExt cx="2067111" cy="786215"/>
          </a:xfrm>
        </p:grpSpPr>
        <p:sp>
          <p:nvSpPr>
            <p:cNvPr id="9" name="TextBox 8"/>
            <p:cNvSpPr txBox="1"/>
            <p:nvPr/>
          </p:nvSpPr>
          <p:spPr>
            <a:xfrm>
              <a:off x="639734" y="2628978"/>
              <a:ext cx="920445" cy="461665"/>
            </a:xfrm>
            <a:prstGeom prst="rect">
              <a:avLst/>
            </a:prstGeom>
            <a:noFill/>
          </p:spPr>
          <p:txBody>
            <a:bodyPr wrap="none" rtlCol="0">
              <a:spAutoFit/>
            </a:bodyPr>
            <a:lstStyle/>
            <a:p>
              <a:r>
                <a:rPr lang="en-US" sz="2400" dirty="0" smtClean="0">
                  <a:solidFill>
                    <a:schemeClr val="accent1"/>
                  </a:solidFill>
                  <a:latin typeface="Arial" pitchFamily="34" charset="0"/>
                  <a:cs typeface="Arial" pitchFamily="34" charset="0"/>
                </a:rPr>
                <a:t>catch</a:t>
              </a:r>
              <a:endParaRPr lang="en-US" sz="2000" dirty="0" smtClean="0">
                <a:solidFill>
                  <a:schemeClr val="accent1"/>
                </a:solidFill>
                <a:latin typeface="Arial" pitchFamily="34" charset="0"/>
                <a:cs typeface="Arial" pitchFamily="34" charset="0"/>
              </a:endParaRPr>
            </a:p>
          </p:txBody>
        </p:sp>
        <p:cxnSp>
          <p:nvCxnSpPr>
            <p:cNvPr id="20" name="Straight Connector 19"/>
            <p:cNvCxnSpPr>
              <a:endCxn id="9" idx="3"/>
            </p:cNvCxnSpPr>
            <p:nvPr/>
          </p:nvCxnSpPr>
          <p:spPr>
            <a:xfrm flipH="1">
              <a:off x="1560179" y="2628978"/>
              <a:ext cx="1146666" cy="230833"/>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1"/>
              <a:endCxn id="9" idx="3"/>
            </p:cNvCxnSpPr>
            <p:nvPr/>
          </p:nvCxnSpPr>
          <p:spPr>
            <a:xfrm flipH="1" flipV="1">
              <a:off x="1560179" y="2859811"/>
              <a:ext cx="1146666" cy="555382"/>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771020" y="1297921"/>
            <a:ext cx="1679364" cy="461665"/>
            <a:chOff x="771020" y="1297921"/>
            <a:chExt cx="1679364" cy="461665"/>
          </a:xfrm>
        </p:grpSpPr>
        <p:sp>
          <p:nvSpPr>
            <p:cNvPr id="13" name="TextBox 12"/>
            <p:cNvSpPr txBox="1"/>
            <p:nvPr/>
          </p:nvSpPr>
          <p:spPr>
            <a:xfrm>
              <a:off x="771020" y="1297921"/>
              <a:ext cx="526106" cy="461665"/>
            </a:xfrm>
            <a:prstGeom prst="rect">
              <a:avLst/>
            </a:prstGeom>
            <a:noFill/>
          </p:spPr>
          <p:txBody>
            <a:bodyPr wrap="none" rtlCol="0">
              <a:spAutoFit/>
            </a:bodyPr>
            <a:lstStyle/>
            <a:p>
              <a:r>
                <a:rPr lang="en-US" sz="2400" dirty="0" smtClean="0">
                  <a:solidFill>
                    <a:schemeClr val="accent3"/>
                  </a:solidFill>
                  <a:latin typeface="Arial" pitchFamily="34" charset="0"/>
                  <a:cs typeface="Arial" pitchFamily="34" charset="0"/>
                </a:rPr>
                <a:t>try</a:t>
              </a:r>
              <a:endParaRPr lang="en-US" sz="2000" dirty="0" smtClean="0">
                <a:solidFill>
                  <a:schemeClr val="accent3"/>
                </a:solidFill>
                <a:latin typeface="Arial" pitchFamily="34" charset="0"/>
                <a:cs typeface="Arial" pitchFamily="34" charset="0"/>
              </a:endParaRPr>
            </a:p>
          </p:txBody>
        </p:sp>
        <p:cxnSp>
          <p:nvCxnSpPr>
            <p:cNvPr id="18" name="Straight Connector 17"/>
            <p:cNvCxnSpPr>
              <a:endCxn id="13" idx="3"/>
            </p:cNvCxnSpPr>
            <p:nvPr/>
          </p:nvCxnSpPr>
          <p:spPr>
            <a:xfrm flipH="1">
              <a:off x="1297126" y="1528754"/>
              <a:ext cx="1153258"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2706845" y="1289983"/>
            <a:ext cx="5657318" cy="1200329"/>
          </a:xfrm>
          <a:prstGeom prst="rect">
            <a:avLst/>
          </a:prstGeom>
          <a:noFill/>
        </p:spPr>
        <p:txBody>
          <a:bodyPr wrap="none" rtlCol="0">
            <a:spAutoFit/>
          </a:bodyPr>
          <a:lstStyle/>
          <a:p>
            <a:r>
              <a:rPr lang="en-US" b="1" dirty="0">
                <a:solidFill>
                  <a:schemeClr val="accent4"/>
                </a:solidFill>
                <a:latin typeface="Courier New" pitchFamily="49" charset="0"/>
                <a:cs typeface="Courier New" pitchFamily="49" charset="0"/>
              </a:rPr>
              <a:t>try</a:t>
            </a:r>
            <a:r>
              <a:rPr lang="en-US" b="1" dirty="0">
                <a:solidFill>
                  <a:schemeClr val="bg1">
                    <a:lumMod val="50000"/>
                  </a:schemeClr>
                </a:solidFill>
                <a:latin typeface="Courier New" pitchFamily="49" charset="0"/>
                <a:cs typeface="Courier New" pitchFamily="49" charset="0"/>
              </a:rPr>
              <a:t>{</a:t>
            </a:r>
          </a:p>
          <a:p>
            <a:r>
              <a:rPr lang="en-US" b="1" dirty="0">
                <a:solidFill>
                  <a:schemeClr val="bg1">
                    <a:lumMod val="50000"/>
                  </a:schemeClr>
                </a:solidFill>
                <a:latin typeface="Courier New" pitchFamily="49" charset="0"/>
                <a:cs typeface="Courier New" pitchFamily="49" charset="0"/>
              </a:rPr>
              <a:t>	Droid </a:t>
            </a:r>
            <a:r>
              <a:rPr lang="en-US" b="1" dirty="0" err="1">
                <a:solidFill>
                  <a:schemeClr val="bg1">
                    <a:lumMod val="50000"/>
                  </a:schemeClr>
                </a:solidFill>
                <a:latin typeface="Courier New" pitchFamily="49" charset="0"/>
                <a:cs typeface="Courier New" pitchFamily="49" charset="0"/>
              </a:rPr>
              <a:t>droid</a:t>
            </a:r>
            <a:r>
              <a:rPr lang="en-US" b="1" dirty="0">
                <a:solidFill>
                  <a:schemeClr val="bg1">
                    <a:lumMod val="50000"/>
                  </a:schemeClr>
                </a:solidFill>
                <a:latin typeface="Courier New" pitchFamily="49" charset="0"/>
                <a:cs typeface="Courier New" pitchFamily="49" charset="0"/>
              </a:rPr>
              <a:t> = </a:t>
            </a:r>
            <a:r>
              <a:rPr lang="en-US" b="1" dirty="0">
                <a:solidFill>
                  <a:schemeClr val="accent4"/>
                </a:solidFill>
                <a:latin typeface="Courier New" pitchFamily="49" charset="0"/>
                <a:cs typeface="Courier New" pitchFamily="49" charset="0"/>
              </a:rPr>
              <a:t>new</a:t>
            </a:r>
            <a:r>
              <a:rPr lang="en-US" b="1" dirty="0">
                <a:solidFill>
                  <a:schemeClr val="bg1">
                    <a:lumMod val="50000"/>
                  </a:schemeClr>
                </a:solidFill>
                <a:latin typeface="Courier New" pitchFamily="49" charset="0"/>
                <a:cs typeface="Courier New" pitchFamily="49" charset="0"/>
              </a:rPr>
              <a:t> Droid(12,23,45)</a:t>
            </a:r>
          </a:p>
          <a:p>
            <a:r>
              <a:rPr lang="en-US" b="1" dirty="0">
                <a:solidFill>
                  <a:schemeClr val="bg1">
                    <a:lumMod val="50000"/>
                  </a:schemeClr>
                </a:solidFill>
                <a:latin typeface="Courier New" pitchFamily="49" charset="0"/>
                <a:cs typeface="Courier New" pitchFamily="49" charset="0"/>
              </a:rPr>
              <a:t>	</a:t>
            </a:r>
            <a:r>
              <a:rPr lang="en-US" b="1" dirty="0" err="1">
                <a:solidFill>
                  <a:schemeClr val="bg1">
                    <a:lumMod val="50000"/>
                  </a:schemeClr>
                </a:solidFill>
                <a:latin typeface="Courier New" pitchFamily="49" charset="0"/>
                <a:cs typeface="Courier New" pitchFamily="49" charset="0"/>
              </a:rPr>
              <a:t>army.addDroid</a:t>
            </a:r>
            <a:r>
              <a:rPr lang="en-US" b="1" dirty="0">
                <a:solidFill>
                  <a:schemeClr val="bg1">
                    <a:lumMod val="50000"/>
                  </a:schemeClr>
                </a:solidFill>
                <a:latin typeface="Courier New" pitchFamily="49" charset="0"/>
                <a:cs typeface="Courier New" pitchFamily="49" charset="0"/>
              </a:rPr>
              <a:t>(droid);</a:t>
            </a:r>
          </a:p>
          <a:p>
            <a:r>
              <a:rPr lang="en-US" b="1" dirty="0">
                <a:solidFill>
                  <a:schemeClr val="bg1">
                    <a:lumMod val="50000"/>
                  </a:schemeClr>
                </a:solidFill>
                <a:latin typeface="Courier New" pitchFamily="49" charset="0"/>
                <a:cs typeface="Courier New" pitchFamily="49" charset="0"/>
              </a:rPr>
              <a:t>}</a:t>
            </a:r>
            <a:endParaRPr lang="en-US" dirty="0"/>
          </a:p>
        </p:txBody>
      </p:sp>
      <p:sp>
        <p:nvSpPr>
          <p:cNvPr id="14" name="TextBox 13"/>
          <p:cNvSpPr txBox="1"/>
          <p:nvPr/>
        </p:nvSpPr>
        <p:spPr>
          <a:xfrm>
            <a:off x="2706845" y="2399530"/>
            <a:ext cx="5243743" cy="2031325"/>
          </a:xfrm>
          <a:prstGeom prst="rect">
            <a:avLst/>
          </a:prstGeom>
          <a:noFill/>
        </p:spPr>
        <p:txBody>
          <a:bodyPr wrap="none" rtlCol="0">
            <a:spAutoFit/>
          </a:bodyPr>
          <a:lstStyle/>
          <a:p>
            <a:r>
              <a:rPr lang="en-US" b="1" dirty="0">
                <a:solidFill>
                  <a:schemeClr val="accent4"/>
                </a:solidFill>
                <a:latin typeface="Courier New" pitchFamily="49" charset="0"/>
                <a:cs typeface="Courier New" pitchFamily="49" charset="0"/>
              </a:rPr>
              <a:t>catch</a:t>
            </a:r>
            <a:r>
              <a:rPr lang="en-US" b="1" dirty="0">
                <a:solidFill>
                  <a:schemeClr val="bg1">
                    <a:lumMod val="50000"/>
                  </a:schemeClr>
                </a:solidFill>
                <a:latin typeface="Courier New" pitchFamily="49" charset="0"/>
                <a:cs typeface="Courier New" pitchFamily="49" charset="0"/>
              </a:rPr>
              <a:t>(</a:t>
            </a:r>
            <a:r>
              <a:rPr lang="en-US" b="1" dirty="0" err="1">
                <a:solidFill>
                  <a:schemeClr val="bg1">
                    <a:lumMod val="50000"/>
                  </a:schemeClr>
                </a:solidFill>
                <a:latin typeface="Courier New" pitchFamily="49" charset="0"/>
                <a:cs typeface="Courier New" pitchFamily="49" charset="0"/>
              </a:rPr>
              <a:t>ArmyTooPowerfullException</a:t>
            </a:r>
            <a:r>
              <a:rPr lang="en-US" b="1" dirty="0">
                <a:solidFill>
                  <a:schemeClr val="bg1">
                    <a:lumMod val="50000"/>
                  </a:schemeClr>
                </a:solidFill>
                <a:latin typeface="Courier New" pitchFamily="49" charset="0"/>
                <a:cs typeface="Courier New" pitchFamily="49" charset="0"/>
              </a:rPr>
              <a:t> e){</a:t>
            </a:r>
          </a:p>
          <a:p>
            <a:r>
              <a:rPr lang="en-US" b="1" dirty="0">
                <a:solidFill>
                  <a:schemeClr val="bg1">
                    <a:lumMod val="50000"/>
                  </a:schemeClr>
                </a:solidFill>
                <a:latin typeface="Courier New" pitchFamily="49" charset="0"/>
                <a:cs typeface="Courier New" pitchFamily="49" charset="0"/>
              </a:rPr>
              <a:t>	</a:t>
            </a:r>
            <a:r>
              <a:rPr lang="en-US" b="1" dirty="0" err="1">
                <a:solidFill>
                  <a:schemeClr val="bg1">
                    <a:lumMod val="50000"/>
                  </a:schemeClr>
                </a:solidFill>
                <a:latin typeface="Courier New" pitchFamily="49" charset="0"/>
                <a:cs typeface="Courier New" pitchFamily="49" charset="0"/>
              </a:rPr>
              <a:t>System.out.println</a:t>
            </a:r>
            <a:r>
              <a:rPr lang="en-US" b="1" dirty="0">
                <a:solidFill>
                  <a:schemeClr val="bg1">
                    <a:lumMod val="50000"/>
                  </a:schemeClr>
                </a:solidFill>
                <a:latin typeface="Courier New" pitchFamily="49" charset="0"/>
                <a:cs typeface="Courier New" pitchFamily="49" charset="0"/>
              </a:rPr>
              <a:t>(</a:t>
            </a:r>
            <a:r>
              <a:rPr lang="en-US" b="1" dirty="0">
                <a:solidFill>
                  <a:schemeClr val="accent1"/>
                </a:solidFill>
                <a:latin typeface="Courier New" pitchFamily="49" charset="0"/>
                <a:cs typeface="Courier New" pitchFamily="49" charset="0"/>
              </a:rPr>
              <a:t>“sorry” </a:t>
            </a:r>
            <a:r>
              <a:rPr lang="en-US" b="1" dirty="0">
                <a:solidFill>
                  <a:schemeClr val="bg1">
                    <a:lumMod val="50000"/>
                  </a:schemeClr>
                </a:solidFill>
                <a:latin typeface="Courier New" pitchFamily="49" charset="0"/>
                <a:cs typeface="Courier New" pitchFamily="49" charset="0"/>
              </a:rPr>
              <a:t>+</a:t>
            </a:r>
          </a:p>
          <a:p>
            <a:r>
              <a:rPr lang="en-US" b="1" dirty="0">
                <a:solidFill>
                  <a:schemeClr val="bg1">
                    <a:lumMod val="50000"/>
                  </a:schemeClr>
                </a:solidFill>
                <a:latin typeface="Courier New" pitchFamily="49" charset="0"/>
                <a:cs typeface="Courier New" pitchFamily="49" charset="0"/>
              </a:rPr>
              <a:t>	+ </a:t>
            </a:r>
            <a:r>
              <a:rPr lang="en-US" b="1" dirty="0">
                <a:solidFill>
                  <a:schemeClr val="accent1"/>
                </a:solidFill>
                <a:latin typeface="Courier New" pitchFamily="49" charset="0"/>
                <a:cs typeface="Courier New" pitchFamily="49" charset="0"/>
              </a:rPr>
              <a:t>” – army is too </a:t>
            </a:r>
            <a:r>
              <a:rPr lang="en-US" b="1" dirty="0" err="1">
                <a:solidFill>
                  <a:schemeClr val="accent1"/>
                </a:solidFill>
                <a:latin typeface="Courier New" pitchFamily="49" charset="0"/>
                <a:cs typeface="Courier New" pitchFamily="49" charset="0"/>
              </a:rPr>
              <a:t>powerfull</a:t>
            </a:r>
            <a:r>
              <a:rPr lang="en-US" b="1" dirty="0">
                <a:solidFill>
                  <a:schemeClr val="accent1"/>
                </a:solidFill>
                <a:latin typeface="Courier New" pitchFamily="49" charset="0"/>
                <a:cs typeface="Courier New" pitchFamily="49" charset="0"/>
              </a:rPr>
              <a:t>”</a:t>
            </a:r>
            <a:r>
              <a:rPr lang="en-US" b="1" dirty="0">
                <a:solidFill>
                  <a:schemeClr val="bg1">
                    <a:lumMod val="50000"/>
                  </a:schemeClr>
                </a:solidFill>
                <a:latin typeface="Courier New" pitchFamily="49" charset="0"/>
                <a:cs typeface="Courier New" pitchFamily="49" charset="0"/>
              </a:rPr>
              <a:t>);</a:t>
            </a:r>
          </a:p>
          <a:p>
            <a:r>
              <a:rPr lang="en-US" b="1" dirty="0">
                <a:solidFill>
                  <a:schemeClr val="bg1">
                    <a:lumMod val="50000"/>
                  </a:schemeClr>
                </a:solidFill>
                <a:latin typeface="Courier New" pitchFamily="49" charset="0"/>
                <a:cs typeface="Courier New" pitchFamily="49" charset="0"/>
              </a:rPr>
              <a:t>}</a:t>
            </a:r>
            <a:r>
              <a:rPr lang="en-US" b="1" dirty="0">
                <a:solidFill>
                  <a:schemeClr val="accent4"/>
                </a:solidFill>
                <a:latin typeface="Courier New" pitchFamily="49" charset="0"/>
                <a:cs typeface="Courier New" pitchFamily="49" charset="0"/>
              </a:rPr>
              <a:t>catch</a:t>
            </a:r>
            <a:r>
              <a:rPr lang="en-US" b="1" dirty="0">
                <a:solidFill>
                  <a:schemeClr val="bg1">
                    <a:lumMod val="50000"/>
                  </a:schemeClr>
                </a:solidFill>
                <a:latin typeface="Courier New" pitchFamily="49" charset="0"/>
                <a:cs typeface="Courier New" pitchFamily="49" charset="0"/>
              </a:rPr>
              <a:t>(</a:t>
            </a:r>
            <a:r>
              <a:rPr lang="en-US" b="1" dirty="0" err="1">
                <a:solidFill>
                  <a:schemeClr val="bg1">
                    <a:lumMod val="50000"/>
                  </a:schemeClr>
                </a:solidFill>
                <a:latin typeface="Courier New" pitchFamily="49" charset="0"/>
                <a:cs typeface="Courier New" pitchFamily="49" charset="0"/>
              </a:rPr>
              <a:t>AmryToLargeException</a:t>
            </a:r>
            <a:r>
              <a:rPr lang="en-US" b="1" dirty="0">
                <a:solidFill>
                  <a:schemeClr val="bg1">
                    <a:lumMod val="50000"/>
                  </a:schemeClr>
                </a:solidFill>
                <a:latin typeface="Courier New" pitchFamily="49" charset="0"/>
                <a:cs typeface="Courier New" pitchFamily="49" charset="0"/>
              </a:rPr>
              <a:t> e){</a:t>
            </a:r>
          </a:p>
          <a:p>
            <a:r>
              <a:rPr lang="en-US" b="1" dirty="0">
                <a:solidFill>
                  <a:schemeClr val="bg1">
                    <a:lumMod val="50000"/>
                  </a:schemeClr>
                </a:solidFill>
                <a:latin typeface="Courier New" pitchFamily="49" charset="0"/>
                <a:cs typeface="Courier New" pitchFamily="49" charset="0"/>
              </a:rPr>
              <a:t>	</a:t>
            </a:r>
            <a:r>
              <a:rPr lang="en-US" b="1" dirty="0" err="1">
                <a:solidFill>
                  <a:schemeClr val="bg1">
                    <a:lumMod val="50000"/>
                  </a:schemeClr>
                </a:solidFill>
                <a:latin typeface="Courier New" pitchFamily="49" charset="0"/>
                <a:cs typeface="Courier New" pitchFamily="49" charset="0"/>
              </a:rPr>
              <a:t>System.out.println</a:t>
            </a:r>
            <a:r>
              <a:rPr lang="en-US" b="1" dirty="0">
                <a:solidFill>
                  <a:schemeClr val="bg1">
                    <a:lumMod val="50000"/>
                  </a:schemeClr>
                </a:solidFill>
                <a:latin typeface="Courier New" pitchFamily="49" charset="0"/>
                <a:cs typeface="Courier New" pitchFamily="49" charset="0"/>
              </a:rPr>
              <a:t>(</a:t>
            </a:r>
            <a:r>
              <a:rPr lang="en-US" b="1" dirty="0">
                <a:solidFill>
                  <a:schemeClr val="accent1"/>
                </a:solidFill>
                <a:latin typeface="Courier New" pitchFamily="49" charset="0"/>
                <a:cs typeface="Courier New" pitchFamily="49" charset="0"/>
              </a:rPr>
              <a:t>“sorry” </a:t>
            </a:r>
            <a:r>
              <a:rPr lang="en-US" b="1" dirty="0">
                <a:solidFill>
                  <a:schemeClr val="bg1">
                    <a:lumMod val="50000"/>
                  </a:schemeClr>
                </a:solidFill>
                <a:latin typeface="Courier New" pitchFamily="49" charset="0"/>
                <a:cs typeface="Courier New" pitchFamily="49" charset="0"/>
              </a:rPr>
              <a:t>+</a:t>
            </a:r>
          </a:p>
          <a:p>
            <a:r>
              <a:rPr lang="en-US" b="1" dirty="0">
                <a:solidFill>
                  <a:schemeClr val="bg1">
                    <a:lumMod val="50000"/>
                  </a:schemeClr>
                </a:solidFill>
                <a:latin typeface="Courier New" pitchFamily="49" charset="0"/>
                <a:cs typeface="Courier New" pitchFamily="49" charset="0"/>
              </a:rPr>
              <a:t>	+ </a:t>
            </a:r>
            <a:r>
              <a:rPr lang="en-US" b="1" dirty="0">
                <a:solidFill>
                  <a:schemeClr val="accent1"/>
                </a:solidFill>
                <a:latin typeface="Courier New" pitchFamily="49" charset="0"/>
                <a:cs typeface="Courier New" pitchFamily="49" charset="0"/>
              </a:rPr>
              <a:t>” – army is too large”</a:t>
            </a:r>
            <a:r>
              <a:rPr lang="en-US" b="1" dirty="0">
                <a:solidFill>
                  <a:schemeClr val="bg1">
                    <a:lumMod val="50000"/>
                  </a:schemeClr>
                </a:solidFill>
                <a:latin typeface="Courier New" pitchFamily="49" charset="0"/>
                <a:cs typeface="Courier New" pitchFamily="49" charset="0"/>
              </a:rPr>
              <a:t>);</a:t>
            </a:r>
          </a:p>
          <a:p>
            <a:r>
              <a:rPr lang="en-US" b="1" dirty="0">
                <a:solidFill>
                  <a:schemeClr val="bg1">
                    <a:lumMod val="50000"/>
                  </a:schemeClr>
                </a:solidFill>
                <a:latin typeface="Courier New" pitchFamily="49" charset="0"/>
                <a:cs typeface="Courier New" pitchFamily="49" charset="0"/>
              </a:rPr>
              <a:t>}</a:t>
            </a:r>
            <a:endParaRPr lang="en-US" dirty="0"/>
          </a:p>
        </p:txBody>
      </p:sp>
      <p:sp>
        <p:nvSpPr>
          <p:cNvPr id="29" name="TextBox 28"/>
          <p:cNvSpPr txBox="1"/>
          <p:nvPr/>
        </p:nvSpPr>
        <p:spPr>
          <a:xfrm>
            <a:off x="722574" y="4840059"/>
            <a:ext cx="1146468" cy="369332"/>
          </a:xfrm>
          <a:prstGeom prst="rect">
            <a:avLst/>
          </a:prstGeom>
          <a:noFill/>
        </p:spPr>
        <p:txBody>
          <a:bodyPr wrap="none" rtlCol="0">
            <a:spAutoFit/>
          </a:bodyPr>
          <a:lstStyle/>
          <a:p>
            <a:r>
              <a:rPr lang="en-US" dirty="0">
                <a:solidFill>
                  <a:srgbClr val="FF0000"/>
                </a:solidFill>
                <a:latin typeface="Arial" pitchFamily="34" charset="0"/>
                <a:cs typeface="Arial" pitchFamily="34" charset="0"/>
              </a:rPr>
              <a:t>a</a:t>
            </a:r>
            <a:r>
              <a:rPr lang="en-US" dirty="0" smtClean="0">
                <a:solidFill>
                  <a:srgbClr val="FF0000"/>
                </a:solidFill>
                <a:latin typeface="Arial" pitchFamily="34" charset="0"/>
                <a:cs typeface="Arial" pitchFamily="34" charset="0"/>
              </a:rPr>
              <a:t>lways !!!</a:t>
            </a:r>
            <a:endParaRPr lang="en-US"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33524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p:cTn id="38" dur="500" fill="hold"/>
                                        <p:tgtEl>
                                          <p:spTgt spid="29"/>
                                        </p:tgtEl>
                                        <p:attrNameLst>
                                          <p:attrName>ppt_w</p:attrName>
                                        </p:attrNameLst>
                                      </p:cBhvr>
                                      <p:tavLst>
                                        <p:tav tm="0">
                                          <p:val>
                                            <p:fltVal val="0"/>
                                          </p:val>
                                        </p:tav>
                                        <p:tav tm="100000">
                                          <p:val>
                                            <p:strVal val="#ppt_w"/>
                                          </p:val>
                                        </p:tav>
                                      </p:tavLst>
                                    </p:anim>
                                    <p:anim calcmode="lin" valueType="num">
                                      <p:cBhvr>
                                        <p:cTn id="39" dur="500" fill="hold"/>
                                        <p:tgtEl>
                                          <p:spTgt spid="29"/>
                                        </p:tgtEl>
                                        <p:attrNameLst>
                                          <p:attrName>ppt_h</p:attrName>
                                        </p:attrNameLst>
                                      </p:cBhvr>
                                      <p:tavLst>
                                        <p:tav tm="0">
                                          <p:val>
                                            <p:fltVal val="0"/>
                                          </p:val>
                                        </p:tav>
                                        <p:tav tm="100000">
                                          <p:val>
                                            <p:strVal val="#ppt_h"/>
                                          </p:val>
                                        </p:tav>
                                      </p:tavLst>
                                    </p:anim>
                                    <p:animEffect transition="in" filter="fade">
                                      <p:cBhvr>
                                        <p:cTn id="4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14"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274320"/>
            <a:ext cx="7542449" cy="1015663"/>
          </a:xfrm>
          <a:prstGeom prst="rect">
            <a:avLst/>
          </a:prstGeom>
          <a:noFill/>
        </p:spPr>
        <p:txBody>
          <a:bodyPr wrap="none" rtlCol="0">
            <a:spAutoFit/>
          </a:bodyPr>
          <a:lstStyle/>
          <a:p>
            <a:r>
              <a:rPr lang="en-US" sz="6000" dirty="0" smtClean="0">
                <a:solidFill>
                  <a:schemeClr val="tx1">
                    <a:lumMod val="50000"/>
                    <a:lumOff val="50000"/>
                  </a:schemeClr>
                </a:solidFill>
                <a:latin typeface="Arial" pitchFamily="34" charset="0"/>
                <a:cs typeface="Arial" pitchFamily="34" charset="0"/>
              </a:rPr>
              <a:t>Exceptions </a:t>
            </a:r>
            <a:r>
              <a:rPr lang="en-US" sz="6000" dirty="0" smtClean="0">
                <a:solidFill>
                  <a:schemeClr val="accent6"/>
                </a:solidFill>
                <a:latin typeface="Arial" pitchFamily="34" charset="0"/>
                <a:cs typeface="Arial" pitchFamily="34" charset="0"/>
              </a:rPr>
              <a:t>- handling</a:t>
            </a:r>
            <a:endParaRPr lang="en-US" sz="6000" dirty="0">
              <a:solidFill>
                <a:schemeClr val="accent6"/>
              </a:solidFill>
              <a:latin typeface="Arial" pitchFamily="34" charset="0"/>
              <a:cs typeface="Arial" pitchFamily="34" charset="0"/>
            </a:endParaRPr>
          </a:p>
        </p:txBody>
      </p:sp>
      <p:sp>
        <p:nvSpPr>
          <p:cNvPr id="10" name="Rectangle 9"/>
          <p:cNvSpPr/>
          <p:nvPr/>
        </p:nvSpPr>
        <p:spPr>
          <a:xfrm>
            <a:off x="6781800" y="6526607"/>
            <a:ext cx="2263761" cy="230832"/>
          </a:xfrm>
          <a:prstGeom prst="rect">
            <a:avLst/>
          </a:prstGeom>
        </p:spPr>
        <p:txBody>
          <a:bodyPr wrap="none">
            <a:spAutoFit/>
          </a:bodyPr>
          <a:lstStyle/>
          <a:p>
            <a:r>
              <a:rPr lang="en-US" sz="900" dirty="0" smtClean="0">
                <a:solidFill>
                  <a:schemeClr val="bg1">
                    <a:lumMod val="65000"/>
                  </a:schemeClr>
                </a:solidFill>
              </a:rPr>
              <a:t>© 2015. EPAM Systems. All Rights Reserved.</a:t>
            </a:r>
            <a:endParaRPr lang="en-US" sz="900" dirty="0">
              <a:solidFill>
                <a:schemeClr val="bg1">
                  <a:lumMod val="65000"/>
                </a:schemeClr>
              </a:solidFill>
            </a:endParaRPr>
          </a:p>
        </p:txBody>
      </p:sp>
      <p:sp>
        <p:nvSpPr>
          <p:cNvPr id="12" name="TextBox 11"/>
          <p:cNvSpPr txBox="1"/>
          <p:nvPr/>
        </p:nvSpPr>
        <p:spPr>
          <a:xfrm>
            <a:off x="2713437" y="4424561"/>
            <a:ext cx="6346609" cy="1200329"/>
          </a:xfrm>
          <a:prstGeom prst="rect">
            <a:avLst/>
          </a:prstGeom>
          <a:noFill/>
        </p:spPr>
        <p:txBody>
          <a:bodyPr wrap="none" rtlCol="0">
            <a:spAutoFit/>
          </a:bodyPr>
          <a:lstStyle/>
          <a:p>
            <a:r>
              <a:rPr lang="en-US" b="1" dirty="0" smtClean="0">
                <a:solidFill>
                  <a:schemeClr val="accent4"/>
                </a:solidFill>
                <a:latin typeface="Courier New" pitchFamily="49" charset="0"/>
                <a:cs typeface="Courier New" pitchFamily="49" charset="0"/>
              </a:rPr>
              <a:t>finally</a:t>
            </a:r>
            <a:r>
              <a:rPr lang="en-US" b="1" dirty="0" smtClean="0">
                <a:solidFill>
                  <a:schemeClr val="bg1">
                    <a:lumMod val="50000"/>
                  </a:schemeClr>
                </a:solidFill>
                <a:latin typeface="Courier New" pitchFamily="49" charset="0"/>
                <a:cs typeface="Courier New" pitchFamily="49" charset="0"/>
              </a:rPr>
              <a:t>{</a:t>
            </a:r>
          </a:p>
          <a:p>
            <a:pPr lvl="2"/>
            <a:r>
              <a:rPr lang="en-US" b="1" dirty="0" err="1" smtClean="0">
                <a:solidFill>
                  <a:schemeClr val="bg1">
                    <a:lumMod val="50000"/>
                  </a:schemeClr>
                </a:solidFill>
                <a:latin typeface="Courier New" pitchFamily="49" charset="0"/>
                <a:cs typeface="Courier New" pitchFamily="49" charset="0"/>
              </a:rPr>
              <a:t>server.sendHideousData</a:t>
            </a:r>
            <a:r>
              <a:rPr lang="en-US" b="1" dirty="0" smtClean="0">
                <a:solidFill>
                  <a:schemeClr val="bg1">
                    <a:lumMod val="50000"/>
                  </a:schemeClr>
                </a:solidFill>
                <a:latin typeface="Courier New" pitchFamily="49" charset="0"/>
                <a:cs typeface="Courier New" pitchFamily="49" charset="0"/>
              </a:rPr>
              <a:t>(</a:t>
            </a:r>
            <a:r>
              <a:rPr lang="en-US" b="1" dirty="0" smtClean="0">
                <a:solidFill>
                  <a:schemeClr val="accent1"/>
                </a:solidFill>
                <a:latin typeface="Courier New" pitchFamily="49" charset="0"/>
                <a:cs typeface="Courier New" pitchFamily="49" charset="0"/>
              </a:rPr>
              <a:t>“user trying”</a:t>
            </a:r>
            <a:r>
              <a:rPr lang="en-US" b="1" dirty="0" smtClean="0">
                <a:solidFill>
                  <a:schemeClr val="bg1">
                    <a:lumMod val="50000"/>
                  </a:schemeClr>
                </a:solidFill>
                <a:latin typeface="Courier New" pitchFamily="49" charset="0"/>
                <a:cs typeface="Courier New" pitchFamily="49" charset="0"/>
              </a:rPr>
              <a:t> +</a:t>
            </a:r>
          </a:p>
          <a:p>
            <a:pPr lvl="2"/>
            <a:r>
              <a:rPr lang="en-US" b="1" dirty="0" smtClean="0">
                <a:solidFill>
                  <a:schemeClr val="bg1">
                    <a:lumMod val="50000"/>
                  </a:schemeClr>
                </a:solidFill>
                <a:latin typeface="Courier New" pitchFamily="49" charset="0"/>
                <a:cs typeface="Courier New" pitchFamily="49" charset="0"/>
              </a:rPr>
              <a:t>+ </a:t>
            </a:r>
            <a:r>
              <a:rPr lang="en-US" b="1" dirty="0" smtClean="0">
                <a:solidFill>
                  <a:schemeClr val="accent1"/>
                </a:solidFill>
                <a:latin typeface="Courier New" pitchFamily="49" charset="0"/>
                <a:cs typeface="Courier New" pitchFamily="49" charset="0"/>
              </a:rPr>
              <a:t>“to add a droid”</a:t>
            </a:r>
            <a:r>
              <a:rPr lang="en-US" b="1" dirty="0" smtClean="0">
                <a:solidFill>
                  <a:schemeClr val="bg1">
                    <a:lumMod val="50000"/>
                  </a:schemeClr>
                </a:solidFill>
                <a:latin typeface="Courier New" pitchFamily="49" charset="0"/>
                <a:cs typeface="Courier New" pitchFamily="49" charset="0"/>
              </a:rPr>
              <a:t>);</a:t>
            </a:r>
          </a:p>
          <a:p>
            <a:r>
              <a:rPr lang="en-US" b="1" dirty="0">
                <a:solidFill>
                  <a:schemeClr val="bg1">
                    <a:lumMod val="50000"/>
                  </a:schemeClr>
                </a:solidFill>
                <a:latin typeface="Courier New" pitchFamily="49" charset="0"/>
                <a:cs typeface="Courier New" pitchFamily="49" charset="0"/>
              </a:rPr>
              <a:t>}</a:t>
            </a:r>
          </a:p>
        </p:txBody>
      </p:sp>
      <p:grpSp>
        <p:nvGrpSpPr>
          <p:cNvPr id="32" name="Group 31"/>
          <p:cNvGrpSpPr/>
          <p:nvPr/>
        </p:nvGrpSpPr>
        <p:grpSpPr>
          <a:xfrm>
            <a:off x="683993" y="4410365"/>
            <a:ext cx="1675818" cy="461665"/>
            <a:chOff x="683993" y="4410365"/>
            <a:chExt cx="1675818" cy="461665"/>
          </a:xfrm>
        </p:grpSpPr>
        <p:sp>
          <p:nvSpPr>
            <p:cNvPr id="11" name="TextBox 10"/>
            <p:cNvSpPr txBox="1"/>
            <p:nvPr/>
          </p:nvSpPr>
          <p:spPr>
            <a:xfrm>
              <a:off x="683993" y="4410365"/>
              <a:ext cx="973343" cy="461665"/>
            </a:xfrm>
            <a:prstGeom prst="rect">
              <a:avLst/>
            </a:prstGeom>
            <a:noFill/>
          </p:spPr>
          <p:txBody>
            <a:bodyPr wrap="none" rtlCol="0">
              <a:spAutoFit/>
            </a:bodyPr>
            <a:lstStyle/>
            <a:p>
              <a:r>
                <a:rPr lang="en-US" sz="2400" dirty="0" smtClean="0">
                  <a:solidFill>
                    <a:schemeClr val="accent6"/>
                  </a:solidFill>
                  <a:latin typeface="Arial" pitchFamily="34" charset="0"/>
                  <a:cs typeface="Arial" pitchFamily="34" charset="0"/>
                </a:rPr>
                <a:t>finally</a:t>
              </a:r>
              <a:endParaRPr lang="en-US" sz="2000" dirty="0" smtClean="0">
                <a:solidFill>
                  <a:schemeClr val="bg1">
                    <a:lumMod val="65000"/>
                  </a:schemeClr>
                </a:solidFill>
                <a:latin typeface="Arial" pitchFamily="34" charset="0"/>
                <a:cs typeface="Arial" pitchFamily="34" charset="0"/>
              </a:endParaRPr>
            </a:p>
          </p:txBody>
        </p:sp>
        <p:cxnSp>
          <p:nvCxnSpPr>
            <p:cNvPr id="19" name="Straight Connector 18"/>
            <p:cNvCxnSpPr>
              <a:endCxn id="11" idx="3"/>
            </p:cNvCxnSpPr>
            <p:nvPr/>
          </p:nvCxnSpPr>
          <p:spPr>
            <a:xfrm flipH="1">
              <a:off x="1657336" y="4641198"/>
              <a:ext cx="702475"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639734" y="2628978"/>
            <a:ext cx="2067112" cy="509216"/>
            <a:chOff x="639734" y="2628978"/>
            <a:chExt cx="2067112" cy="509216"/>
          </a:xfrm>
        </p:grpSpPr>
        <p:sp>
          <p:nvSpPr>
            <p:cNvPr id="9" name="TextBox 8"/>
            <p:cNvSpPr txBox="1"/>
            <p:nvPr/>
          </p:nvSpPr>
          <p:spPr>
            <a:xfrm>
              <a:off x="639734" y="2628978"/>
              <a:ext cx="1673856" cy="461665"/>
            </a:xfrm>
            <a:prstGeom prst="rect">
              <a:avLst/>
            </a:prstGeom>
            <a:noFill/>
          </p:spPr>
          <p:txBody>
            <a:bodyPr wrap="none" rtlCol="0">
              <a:spAutoFit/>
            </a:bodyPr>
            <a:lstStyle/>
            <a:p>
              <a:r>
                <a:rPr lang="en-US" sz="2400" dirty="0" smtClean="0">
                  <a:solidFill>
                    <a:schemeClr val="accent1"/>
                  </a:solidFill>
                  <a:latin typeface="Arial" pitchFamily="34" charset="0"/>
                  <a:cs typeface="Arial" pitchFamily="34" charset="0"/>
                </a:rPr>
                <a:t>multi-catch</a:t>
              </a:r>
              <a:endParaRPr lang="en-US" sz="2000" dirty="0" smtClean="0">
                <a:solidFill>
                  <a:schemeClr val="accent1"/>
                </a:solidFill>
                <a:latin typeface="Arial" pitchFamily="34" charset="0"/>
                <a:cs typeface="Arial" pitchFamily="34" charset="0"/>
              </a:endParaRPr>
            </a:p>
          </p:txBody>
        </p:sp>
        <p:cxnSp>
          <p:nvCxnSpPr>
            <p:cNvPr id="20" name="Straight Connector 19"/>
            <p:cNvCxnSpPr>
              <a:endCxn id="9" idx="3"/>
            </p:cNvCxnSpPr>
            <p:nvPr/>
          </p:nvCxnSpPr>
          <p:spPr>
            <a:xfrm flipH="1">
              <a:off x="2313590" y="2628978"/>
              <a:ext cx="393256" cy="230833"/>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1"/>
              <a:endCxn id="9" idx="3"/>
            </p:cNvCxnSpPr>
            <p:nvPr/>
          </p:nvCxnSpPr>
          <p:spPr>
            <a:xfrm flipH="1" flipV="1">
              <a:off x="2313590" y="2859811"/>
              <a:ext cx="393255" cy="278383"/>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771020" y="1297921"/>
            <a:ext cx="1679364" cy="461665"/>
            <a:chOff x="771020" y="1297921"/>
            <a:chExt cx="1679364" cy="461665"/>
          </a:xfrm>
        </p:grpSpPr>
        <p:sp>
          <p:nvSpPr>
            <p:cNvPr id="13" name="TextBox 12"/>
            <p:cNvSpPr txBox="1"/>
            <p:nvPr/>
          </p:nvSpPr>
          <p:spPr>
            <a:xfrm>
              <a:off x="771020" y="1297921"/>
              <a:ext cx="526106" cy="461665"/>
            </a:xfrm>
            <a:prstGeom prst="rect">
              <a:avLst/>
            </a:prstGeom>
            <a:noFill/>
          </p:spPr>
          <p:txBody>
            <a:bodyPr wrap="none" rtlCol="0">
              <a:spAutoFit/>
            </a:bodyPr>
            <a:lstStyle/>
            <a:p>
              <a:r>
                <a:rPr lang="en-US" sz="2400" dirty="0" smtClean="0">
                  <a:solidFill>
                    <a:schemeClr val="accent3"/>
                  </a:solidFill>
                  <a:latin typeface="Arial" pitchFamily="34" charset="0"/>
                  <a:cs typeface="Arial" pitchFamily="34" charset="0"/>
                </a:rPr>
                <a:t>try</a:t>
              </a:r>
              <a:endParaRPr lang="en-US" sz="2000" dirty="0" smtClean="0">
                <a:solidFill>
                  <a:schemeClr val="accent3"/>
                </a:solidFill>
                <a:latin typeface="Arial" pitchFamily="34" charset="0"/>
                <a:cs typeface="Arial" pitchFamily="34" charset="0"/>
              </a:endParaRPr>
            </a:p>
          </p:txBody>
        </p:sp>
        <p:cxnSp>
          <p:nvCxnSpPr>
            <p:cNvPr id="18" name="Straight Connector 17"/>
            <p:cNvCxnSpPr>
              <a:endCxn id="13" idx="3"/>
            </p:cNvCxnSpPr>
            <p:nvPr/>
          </p:nvCxnSpPr>
          <p:spPr>
            <a:xfrm flipH="1">
              <a:off x="1297126" y="1528754"/>
              <a:ext cx="1153258"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2706845" y="1289983"/>
            <a:ext cx="5657318" cy="1200329"/>
          </a:xfrm>
          <a:prstGeom prst="rect">
            <a:avLst/>
          </a:prstGeom>
          <a:noFill/>
        </p:spPr>
        <p:txBody>
          <a:bodyPr wrap="none" rtlCol="0">
            <a:spAutoFit/>
          </a:bodyPr>
          <a:lstStyle/>
          <a:p>
            <a:r>
              <a:rPr lang="en-US" b="1" dirty="0">
                <a:solidFill>
                  <a:schemeClr val="accent4"/>
                </a:solidFill>
                <a:latin typeface="Courier New" pitchFamily="49" charset="0"/>
                <a:cs typeface="Courier New" pitchFamily="49" charset="0"/>
              </a:rPr>
              <a:t>try</a:t>
            </a:r>
            <a:r>
              <a:rPr lang="en-US" b="1" dirty="0">
                <a:solidFill>
                  <a:schemeClr val="bg1">
                    <a:lumMod val="50000"/>
                  </a:schemeClr>
                </a:solidFill>
                <a:latin typeface="Courier New" pitchFamily="49" charset="0"/>
                <a:cs typeface="Courier New" pitchFamily="49" charset="0"/>
              </a:rPr>
              <a:t>{</a:t>
            </a:r>
          </a:p>
          <a:p>
            <a:r>
              <a:rPr lang="en-US" b="1" dirty="0">
                <a:solidFill>
                  <a:schemeClr val="bg1">
                    <a:lumMod val="50000"/>
                  </a:schemeClr>
                </a:solidFill>
                <a:latin typeface="Courier New" pitchFamily="49" charset="0"/>
                <a:cs typeface="Courier New" pitchFamily="49" charset="0"/>
              </a:rPr>
              <a:t>	Droid </a:t>
            </a:r>
            <a:r>
              <a:rPr lang="en-US" b="1" dirty="0" err="1">
                <a:solidFill>
                  <a:schemeClr val="bg1">
                    <a:lumMod val="50000"/>
                  </a:schemeClr>
                </a:solidFill>
                <a:latin typeface="Courier New" pitchFamily="49" charset="0"/>
                <a:cs typeface="Courier New" pitchFamily="49" charset="0"/>
              </a:rPr>
              <a:t>droid</a:t>
            </a:r>
            <a:r>
              <a:rPr lang="en-US" b="1" dirty="0">
                <a:solidFill>
                  <a:schemeClr val="bg1">
                    <a:lumMod val="50000"/>
                  </a:schemeClr>
                </a:solidFill>
                <a:latin typeface="Courier New" pitchFamily="49" charset="0"/>
                <a:cs typeface="Courier New" pitchFamily="49" charset="0"/>
              </a:rPr>
              <a:t> = </a:t>
            </a:r>
            <a:r>
              <a:rPr lang="en-US" b="1" dirty="0">
                <a:solidFill>
                  <a:schemeClr val="accent4"/>
                </a:solidFill>
                <a:latin typeface="Courier New" pitchFamily="49" charset="0"/>
                <a:cs typeface="Courier New" pitchFamily="49" charset="0"/>
              </a:rPr>
              <a:t>new</a:t>
            </a:r>
            <a:r>
              <a:rPr lang="en-US" b="1" dirty="0">
                <a:solidFill>
                  <a:schemeClr val="bg1">
                    <a:lumMod val="50000"/>
                  </a:schemeClr>
                </a:solidFill>
                <a:latin typeface="Courier New" pitchFamily="49" charset="0"/>
                <a:cs typeface="Courier New" pitchFamily="49" charset="0"/>
              </a:rPr>
              <a:t> Droid(12,23,45)</a:t>
            </a:r>
          </a:p>
          <a:p>
            <a:r>
              <a:rPr lang="en-US" b="1" dirty="0">
                <a:solidFill>
                  <a:schemeClr val="bg1">
                    <a:lumMod val="50000"/>
                  </a:schemeClr>
                </a:solidFill>
                <a:latin typeface="Courier New" pitchFamily="49" charset="0"/>
                <a:cs typeface="Courier New" pitchFamily="49" charset="0"/>
              </a:rPr>
              <a:t>	</a:t>
            </a:r>
            <a:r>
              <a:rPr lang="en-US" b="1" dirty="0" err="1">
                <a:solidFill>
                  <a:schemeClr val="bg1">
                    <a:lumMod val="50000"/>
                  </a:schemeClr>
                </a:solidFill>
                <a:latin typeface="Courier New" pitchFamily="49" charset="0"/>
                <a:cs typeface="Courier New" pitchFamily="49" charset="0"/>
              </a:rPr>
              <a:t>army.addDroid</a:t>
            </a:r>
            <a:r>
              <a:rPr lang="en-US" b="1" dirty="0">
                <a:solidFill>
                  <a:schemeClr val="bg1">
                    <a:lumMod val="50000"/>
                  </a:schemeClr>
                </a:solidFill>
                <a:latin typeface="Courier New" pitchFamily="49" charset="0"/>
                <a:cs typeface="Courier New" pitchFamily="49" charset="0"/>
              </a:rPr>
              <a:t>(droid);</a:t>
            </a:r>
          </a:p>
          <a:p>
            <a:r>
              <a:rPr lang="en-US" b="1" dirty="0">
                <a:solidFill>
                  <a:schemeClr val="bg1">
                    <a:lumMod val="50000"/>
                  </a:schemeClr>
                </a:solidFill>
                <a:latin typeface="Courier New" pitchFamily="49" charset="0"/>
                <a:cs typeface="Courier New" pitchFamily="49" charset="0"/>
              </a:rPr>
              <a:t>}</a:t>
            </a:r>
            <a:endParaRPr lang="en-US" dirty="0"/>
          </a:p>
        </p:txBody>
      </p:sp>
      <p:sp>
        <p:nvSpPr>
          <p:cNvPr id="14" name="TextBox 13"/>
          <p:cNvSpPr txBox="1"/>
          <p:nvPr/>
        </p:nvSpPr>
        <p:spPr>
          <a:xfrm>
            <a:off x="2706845" y="2399530"/>
            <a:ext cx="5243743" cy="1477328"/>
          </a:xfrm>
          <a:prstGeom prst="rect">
            <a:avLst/>
          </a:prstGeom>
          <a:noFill/>
        </p:spPr>
        <p:txBody>
          <a:bodyPr wrap="none" rtlCol="0">
            <a:spAutoFit/>
          </a:bodyPr>
          <a:lstStyle/>
          <a:p>
            <a:r>
              <a:rPr lang="en-US" b="1" dirty="0" smtClean="0">
                <a:solidFill>
                  <a:schemeClr val="accent4"/>
                </a:solidFill>
                <a:latin typeface="Courier New" pitchFamily="49" charset="0"/>
                <a:cs typeface="Courier New" pitchFamily="49" charset="0"/>
              </a:rPr>
              <a:t>catch</a:t>
            </a:r>
            <a:r>
              <a:rPr lang="en-US" b="1" dirty="0" smtClean="0">
                <a:solidFill>
                  <a:schemeClr val="bg1">
                    <a:lumMod val="50000"/>
                  </a:schemeClr>
                </a:solidFill>
                <a:latin typeface="Courier New" pitchFamily="49" charset="0"/>
                <a:cs typeface="Courier New" pitchFamily="49" charset="0"/>
              </a:rPr>
              <a:t>(</a:t>
            </a:r>
            <a:r>
              <a:rPr lang="en-US" b="1" dirty="0" err="1" smtClean="0">
                <a:solidFill>
                  <a:schemeClr val="bg1">
                    <a:lumMod val="50000"/>
                  </a:schemeClr>
                </a:solidFill>
                <a:latin typeface="Courier New" pitchFamily="49" charset="0"/>
                <a:cs typeface="Courier New" pitchFamily="49" charset="0"/>
              </a:rPr>
              <a:t>ArmyTooPowerfullException</a:t>
            </a:r>
            <a:r>
              <a:rPr lang="en-US" b="1" dirty="0" smtClean="0">
                <a:solidFill>
                  <a:schemeClr val="bg1">
                    <a:lumMod val="50000"/>
                  </a:schemeClr>
                </a:solidFill>
                <a:latin typeface="Courier New" pitchFamily="49" charset="0"/>
                <a:cs typeface="Courier New" pitchFamily="49" charset="0"/>
              </a:rPr>
              <a:t> | </a:t>
            </a:r>
          </a:p>
          <a:p>
            <a:r>
              <a:rPr lang="en-US" b="1" dirty="0">
                <a:solidFill>
                  <a:schemeClr val="accent4"/>
                </a:solidFill>
                <a:latin typeface="Courier New" pitchFamily="49" charset="0"/>
                <a:cs typeface="Courier New" pitchFamily="49" charset="0"/>
              </a:rPr>
              <a:t>	</a:t>
            </a:r>
            <a:r>
              <a:rPr lang="en-US" b="1" dirty="0" err="1" smtClean="0">
                <a:solidFill>
                  <a:schemeClr val="bg1">
                    <a:lumMod val="50000"/>
                  </a:schemeClr>
                </a:solidFill>
                <a:latin typeface="Courier New" pitchFamily="49" charset="0"/>
                <a:cs typeface="Courier New" pitchFamily="49" charset="0"/>
              </a:rPr>
              <a:t>AmryToLargeException</a:t>
            </a:r>
            <a:r>
              <a:rPr lang="en-US" b="1" dirty="0" smtClean="0">
                <a:solidFill>
                  <a:schemeClr val="bg1">
                    <a:lumMod val="50000"/>
                  </a:schemeClr>
                </a:solidFill>
                <a:latin typeface="Courier New" pitchFamily="49" charset="0"/>
                <a:cs typeface="Courier New" pitchFamily="49" charset="0"/>
              </a:rPr>
              <a:t> </a:t>
            </a:r>
            <a:r>
              <a:rPr lang="en-US" b="1" dirty="0">
                <a:solidFill>
                  <a:schemeClr val="bg1">
                    <a:lumMod val="50000"/>
                  </a:schemeClr>
                </a:solidFill>
                <a:latin typeface="Courier New" pitchFamily="49" charset="0"/>
                <a:cs typeface="Courier New" pitchFamily="49" charset="0"/>
              </a:rPr>
              <a:t>e){</a:t>
            </a:r>
          </a:p>
          <a:p>
            <a:r>
              <a:rPr lang="en-US" b="1" dirty="0">
                <a:solidFill>
                  <a:schemeClr val="bg1">
                    <a:lumMod val="50000"/>
                  </a:schemeClr>
                </a:solidFill>
                <a:latin typeface="Courier New" pitchFamily="49" charset="0"/>
                <a:cs typeface="Courier New" pitchFamily="49" charset="0"/>
              </a:rPr>
              <a:t>	</a:t>
            </a:r>
            <a:r>
              <a:rPr lang="en-US" b="1" dirty="0" err="1">
                <a:solidFill>
                  <a:schemeClr val="bg1">
                    <a:lumMod val="50000"/>
                  </a:schemeClr>
                </a:solidFill>
                <a:latin typeface="Courier New" pitchFamily="49" charset="0"/>
                <a:cs typeface="Courier New" pitchFamily="49" charset="0"/>
              </a:rPr>
              <a:t>System.out.println</a:t>
            </a:r>
            <a:r>
              <a:rPr lang="en-US" b="1" dirty="0">
                <a:solidFill>
                  <a:schemeClr val="bg1">
                    <a:lumMod val="50000"/>
                  </a:schemeClr>
                </a:solidFill>
                <a:latin typeface="Courier New" pitchFamily="49" charset="0"/>
                <a:cs typeface="Courier New" pitchFamily="49" charset="0"/>
              </a:rPr>
              <a:t>(</a:t>
            </a:r>
            <a:r>
              <a:rPr lang="en-US" b="1" dirty="0">
                <a:solidFill>
                  <a:schemeClr val="accent1"/>
                </a:solidFill>
                <a:latin typeface="Courier New" pitchFamily="49" charset="0"/>
                <a:cs typeface="Courier New" pitchFamily="49" charset="0"/>
              </a:rPr>
              <a:t>“sorry” </a:t>
            </a:r>
            <a:r>
              <a:rPr lang="en-US" b="1" dirty="0">
                <a:solidFill>
                  <a:schemeClr val="bg1">
                    <a:lumMod val="50000"/>
                  </a:schemeClr>
                </a:solidFill>
                <a:latin typeface="Courier New" pitchFamily="49" charset="0"/>
                <a:cs typeface="Courier New" pitchFamily="49" charset="0"/>
              </a:rPr>
              <a:t>+</a:t>
            </a:r>
          </a:p>
          <a:p>
            <a:r>
              <a:rPr lang="en-US" b="1" dirty="0">
                <a:solidFill>
                  <a:schemeClr val="bg1">
                    <a:lumMod val="50000"/>
                  </a:schemeClr>
                </a:solidFill>
                <a:latin typeface="Courier New" pitchFamily="49" charset="0"/>
                <a:cs typeface="Courier New" pitchFamily="49" charset="0"/>
              </a:rPr>
              <a:t>	+ </a:t>
            </a:r>
            <a:r>
              <a:rPr lang="en-US" b="1" dirty="0">
                <a:solidFill>
                  <a:schemeClr val="accent1"/>
                </a:solidFill>
                <a:latin typeface="Courier New" pitchFamily="49" charset="0"/>
                <a:cs typeface="Courier New" pitchFamily="49" charset="0"/>
              </a:rPr>
              <a:t>” – </a:t>
            </a:r>
            <a:r>
              <a:rPr lang="en-US" b="1" dirty="0" smtClean="0">
                <a:solidFill>
                  <a:schemeClr val="accent1"/>
                </a:solidFill>
                <a:latin typeface="Courier New" pitchFamily="49" charset="0"/>
                <a:cs typeface="Courier New" pitchFamily="49" charset="0"/>
              </a:rPr>
              <a:t>there where exception”</a:t>
            </a:r>
            <a:r>
              <a:rPr lang="en-US" b="1" dirty="0" smtClean="0">
                <a:solidFill>
                  <a:schemeClr val="bg1">
                    <a:lumMod val="50000"/>
                  </a:schemeClr>
                </a:solidFill>
                <a:latin typeface="Courier New" pitchFamily="49" charset="0"/>
                <a:cs typeface="Courier New" pitchFamily="49" charset="0"/>
              </a:rPr>
              <a:t>);</a:t>
            </a:r>
            <a:endParaRPr lang="en-US" b="1" dirty="0">
              <a:solidFill>
                <a:schemeClr val="bg1">
                  <a:lumMod val="50000"/>
                </a:schemeClr>
              </a:solidFill>
              <a:latin typeface="Courier New" pitchFamily="49" charset="0"/>
              <a:cs typeface="Courier New" pitchFamily="49" charset="0"/>
            </a:endParaRPr>
          </a:p>
          <a:p>
            <a:r>
              <a:rPr lang="en-US" b="1" dirty="0" smtClean="0">
                <a:solidFill>
                  <a:schemeClr val="bg1">
                    <a:lumMod val="50000"/>
                  </a:schemeClr>
                </a:solidFill>
                <a:latin typeface="Courier New" pitchFamily="49" charset="0"/>
                <a:cs typeface="Courier New" pitchFamily="49" charset="0"/>
              </a:rPr>
              <a:t>}</a:t>
            </a:r>
            <a:endParaRPr lang="en-US" dirty="0"/>
          </a:p>
        </p:txBody>
      </p:sp>
      <p:sp>
        <p:nvSpPr>
          <p:cNvPr id="29" name="TextBox 28"/>
          <p:cNvSpPr txBox="1"/>
          <p:nvPr/>
        </p:nvSpPr>
        <p:spPr>
          <a:xfrm>
            <a:off x="722574" y="4840059"/>
            <a:ext cx="1146468" cy="369332"/>
          </a:xfrm>
          <a:prstGeom prst="rect">
            <a:avLst/>
          </a:prstGeom>
          <a:noFill/>
        </p:spPr>
        <p:txBody>
          <a:bodyPr wrap="none" rtlCol="0">
            <a:spAutoFit/>
          </a:bodyPr>
          <a:lstStyle/>
          <a:p>
            <a:r>
              <a:rPr lang="en-US" dirty="0">
                <a:solidFill>
                  <a:srgbClr val="FF0000"/>
                </a:solidFill>
                <a:latin typeface="Arial" pitchFamily="34" charset="0"/>
                <a:cs typeface="Arial" pitchFamily="34" charset="0"/>
              </a:rPr>
              <a:t>a</a:t>
            </a:r>
            <a:r>
              <a:rPr lang="en-US" dirty="0" smtClean="0">
                <a:solidFill>
                  <a:srgbClr val="FF0000"/>
                </a:solidFill>
                <a:latin typeface="Arial" pitchFamily="34" charset="0"/>
                <a:cs typeface="Arial" pitchFamily="34" charset="0"/>
              </a:rPr>
              <a:t>lways !!!</a:t>
            </a:r>
            <a:endParaRPr lang="en-US"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23590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p:cTn id="38" dur="500" fill="hold"/>
                                        <p:tgtEl>
                                          <p:spTgt spid="29"/>
                                        </p:tgtEl>
                                        <p:attrNameLst>
                                          <p:attrName>ppt_w</p:attrName>
                                        </p:attrNameLst>
                                      </p:cBhvr>
                                      <p:tavLst>
                                        <p:tav tm="0">
                                          <p:val>
                                            <p:fltVal val="0"/>
                                          </p:val>
                                        </p:tav>
                                        <p:tav tm="100000">
                                          <p:val>
                                            <p:strVal val="#ppt_w"/>
                                          </p:val>
                                        </p:tav>
                                      </p:tavLst>
                                    </p:anim>
                                    <p:anim calcmode="lin" valueType="num">
                                      <p:cBhvr>
                                        <p:cTn id="39" dur="500" fill="hold"/>
                                        <p:tgtEl>
                                          <p:spTgt spid="29"/>
                                        </p:tgtEl>
                                        <p:attrNameLst>
                                          <p:attrName>ppt_h</p:attrName>
                                        </p:attrNameLst>
                                      </p:cBhvr>
                                      <p:tavLst>
                                        <p:tav tm="0">
                                          <p:val>
                                            <p:fltVal val="0"/>
                                          </p:val>
                                        </p:tav>
                                        <p:tav tm="100000">
                                          <p:val>
                                            <p:strVal val="#ppt_h"/>
                                          </p:val>
                                        </p:tav>
                                      </p:tavLst>
                                    </p:anim>
                                    <p:animEffect transition="in" filter="fade">
                                      <p:cBhvr>
                                        <p:cTn id="4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14" grpId="0"/>
      <p:bldP spid="29" grpId="0"/>
    </p:bldLst>
  </p:timing>
</p:sld>
</file>

<file path=ppt/theme/theme1.xml><?xml version="1.0" encoding="utf-8"?>
<a:theme xmlns:a="http://schemas.openxmlformats.org/drawingml/2006/main" name="EPAM Lab - Cop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EPAM Lab - Copy</Template>
  <TotalTime>12123</TotalTime>
  <Words>632</Words>
  <Application>Microsoft Office PowerPoint</Application>
  <PresentationFormat>On-screen Show (4:3)</PresentationFormat>
  <Paragraphs>172</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Courier New</vt:lpstr>
      <vt:lpstr>EPAM Lab - Copy</vt:lpstr>
      <vt:lpstr>EPAM JavaLab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EPAM JavaLab</dc:title>
  <dc:creator>Serhiy_Grinets; Oleksa Skorokhoda</dc:creator>
  <cp:lastModifiedBy>Windows User</cp:lastModifiedBy>
  <cp:revision>175</cp:revision>
  <dcterms:created xsi:type="dcterms:W3CDTF">2011-04-27T10:55:58Z</dcterms:created>
  <dcterms:modified xsi:type="dcterms:W3CDTF">2015-03-13T15:10:08Z</dcterms:modified>
</cp:coreProperties>
</file>