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1" r:id="rId3"/>
    <p:sldId id="256" r:id="rId4"/>
    <p:sldId id="263" r:id="rId5"/>
    <p:sldId id="259" r:id="rId6"/>
    <p:sldId id="265" r:id="rId7"/>
    <p:sldId id="266" r:id="rId8"/>
    <p:sldId id="262" r:id="rId9"/>
    <p:sldId id="28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193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007" y="1619096"/>
            <a:ext cx="444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 Me</a:t>
            </a:r>
            <a:endParaRPr kumimoji="0" lang="en-US" altLang="ko-KR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4254" y="555526"/>
            <a:ext cx="46619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І коротко про основн</a:t>
            </a:r>
            <a:r>
              <a:rPr lang="uk-UA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і функції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0" y="0"/>
            <a:ext cx="4086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4156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pPr algn="ctr"/>
            <a:r>
              <a:rPr lang="uk-UA" altLang="ko-KR" dirty="0" smtClean="0"/>
              <a:t>Пошук подій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1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uk-UA" altLang="ko-KR" dirty="0" smtClean="0"/>
              <a:t>                         Долучення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7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"/>
            <a:ext cx="9144000" cy="51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5566"/>
          </a:xfrm>
        </p:spPr>
        <p:txBody>
          <a:bodyPr/>
          <a:lstStyle/>
          <a:p>
            <a:r>
              <a:rPr lang="uk-UA" altLang="ko-KR" dirty="0" smtClean="0"/>
              <a:t>                             Коментування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7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3999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5566"/>
          </a:xfrm>
        </p:spPr>
        <p:txBody>
          <a:bodyPr/>
          <a:lstStyle/>
          <a:p>
            <a:r>
              <a:rPr lang="uk-UA" altLang="ko-KR" dirty="0" smtClean="0"/>
              <a:t>                        Пошук друзів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5"/>
            <a:ext cx="9144000" cy="514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r>
              <a:rPr lang="uk-UA" altLang="ko-KR" dirty="0" smtClean="0"/>
              <a:t>                        Месенджер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uk-UA" altLang="ko-KR" dirty="0" smtClean="0"/>
              <a:t>            Шаблони послуг для Гіда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9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/>
          <a:p>
            <a:r>
              <a:rPr lang="uk-UA" altLang="ko-KR" dirty="0" smtClean="0"/>
              <a:t>            Замовлення </a:t>
            </a:r>
            <a:r>
              <a:rPr lang="uk-UA" altLang="ko-KR" dirty="0"/>
              <a:t>п</a:t>
            </a:r>
            <a:r>
              <a:rPr lang="uk-UA" altLang="ko-KR" dirty="0" smtClean="0"/>
              <a:t>ослуг Гіда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9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uk-UA" altLang="ko-KR" dirty="0" smtClean="0"/>
              <a:t>                  Розсилка </a:t>
            </a:r>
            <a:r>
              <a:rPr lang="en-US" altLang="ko-KR" dirty="0" smtClean="0"/>
              <a:t>e-mail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" y="-28972"/>
            <a:ext cx="9145141" cy="517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uk-UA" altLang="ko-KR" dirty="0" smtClean="0"/>
              <a:t>                  Адміністрування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8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804" y="1851670"/>
            <a:ext cx="42484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 Me</a:t>
            </a:r>
            <a:endParaRPr kumimoji="0" lang="en-US" altLang="ko-KR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7189" y="861621"/>
            <a:ext cx="42484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Туристичний </a:t>
            </a:r>
          </a:p>
          <a:p>
            <a:pPr algn="ctr"/>
            <a:r>
              <a:rPr lang="ru-RU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веб-портал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Дипломний проект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48274" y="1923678"/>
            <a:ext cx="4054550" cy="28442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Виконав:</a:t>
            </a:r>
          </a:p>
          <a:p>
            <a:pPr marL="0" indent="0">
              <a:buNone/>
            </a:pPr>
            <a:r>
              <a:rPr lang="ru-RU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Студент групи ПЗС-31</a:t>
            </a:r>
          </a:p>
          <a:p>
            <a:pPr marL="0" indent="0">
              <a:buNone/>
            </a:pPr>
            <a:r>
              <a:rPr lang="ru-RU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Гринчук Т. А.</a:t>
            </a:r>
          </a:p>
          <a:p>
            <a:pPr marL="0" indent="0">
              <a:buNone/>
            </a:pPr>
            <a:r>
              <a:rPr lang="ru-RU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Кер</a:t>
            </a:r>
            <a:r>
              <a:rPr lang="uk-UA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ru-RU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вник:</a:t>
            </a:r>
          </a:p>
          <a:p>
            <a:pPr marL="0" indent="0">
              <a:buNone/>
            </a:pPr>
            <a:r>
              <a:rPr lang="uk-UA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Доцент Білас О.Є.</a:t>
            </a:r>
            <a:endParaRPr lang="ru-RU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pPr algn="ctr"/>
            <a:r>
              <a:rPr lang="uk-UA" altLang="ko-KR" dirty="0" smtClean="0"/>
              <a:t>Висновки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r>
              <a:rPr lang="uk-UA" altLang="ko-KR" b="1" i="1" dirty="0" smtClean="0">
                <a:latin typeface="Arial" pitchFamily="34" charset="0"/>
                <a:cs typeface="Arial" pitchFamily="34" charset="0"/>
              </a:rPr>
              <a:t>Результати роботи:</a:t>
            </a:r>
            <a:endParaRPr lang="ru-RU" altLang="ko-KR" b="1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Продукт 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відповідає всім вимогам і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побажанням;</a:t>
            </a:r>
            <a:endParaRPr lang="uk-UA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Веб-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е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у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pc 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є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багатофункціональним;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Маштабован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і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сть;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>
                <a:latin typeface="Arial" pitchFamily="34" charset="0"/>
                <a:cs typeface="Arial" pitchFamily="34" charset="0"/>
              </a:rPr>
              <a:t>Є п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тенц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л для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звитку т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 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для к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ме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ц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йн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г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використання;</a:t>
            </a:r>
            <a:endParaRPr lang="uk-UA" altLang="ko-KR" dirty="0">
              <a:latin typeface="Arial" pitchFamily="34" charset="0"/>
              <a:cs typeface="Arial" pitchFamily="34" charset="0"/>
            </a:endParaRPr>
          </a:p>
          <a:p>
            <a:endParaRPr lang="ru-RU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uk-UA" altLang="ko-KR" b="1" i="1" dirty="0" smtClean="0">
                <a:latin typeface="Arial" pitchFamily="34" charset="0"/>
                <a:cs typeface="Arial" pitchFamily="34" charset="0"/>
              </a:rPr>
              <a:t>Плани по розвитку: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д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ти у б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зу д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ни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x i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нф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op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м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ц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ю п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 i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нш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 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м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ic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т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 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у 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ш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й к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pa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їн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і з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 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к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op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д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>
                <a:latin typeface="Arial" pitchFamily="34" charset="0"/>
                <a:cs typeface="Arial" pitchFamily="34" charset="0"/>
              </a:rPr>
              <a:t>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м;</a:t>
            </a:r>
            <a:endParaRPr lang="uk-UA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В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ве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ти пл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тну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еє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pa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ц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ю г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д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в т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 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ту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pa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ген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тв;</a:t>
            </a:r>
            <a:endParaRPr lang="ru-RU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op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ма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еє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pa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ц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ї г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тел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в для б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нюв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ння н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ме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pi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в п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ям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 </a:t>
            </a:r>
            <a:r>
              <a:rPr lang="ru-RU" altLang="ko-KR" dirty="0">
                <a:latin typeface="Arial" pitchFamily="34" charset="0"/>
                <a:cs typeface="Arial" pitchFamily="34" charset="0"/>
              </a:rPr>
              <a:t>зі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ca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йту;</a:t>
            </a:r>
            <a:endParaRPr lang="ru-RU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36900"/>
            <a:ext cx="4032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Дякую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kumimoji="0" lang="ru-RU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Увагу !!!</a:t>
            </a:r>
            <a:endParaRPr kumimoji="0" lang="en-US" altLang="ko-KR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0" y="0"/>
            <a:ext cx="4086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29523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Стати ресурсом, який допоможе користувачам, організувати і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приєднуватися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до цікавих їм подій, планувати спільні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поїздки</a:t>
            </a:r>
          </a:p>
          <a:p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Допомогти мандрівникам в пошуку місця для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проживання</a:t>
            </a:r>
          </a:p>
          <a:p>
            <a:pPr marL="342900" indent="-342900">
              <a:buFont typeface="Arial" pitchFamily="34" charset="0"/>
              <a:buChar char="•"/>
            </a:pPr>
            <a:endParaRPr lang="uk-UA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Допомога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туристам у виборі професійного гіда, щоб отримати якісну екскурсію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uk-UA" dirty="0" smtClean="0"/>
              <a:t>Основні цілі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pPr algn="ctr"/>
            <a:r>
              <a:rPr lang="uk-UA" altLang="ko-KR" dirty="0" smtClean="0"/>
              <a:t>Ключові можливості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Пошук події з різними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фільтрами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>
                <a:latin typeface="Arial" pitchFamily="34" charset="0"/>
                <a:cs typeface="Arial" pitchFamily="34" charset="0"/>
              </a:rPr>
              <a:t>Долучення до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подій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Коментування профілів друзів і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подій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Оцінювання профілів користувачів та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подій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>
                <a:latin typeface="Arial" pitchFamily="34" charset="0"/>
                <a:cs typeface="Arial" pitchFamily="34" charset="0"/>
              </a:rPr>
              <a:t>Створення власних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подій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Для гідів - можливість вказати список власних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послуг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Замовлення додаткових послуг гідів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користувачами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Розсилка електронною почтою листів користувачам, які долучені до певної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події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Завантаження фотографій в профілі користувача і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події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>
                <a:latin typeface="Arial" pitchFamily="34" charset="0"/>
                <a:cs typeface="Arial" pitchFamily="34" charset="0"/>
              </a:rPr>
              <a:t>Пошук і додавання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друзів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Спілкування з друзями та членами подій в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чаті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altLang="ko-KR" dirty="0">
                <a:latin typeface="Arial" pitchFamily="34" charset="0"/>
                <a:cs typeface="Arial" pitchFamily="34" charset="0"/>
              </a:rPr>
              <a:t>Звітність для адміністраторів сайту і </a:t>
            </a:r>
            <a:r>
              <a:rPr lang="ru-RU" altLang="ko-KR" dirty="0" smtClean="0">
                <a:latin typeface="Arial" pitchFamily="34" charset="0"/>
                <a:cs typeface="Arial" pitchFamily="34" charset="0"/>
              </a:rPr>
              <a:t>користувачів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altLang="ko-KR" dirty="0">
                <a:latin typeface="Arial" pitchFamily="34" charset="0"/>
                <a:cs typeface="Arial" pitchFamily="34" charset="0"/>
              </a:rPr>
              <a:t>Широкий  набір адміністративних </a:t>
            </a:r>
            <a:r>
              <a:rPr lang="uk-UA" altLang="ko-KR" dirty="0" smtClean="0">
                <a:latin typeface="Arial" pitchFamily="34" charset="0"/>
                <a:cs typeface="Arial" pitchFamily="34" charset="0"/>
              </a:rPr>
              <a:t>інструментів</a:t>
            </a:r>
            <a:endParaRPr lang="uk-UA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56" y="0"/>
            <a:ext cx="919275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   Технології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7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pPr algn="ctr"/>
            <a:r>
              <a:rPr lang="uk-UA" dirty="0" smtClean="0"/>
              <a:t>Архітектура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82629"/>
            <a:ext cx="6984776" cy="4163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uk-UA" dirty="0" smtClean="0"/>
              <a:t>Діаграма </a:t>
            </a:r>
            <a:r>
              <a:rPr lang="ru-RU" dirty="0" smtClean="0"/>
              <a:t>прецендент</a:t>
            </a:r>
            <a:r>
              <a:rPr lang="uk-UA" dirty="0" smtClean="0"/>
              <a:t>ів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68888"/>
              </p:ext>
            </p:extLst>
          </p:nvPr>
        </p:nvGraphicFramePr>
        <p:xfrm>
          <a:off x="1187624" y="699542"/>
          <a:ext cx="7200801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592696" imgH="5696526" progId="Visio.Drawing.11">
                  <p:embed/>
                </p:oleObj>
              </mc:Choice>
              <mc:Fallback>
                <p:oleObj name="Visio" r:id="rId3" imgW="6592696" imgH="569652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99542"/>
                        <a:ext cx="7200801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uk-UA" dirty="0" smtClean="0"/>
              <a:t>Діаграма класів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27534"/>
            <a:ext cx="6480720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7493"/>
            <a:ext cx="7560840" cy="48760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pPr algn="ctr"/>
            <a:r>
              <a:rPr lang="uk-UA" altLang="ko-KR" dirty="0" smtClean="0"/>
              <a:t>Тестування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355</Words>
  <Application>Microsoft Office PowerPoint</Application>
  <PresentationFormat>Экран (16:9)</PresentationFormat>
  <Paragraphs>61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Office Theme</vt:lpstr>
      <vt:lpstr>Custom Design</vt:lpstr>
      <vt:lpstr>Visio</vt:lpstr>
      <vt:lpstr>Презентация PowerPoint</vt:lpstr>
      <vt:lpstr>Презентация PowerPoint</vt:lpstr>
      <vt:lpstr> Основні цілі</vt:lpstr>
      <vt:lpstr>Ключові можливості</vt:lpstr>
      <vt:lpstr>           Технології</vt:lpstr>
      <vt:lpstr>Архітектура</vt:lpstr>
      <vt:lpstr> Діаграма прецендентів</vt:lpstr>
      <vt:lpstr> Діаграма класів</vt:lpstr>
      <vt:lpstr>Тестування</vt:lpstr>
      <vt:lpstr>Презентация PowerPoint</vt:lpstr>
      <vt:lpstr>Пошук подій</vt:lpstr>
      <vt:lpstr>                         Долучення</vt:lpstr>
      <vt:lpstr>                             Коментування</vt:lpstr>
      <vt:lpstr>                        Пошук друзів</vt:lpstr>
      <vt:lpstr>                        Месенджер</vt:lpstr>
      <vt:lpstr>            Шаблони послуг для Гіда</vt:lpstr>
      <vt:lpstr>            Замовлення послуг Гіда</vt:lpstr>
      <vt:lpstr>                  Розсилка e-mail</vt:lpstr>
      <vt:lpstr>                  Адміністрування</vt:lpstr>
      <vt:lpstr>Висновки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56</cp:revision>
  <dcterms:created xsi:type="dcterms:W3CDTF">2014-04-01T16:27:38Z</dcterms:created>
  <dcterms:modified xsi:type="dcterms:W3CDTF">2016-02-24T19:40:11Z</dcterms:modified>
</cp:coreProperties>
</file>