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72" r:id="rId5"/>
    <p:sldId id="273" r:id="rId6"/>
    <p:sldId id="296" r:id="rId7"/>
    <p:sldId id="258" r:id="rId8"/>
    <p:sldId id="290" r:id="rId9"/>
    <p:sldId id="259" r:id="rId10"/>
    <p:sldId id="285" r:id="rId11"/>
    <p:sldId id="260" r:id="rId12"/>
    <p:sldId id="270" r:id="rId13"/>
    <p:sldId id="261" r:id="rId14"/>
    <p:sldId id="262" r:id="rId15"/>
    <p:sldId id="266" r:id="rId16"/>
    <p:sldId id="289" r:id="rId17"/>
    <p:sldId id="263" r:id="rId18"/>
    <p:sldId id="264" r:id="rId19"/>
    <p:sldId id="287" r:id="rId20"/>
    <p:sldId id="267" r:id="rId21"/>
    <p:sldId id="268" r:id="rId22"/>
    <p:sldId id="288" r:id="rId23"/>
    <p:sldId id="275" r:id="rId24"/>
    <p:sldId id="276" r:id="rId25"/>
    <p:sldId id="284" r:id="rId26"/>
    <p:sldId id="283" r:id="rId27"/>
    <p:sldId id="277" r:id="rId28"/>
    <p:sldId id="278" r:id="rId29"/>
    <p:sldId id="279" r:id="rId30"/>
    <p:sldId id="292" r:id="rId31"/>
    <p:sldId id="280" r:id="rId32"/>
    <p:sldId id="286" r:id="rId33"/>
    <p:sldId id="281" r:id="rId34"/>
    <p:sldId id="306" r:id="rId35"/>
    <p:sldId id="282" r:id="rId36"/>
    <p:sldId id="307" r:id="rId37"/>
    <p:sldId id="308" r:id="rId38"/>
    <p:sldId id="309" r:id="rId39"/>
    <p:sldId id="310" r:id="rId40"/>
    <p:sldId id="311" r:id="rId41"/>
    <p:sldId id="293" r:id="rId42"/>
    <p:sldId id="294" r:id="rId43"/>
    <p:sldId id="295" r:id="rId44"/>
    <p:sldId id="312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1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3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7756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1768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5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198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5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2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65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8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91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BA88F-CE95-4530-9756-4EDA4C57A62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3F8B0C-0C6D-4009-82DF-91F60CEDB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util/concurrent/FutureTask.html#FutureTask(java.util.concurrent.Callable)" TargetMode="External"/><Relationship Id="rId3" Type="http://schemas.openxmlformats.org/officeDocument/2006/relationships/hyperlink" Target="https://docs.oracle.com/javase/7/docs/api/java/util/concurrent/FutureTask.html#get()" TargetMode="External"/><Relationship Id="rId7" Type="http://schemas.openxmlformats.org/officeDocument/2006/relationships/hyperlink" Target="https://docs.oracle.com/javase/7/docs/api/java/util/concurrent/FutureTask.html#isDone()" TargetMode="External"/><Relationship Id="rId12" Type="http://schemas.openxmlformats.org/officeDocument/2006/relationships/hyperlink" Target="https://docs.oracle.com/javase/7/docs/api/java/lang/Runnable.html" TargetMode="External"/><Relationship Id="rId2" Type="http://schemas.openxmlformats.org/officeDocument/2006/relationships/hyperlink" Target="https://docs.oracle.com/javase/7/docs/api/java/util/concurrent/FutureTask.html#cancel(boolean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7/docs/api/java/util/concurrent/FutureTask.html#isCancelled()" TargetMode="External"/><Relationship Id="rId11" Type="http://schemas.openxmlformats.org/officeDocument/2006/relationships/hyperlink" Target="https://docs.oracle.com/javase/7/docs/api/java/util/concurrent/FutureTask.html#FutureTask(java.lang.Runnable,%20V)" TargetMode="External"/><Relationship Id="rId5" Type="http://schemas.openxmlformats.org/officeDocument/2006/relationships/hyperlink" Target="https://docs.oracle.com/javase/7/docs/api/java/util/concurrent/TimeUnit.html" TargetMode="External"/><Relationship Id="rId10" Type="http://schemas.openxmlformats.org/officeDocument/2006/relationships/hyperlink" Target="https://docs.oracle.com/javase/7/docs/api/java/util/concurrent/FutureTask.html" TargetMode="External"/><Relationship Id="rId4" Type="http://schemas.openxmlformats.org/officeDocument/2006/relationships/hyperlink" Target="https://docs.oracle.com/javase/7/docs/api/java/util/concurrent/FutureTask.html#get(long,%20java.util.concurrent.TimeUnit)" TargetMode="External"/><Relationship Id="rId9" Type="http://schemas.openxmlformats.org/officeDocument/2006/relationships/hyperlink" Target="https://docs.oracle.com/javase/7/docs/api/java/util/concurrent/Callable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/locks/Lock.html#tryLock()" TargetMode="External"/><Relationship Id="rId7" Type="http://schemas.openxmlformats.org/officeDocument/2006/relationships/hyperlink" Target="https://docs.oracle.com/javase/7/docs/api/java/util/concurrent/locks/Lock.html#newCondition()" TargetMode="External"/><Relationship Id="rId2" Type="http://schemas.openxmlformats.org/officeDocument/2006/relationships/hyperlink" Target="https://docs.oracle.com/javase/7/docs/api/java/util/concurrent/locks/Lock.html#lockInterruptibly()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7/docs/api/java/util/concurrent/locks/Lock.html#unlock()" TargetMode="External"/><Relationship Id="rId5" Type="http://schemas.openxmlformats.org/officeDocument/2006/relationships/hyperlink" Target="https://docs.oracle.com/javase/7/docs/api/java/util/concurrent/TimeUnit.html" TargetMode="External"/><Relationship Id="rId4" Type="http://schemas.openxmlformats.org/officeDocument/2006/relationships/hyperlink" Target="https://docs.oracle.com/javase/7/docs/api/java/util/concurrent/locks/Lock.html#tryLock(long,%20java.util.concurrent.TimeUnit)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 concurrency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MARCH 10, 2016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" b="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8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Starting a new thread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11188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Starting a new thread by implementing Runnable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Runnable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"Some thread work"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918486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Starting a new thread by extending from Thread class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"Some thread work"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new thread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"Thread-"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nextThreadNum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stackSize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..............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..............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..............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Interrupting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842357" y="932688"/>
            <a:ext cx="100287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Thread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Runnable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@Override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"Processing data"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sleep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 interrupted"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sleep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Interrupting thread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648692" y="932688"/>
            <a:ext cx="106763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Thread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Runnable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@Override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"Processing thread"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interrupted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 interrupted"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sleep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932688"/>
            <a:ext cx="12191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InterruptedException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Thread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// do some work here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"Thread execution ended"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20450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PriorityExample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 thread1 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PriorityExample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Thread #1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 thread2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PriorityExample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Thread #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 thread3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PriorityExample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Thread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	thread2.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setPriority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highlight>
                  <a:srgbClr val="FFFFFF"/>
                </a:highlight>
                <a:latin typeface="Courier New" panose="02070309020205020404" pitchFamily="49" charset="0"/>
              </a:rPr>
              <a:t>Thread.MAX_PRIORITY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	thread1.start();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	thread2.start();</a:t>
            </a:r>
          </a:p>
          <a:p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	thread3.start();</a:t>
            </a:r>
            <a:endParaRPr lang="en-US" sz="160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13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72"/>
            <a:ext cx="1219199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YieldExample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Runnable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YieldExample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YieldExample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(true)).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Thread #1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YieldExample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Thread #2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Daemon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Multithreading in </a:t>
            </a:r>
            <a:r>
              <a:rPr lang="en-US" dirty="0" smtClean="0"/>
              <a:t>general</a:t>
            </a:r>
          </a:p>
          <a:p>
            <a:r>
              <a:rPr lang="en-US" dirty="0" smtClean="0"/>
              <a:t>JVM process</a:t>
            </a:r>
          </a:p>
          <a:p>
            <a:r>
              <a:rPr lang="en-US" dirty="0" smtClean="0"/>
              <a:t>Threads</a:t>
            </a:r>
          </a:p>
          <a:p>
            <a:r>
              <a:rPr lang="en-US" dirty="0"/>
              <a:t>Callable +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Low level synchronization</a:t>
            </a:r>
          </a:p>
          <a:p>
            <a:r>
              <a:rPr lang="en-US" dirty="0" err="1" smtClean="0"/>
              <a:t>Hight</a:t>
            </a:r>
            <a:r>
              <a:rPr lang="en-US" dirty="0" smtClean="0"/>
              <a:t> level synchronization</a:t>
            </a:r>
          </a:p>
          <a:p>
            <a:r>
              <a:rPr lang="en-US" dirty="0" smtClean="0"/>
              <a:t>Atomic operations</a:t>
            </a:r>
          </a:p>
          <a:p>
            <a:r>
              <a:rPr lang="en-US" dirty="0" smtClean="0"/>
              <a:t>Executors</a:t>
            </a:r>
          </a:p>
          <a:p>
            <a:r>
              <a:rPr lang="en-US" dirty="0" smtClean="0"/>
              <a:t>Synchronizers</a:t>
            </a:r>
          </a:p>
          <a:p>
            <a:r>
              <a:rPr lang="en-US" dirty="0" smtClean="0"/>
              <a:t>Concurrency </a:t>
            </a:r>
            <a:r>
              <a:rPr lang="en-US" dirty="0" smtClean="0"/>
              <a:t>patterns</a:t>
            </a:r>
          </a:p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Daemon threads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DaemonThreadExample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Thread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daemonThread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"Daemon thread is running"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InterruptedException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 was interrupted"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daemonThread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setDaemon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daemonThread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Thread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0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Daemon threads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Daemon thread is running</a:t>
            </a:r>
          </a:p>
        </p:txBody>
      </p:sp>
    </p:spTree>
    <p:extLst>
      <p:ext uri="{BB962C8B-B14F-4D97-AF65-F5344CB8AC3E}">
        <p14:creationId xmlns:p14="http://schemas.microsoft.com/office/powerpoint/2010/main" val="17501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Future/Callable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0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ExecutionException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FutureTask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futureTask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FutureTask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&lt;&gt;(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Callable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"test"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futureTask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"Task execution result -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futureTask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816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FutureTask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54916"/>
              </p:ext>
            </p:extLst>
          </p:nvPr>
        </p:nvGraphicFramePr>
        <p:xfrm>
          <a:off x="0" y="3392667"/>
          <a:ext cx="12192000" cy="2255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cancel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67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mayInterruptIfRunning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get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get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 timeout, </a:t>
                      </a:r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enum in java.util.concurrent"/>
                        </a:rPr>
                        <a:t>TimeUnit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isCancelled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isDone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71403"/>
              </p:ext>
            </p:extLst>
          </p:nvPr>
        </p:nvGraphicFramePr>
        <p:xfrm>
          <a:off x="0" y="1456041"/>
          <a:ext cx="12192000" cy="1127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FutureTask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interface in java.util.concurrent"/>
                        </a:rPr>
                        <a:t>Callable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type parameter in FutureTask"/>
                        </a:rPr>
                        <a:t>V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 callable)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FutureTask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 tooltip="interface in java.lang"/>
                        </a:rPr>
                        <a:t>Runnable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67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runnable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type parameter in FutureTask"/>
                        </a:rPr>
                        <a:t>V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result)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7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04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3268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VolatileExample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Thread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volatile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interrupted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interrupted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do some work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interrupt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interrupted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Thread example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VolatileExample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sleep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interrupt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26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volatile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Volatile (bad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4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326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incrementAndGet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Atomic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6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326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32688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protected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Reentrant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07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95974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Synchronized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smtClean="0"/>
              <a:t>High level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8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32688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ActionLog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ReentrantLock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logLock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lock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logLock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unlock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writeActionToFile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actionId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action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write to file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ReadWrite</a:t>
            </a:r>
            <a:r>
              <a:rPr lang="en-US" dirty="0" smtClean="0"/>
              <a:t> lock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12192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UserDao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ReadWriteLock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readWriteLock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ReentrantReadWriteLock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Lock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readWriteLock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Lock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writeLock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readWriteLock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getUsers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get users from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database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readLock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unlock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saveUser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User user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save user to database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writeLock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unlock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183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2671"/>
              </p:ext>
            </p:extLst>
          </p:nvPr>
        </p:nvGraphicFramePr>
        <p:xfrm>
          <a:off x="1958273" y="2378533"/>
          <a:ext cx="8128000" cy="26267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lock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lockInterruptibly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tryLock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tryLock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(long time, </a:t>
                      </a:r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enum in java.util.concurrent"/>
                        </a:rPr>
                        <a:t>TimeUnit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unit)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 smtClean="0">
                          <a:solidFill>
                            <a:srgbClr val="4C6B87"/>
                          </a:solidFill>
                          <a:effectLst/>
                          <a:hlinkClick r:id="rId6"/>
                        </a:rPr>
                        <a:t>unlock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66675" marR="28575" marT="28575" marB="2857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newCondition</a:t>
                      </a:r>
                      <a:r>
                        <a:rPr lang="en-US" sz="1867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3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03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32688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CountdownLatchExample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Worker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Runnable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CountDownLatch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Worker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CountDownLatch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@Override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 - 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currentThread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waiting"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await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 - 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currentThread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 started"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 was interrupted"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CountDownLatch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start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CountDownLatch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Worker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"Thread1"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Worker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"Thread2"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Worker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"Thread3"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31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CountdownLatch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Thread1 waiting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Thread3 waiting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Thread2 waiting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Thread2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Thread1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Thread - Thread3 started</a:t>
            </a:r>
          </a:p>
        </p:txBody>
      </p:sp>
    </p:spTree>
    <p:extLst>
      <p:ext uri="{BB962C8B-B14F-4D97-AF65-F5344CB8AC3E}">
        <p14:creationId xmlns:p14="http://schemas.microsoft.com/office/powerpoint/2010/main" val="3357298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932688"/>
            <a:ext cx="121919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SemaphoreExample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Semaphore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semaphore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Semaphore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Thread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"Thread"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acquired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semaphore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acquire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acquired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format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"[%d] Thread %s started"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currentTimeMillis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currentThread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sleep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"Thread interrupted"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finally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acquired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semaphore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release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290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implemented on any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 to prioritize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halt whole system</a:t>
            </a:r>
          </a:p>
        </p:txBody>
      </p:sp>
    </p:spTree>
    <p:extLst>
      <p:ext uri="{BB962C8B-B14F-4D97-AF65-F5344CB8AC3E}">
        <p14:creationId xmlns:p14="http://schemas.microsoft.com/office/powerpoint/2010/main" val="29504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[1457538374930] Thread Thread1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[1457538374930] Thread Thread2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[1457538374930] Thread Thread0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[1457538375934] Thread Thread4 started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[1457538375934] Thread Thread3 started</a:t>
            </a:r>
          </a:p>
        </p:txBody>
      </p:sp>
    </p:spTree>
    <p:extLst>
      <p:ext uri="{BB962C8B-B14F-4D97-AF65-F5344CB8AC3E}">
        <p14:creationId xmlns:p14="http://schemas.microsoft.com/office/powerpoint/2010/main" val="398561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Executor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67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Fixed thread pool executor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7525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ExecutorServiceExample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Runnable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run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do some work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executor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newFixedThreadPool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5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32688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ExecutorServiceFutureExample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Callable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@Override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call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do some work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</a:rPr>
              <a:t>"test"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InterruptedException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ExecutionException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executor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Executors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newCachedThreadPool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Future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taskFuture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executor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submit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SomeTask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taskFuture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60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CachedThreadPool</a:t>
            </a:r>
            <a:endParaRPr lang="en-US" dirty="0" smtClean="0"/>
          </a:p>
          <a:p>
            <a:r>
              <a:rPr lang="en-US" dirty="0" err="1" smtClean="0"/>
              <a:t>FixedThreadPool</a:t>
            </a:r>
            <a:endParaRPr lang="en-US" dirty="0"/>
          </a:p>
          <a:p>
            <a:r>
              <a:rPr lang="en-US" dirty="0" err="1" smtClean="0"/>
              <a:t>ScheduledThreadPool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Thread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82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checked 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58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50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43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Singleton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Singleton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	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32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 </a:t>
            </a:r>
            <a:r>
              <a:rPr lang="en-U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volatile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Singleton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Singleton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Singleton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	instance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Singleton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controlled by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recovering </a:t>
            </a:r>
            <a:r>
              <a:rPr lang="en-US" dirty="0"/>
              <a:t>after thread or process </a:t>
            </a:r>
            <a:r>
              <a:rPr lang="en-US" dirty="0" smtClean="0"/>
              <a:t>hanging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hardware support needed</a:t>
            </a:r>
          </a:p>
        </p:txBody>
      </p:sp>
    </p:spTree>
    <p:extLst>
      <p:ext uri="{BB962C8B-B14F-4D97-AF65-F5344CB8AC3E}">
        <p14:creationId xmlns:p14="http://schemas.microsoft.com/office/powerpoint/2010/main" val="1698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6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ConnectionFactory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threadLocalСonnectionCount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Connection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Connection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threadLocalConnection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connection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connection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threadLocalConnection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Integer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</a:rPr>
              <a:t>С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onnectionCount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</a:rPr>
              <a:t>С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onnectionCount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</a:rPr>
              <a:t>С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onnectionCount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(++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releaseConnection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Integer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</a:rPr>
              <a:t>С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onnectionCount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(--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Connection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threadLocalConnection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connection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close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threadLocalConnection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threadLocal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</a:rPr>
              <a:t>С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onnectionCount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235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Process vs. Thread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28083"/>
              </p:ext>
            </p:extLst>
          </p:nvPr>
        </p:nvGraphicFramePr>
        <p:xfrm>
          <a:off x="1074891" y="2289521"/>
          <a:ext cx="10042217" cy="22559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08972"/>
                <a:gridCol w="50332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outside </a:t>
                      </a:r>
                      <a:r>
                        <a:rPr lang="en-US" dirty="0" smtClean="0"/>
                        <a:t>JVM.</a:t>
                      </a:r>
                      <a:r>
                        <a:rPr lang="en-US" baseline="0" dirty="0" smtClean="0"/>
                        <a:t> Can be JVM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inside JVM process.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 it owns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process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be any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java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 start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6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130723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IOException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InterruptedException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equals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child.process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"Main process"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Process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ProcessBuilder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command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buildCommand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inheritIO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waitFor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"Exit code 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exitCode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ChildProcess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buildCommand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classPath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ManagementFactory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getRuntimeMXBean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getClassPath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"java"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Dchild.process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=true"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"-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classPath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TestBuilder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17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1979</TotalTime>
  <Words>451</Words>
  <Application>Microsoft Office PowerPoint</Application>
  <PresentationFormat>Widescreen</PresentationFormat>
  <Paragraphs>612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Arial Black</vt:lpstr>
      <vt:lpstr>Consolas</vt:lpstr>
      <vt:lpstr>Courier New</vt:lpstr>
      <vt:lpstr>Lucida Grande</vt:lpstr>
      <vt:lpstr>Trebuchet MS</vt:lpstr>
      <vt:lpstr>Cover Slides</vt:lpstr>
      <vt:lpstr>PowerPoint Presentation</vt:lpstr>
      <vt:lpstr>PowerPoint Presentation</vt:lpstr>
      <vt:lpstr>Multitasking</vt:lpstr>
      <vt:lpstr>PowerPoint Presentation</vt:lpstr>
      <vt:lpstr>PowerPoint Presentation</vt:lpstr>
      <vt:lpstr>Java concurrency</vt:lpstr>
      <vt:lpstr>PowerPoint Presentation</vt:lpstr>
      <vt:lpstr>Process</vt:lpstr>
      <vt:lpstr>PowerPoint Presentation</vt:lpstr>
      <vt:lpstr>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Threads priority</vt:lpstr>
      <vt:lpstr>PowerPoint Presentation</vt:lpstr>
      <vt:lpstr>PowerPoint Presentation</vt:lpstr>
      <vt:lpstr>Daemon threads</vt:lpstr>
      <vt:lpstr>PowerPoint Presentation</vt:lpstr>
      <vt:lpstr>PowerPoint Presentation</vt:lpstr>
      <vt:lpstr>Future/Callable</vt:lpstr>
      <vt:lpstr>PowerPoint Presentation</vt:lpstr>
      <vt:lpstr>PowerPoint Presentation</vt:lpstr>
      <vt:lpstr>Thread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level synchronization</vt:lpstr>
      <vt:lpstr>PowerPoint Presentation</vt:lpstr>
      <vt:lpstr>PowerPoint Presentation</vt:lpstr>
      <vt:lpstr>PowerPoint Presentation</vt:lpstr>
      <vt:lpstr>Synchronizers</vt:lpstr>
      <vt:lpstr>PowerPoint Presentation</vt:lpstr>
      <vt:lpstr>PowerPoint Presentation</vt:lpstr>
      <vt:lpstr>PowerPoint Presentation</vt:lpstr>
      <vt:lpstr>PowerPoint Presentation</vt:lpstr>
      <vt:lpstr>Executor services</vt:lpstr>
      <vt:lpstr>PowerPoint Presentation</vt:lpstr>
      <vt:lpstr>PowerPoint Presentation</vt:lpstr>
      <vt:lpstr>PowerPoint Presentation</vt:lpstr>
      <vt:lpstr>Double checked locking</vt:lpstr>
      <vt:lpstr>PowerPoint Presentation</vt:lpstr>
      <vt:lpstr>PowerPoint Presentation</vt:lpstr>
      <vt:lpstr>PowerPoint Presentation</vt:lpstr>
      <vt:lpstr>PowerPoint Presentation</vt:lpstr>
      <vt:lpstr>Thread local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Semaniv</dc:creator>
  <cp:lastModifiedBy>Taras Semaniv</cp:lastModifiedBy>
  <cp:revision>123</cp:revision>
  <dcterms:created xsi:type="dcterms:W3CDTF">2016-03-03T20:08:20Z</dcterms:created>
  <dcterms:modified xsi:type="dcterms:W3CDTF">2016-03-09T22:48:51Z</dcterms:modified>
</cp:coreProperties>
</file>