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Nunito Semi Bold" panose="020B0604020202020204" charset="0"/>
      <p:regular r:id="rId14"/>
    </p:embeddedFont>
    <p:embeddedFont>
      <p:font typeface="PT Sans" panose="020B05030202030202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6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496264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Sign Language Detection using Hand Landmark-based Approach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96728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By: Kotha Bharath Reddy (E22CSEU1103), Pratheek Reddy (E22CSEU1088), Jitendra (E22CSEU1091)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717137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Team Contribution: Jitendra 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UI/UX Developer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Created user-friendly GUI with Tkinter framework.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System Integrator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Integrated classifier and speech synthesis components.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Quality Assurance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Conducted cross-platform testing and finalized documentation.</a:t>
            </a:r>
            <a:endParaRPr lang="en-US" sz="18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4012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122890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615559" y="32051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Innovative Approach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615559" y="3700701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Combined MediaPipe, CNN, and LSTM for real-time sign language detection.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7464862" y="3122890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8242697" y="32051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Reliable Performance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242697" y="3700701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Achieved high accuracy with robust user-independent models.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837724" y="4945499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1615559" y="50277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User Accessibility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615559" y="5523309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Integrated text and speech output for enhanced user interaction.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7464862" y="4945499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8242697" y="50277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Team Synergy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242697" y="5523309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Collaborative effort across deep learning, vision, and UI development.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9412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Abstract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249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Our system recognizes American Sign Language gestures in real-time.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75392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MediaPipe extracts hand landmarks, feeding models that translate gestures.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7249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Deep learning models (CNN, LSTM) classify static and sequential gestures.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475392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aids communication for hearing-impaired users by converting gestures to speech and text.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4345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Project Objectives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00644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7101959" y="20887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Gesture Recognition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01959" y="2584252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Detect ASL alphabets and numbers using hand landmarks.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24124" y="344602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7101959" y="3528298"/>
            <a:ext cx="295453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Technology Integration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01959" y="40238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Utilize MediaPipe and OpenCV for precise landmark detection.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88561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7101959" y="49678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01959" y="546342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Train CNN and LSTM architectures for accurate classification.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324124" y="6325195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7101959" y="64074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Real-time Conversion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690300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Convert recognized signs into text and speech immediately.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2866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System Architecture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1911429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376124" y="191142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Input Capture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76124" y="2406968"/>
            <a:ext cx="124165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Webcam captures hand gestures continuously.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1196697" y="3029307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1735098" y="302930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Landmark Extraction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735098" y="3524845"/>
            <a:ext cx="120575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MediaPipe extracts 3D hand landmark coordinates.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1555790" y="4147185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2094190" y="414718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Feature Vector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2094190" y="4642723"/>
            <a:ext cx="116984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Calculate angles and distances between landmarks.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1914882" y="5265063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2453283" y="52650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Model Prediction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453283" y="5760601"/>
            <a:ext cx="1133939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CNN and LSTM classify gestures from features.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1555790" y="6382941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59ABA9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 14"/>
          <p:cNvSpPr/>
          <p:nvPr/>
        </p:nvSpPr>
        <p:spPr>
          <a:xfrm>
            <a:off x="2094190" y="63829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Output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2094190" y="6878479"/>
            <a:ext cx="116984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Display text and generate speech via pyttsx3.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8467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Technologies Used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367439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32051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MediaPipe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3700701"/>
            <a:ext cx="30143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 landmark detection framework.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233" y="2367439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51233" y="32051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OpenCV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51233" y="3700701"/>
            <a:ext cx="30143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Image processing and webcam interface.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743" y="2367439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64743" y="32051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TensorFlow/Keras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64743" y="3700701"/>
            <a:ext cx="30143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Deep learning model development and training.</a:t>
            </a:r>
            <a:endParaRPr lang="en-US" sz="18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8252" y="2367439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78252" y="32051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Tkinter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78252" y="3700701"/>
            <a:ext cx="301442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Graphical user interface framework.</a:t>
            </a:r>
            <a:endParaRPr lang="en-US" sz="18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24" y="4945499"/>
            <a:ext cx="598408" cy="59840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837724" y="57832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pyttsx3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837724" y="6278761"/>
            <a:ext cx="30143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Text-to-speech system for audio output.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825937"/>
            <a:ext cx="4224338" cy="528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Model Details</a:t>
            </a:r>
            <a:endParaRPr lang="en-US" sz="3300" dirty="0"/>
          </a:p>
        </p:txBody>
      </p:sp>
      <p:sp>
        <p:nvSpPr>
          <p:cNvPr id="4" name="Shape 1"/>
          <p:cNvSpPr/>
          <p:nvPr/>
        </p:nvSpPr>
        <p:spPr>
          <a:xfrm>
            <a:off x="837724" y="1623179"/>
            <a:ext cx="7468553" cy="1048107"/>
          </a:xfrm>
          <a:prstGeom prst="roundRect">
            <a:avLst>
              <a:gd name="adj" fmla="val 25694"/>
            </a:avLst>
          </a:prstGeom>
          <a:solidFill>
            <a:srgbClr val="00002E"/>
          </a:solidFill>
          <a:ln w="1524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1032391" y="1817846"/>
            <a:ext cx="2112169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CNN Model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1032391" y="2189440"/>
            <a:ext cx="707921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Trained on static ASL gestures for spatial pattern recognition.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837724" y="2850713"/>
            <a:ext cx="7468553" cy="1048107"/>
          </a:xfrm>
          <a:prstGeom prst="roundRect">
            <a:avLst>
              <a:gd name="adj" fmla="val 25694"/>
            </a:avLst>
          </a:prstGeom>
          <a:solidFill>
            <a:srgbClr val="00002E"/>
          </a:solidFill>
          <a:ln w="1524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1032391" y="3045381"/>
            <a:ext cx="2112169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LSTM Model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1032391" y="3416975"/>
            <a:ext cx="707921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Handles temporal sequences capturing gesture movements over time.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837724" y="4078248"/>
            <a:ext cx="7468553" cy="2097881"/>
          </a:xfrm>
          <a:prstGeom prst="roundRect">
            <a:avLst>
              <a:gd name="adj" fmla="val 12837"/>
            </a:avLst>
          </a:prstGeom>
          <a:solidFill>
            <a:srgbClr val="00002E"/>
          </a:solidFill>
          <a:ln w="1524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1032391" y="4272915"/>
            <a:ext cx="2112169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Performance Metrics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1032391" y="4644509"/>
            <a:ext cx="707921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Accuracy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1032391" y="4994434"/>
            <a:ext cx="707921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Precision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1032391" y="5344358"/>
            <a:ext cx="707921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Recall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1032391" y="5694283"/>
            <a:ext cx="707921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F1-Score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837724" y="6355556"/>
            <a:ext cx="7468553" cy="1048107"/>
          </a:xfrm>
          <a:prstGeom prst="roundRect">
            <a:avLst>
              <a:gd name="adj" fmla="val 25694"/>
            </a:avLst>
          </a:prstGeom>
          <a:solidFill>
            <a:srgbClr val="00002E"/>
          </a:solidFill>
          <a:ln w="15240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7" name="Text 14"/>
          <p:cNvSpPr/>
          <p:nvPr/>
        </p:nvSpPr>
        <p:spPr>
          <a:xfrm>
            <a:off x="1032391" y="6550223"/>
            <a:ext cx="2112169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User Independence</a:t>
            </a:r>
            <a:endParaRPr lang="en-US" sz="1650" dirty="0"/>
          </a:p>
        </p:txBody>
      </p:sp>
      <p:sp>
        <p:nvSpPr>
          <p:cNvPr id="18" name="Text 15"/>
          <p:cNvSpPr/>
          <p:nvPr/>
        </p:nvSpPr>
        <p:spPr>
          <a:xfrm>
            <a:off x="1032391" y="6921818"/>
            <a:ext cx="707921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Models fine-tuned to generalize across diverse users and conditions.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75199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Experimental Results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1814989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1615559" y="189726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High 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2392799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Achieved over 90% accuracy across test conditions.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837724" y="325457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1615559" y="333684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Robustness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15559" y="3832384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Functions reliably under varied lighting and user hand sizes.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469415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1615559" y="47764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Real-time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15559" y="5271968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Minimal latency for immediate user feedback from webcam input.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837724" y="651676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1615559" y="65990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Audio Feedback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7094577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Voice output using pyttsx3 ensures accessibility and ease of use.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1052000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Team Contribution: Kotha Bharath Reddy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Project Lead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Led project development and coordinated team efforts.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327148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Deep Learning Developer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Designed and trained CNN and LSTM models.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Implemented gesture-to-speech module and evaluated system accuracy.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910363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Team Contribution: Pratheek Reddy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33500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Computer Vision Engineer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Captured and annotated precise hand gesture datasets.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Feature Engineer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Preprocessed images and extracted landmarks using MediaPipe.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454</Words>
  <Application>Microsoft Office PowerPoint</Application>
  <PresentationFormat>Custom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Nunito Semi Bold</vt:lpstr>
      <vt:lpstr>Arial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puchala pratheek</cp:lastModifiedBy>
  <cp:revision>2</cp:revision>
  <dcterms:created xsi:type="dcterms:W3CDTF">2025-05-07T05:51:51Z</dcterms:created>
  <dcterms:modified xsi:type="dcterms:W3CDTF">2025-05-10T09:13:36Z</dcterms:modified>
</cp:coreProperties>
</file>