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487F9F-A954-444A-856E-97D94654E9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3B94224-DC5D-46E3-912F-85D4D36155BF}">
      <dgm:prSet/>
      <dgm:spPr/>
      <dgm:t>
        <a:bodyPr/>
        <a:lstStyle/>
        <a:p>
          <a:r>
            <a:rPr lang="en-US" dirty="0"/>
            <a:t> Vansh Budhiraja(E22CSEU0177)</a:t>
          </a:r>
        </a:p>
      </dgm:t>
    </dgm:pt>
    <dgm:pt modelId="{426A55E6-6EEC-4B28-99CE-98A585B14BF8}" type="parTrans" cxnId="{C30C0732-7064-4E5D-B18B-F9AD0E7047A9}">
      <dgm:prSet/>
      <dgm:spPr/>
      <dgm:t>
        <a:bodyPr/>
        <a:lstStyle/>
        <a:p>
          <a:endParaRPr lang="en-US"/>
        </a:p>
      </dgm:t>
    </dgm:pt>
    <dgm:pt modelId="{5976648D-148B-4F3C-A663-69B5DEEF13E1}" type="sibTrans" cxnId="{C30C0732-7064-4E5D-B18B-F9AD0E7047A9}">
      <dgm:prSet/>
      <dgm:spPr/>
      <dgm:t>
        <a:bodyPr/>
        <a:lstStyle/>
        <a:p>
          <a:endParaRPr lang="en-US"/>
        </a:p>
      </dgm:t>
    </dgm:pt>
    <dgm:pt modelId="{EE26E315-EF92-42D6-97A4-3EE8D54C5E0F}">
      <dgm:prSet/>
      <dgm:spPr/>
      <dgm:t>
        <a:bodyPr/>
        <a:lstStyle/>
        <a:p>
          <a:r>
            <a:rPr lang="en-US"/>
            <a:t>Pratham Pahwa(E22CSEU0164)</a:t>
          </a:r>
        </a:p>
      </dgm:t>
    </dgm:pt>
    <dgm:pt modelId="{625D8812-DE42-4361-89A4-EBCAF90318B8}" type="parTrans" cxnId="{91E9C35E-ADC6-408A-975E-FBB9EE5EDC28}">
      <dgm:prSet/>
      <dgm:spPr/>
      <dgm:t>
        <a:bodyPr/>
        <a:lstStyle/>
        <a:p>
          <a:endParaRPr lang="en-US"/>
        </a:p>
      </dgm:t>
    </dgm:pt>
    <dgm:pt modelId="{D14278BC-1000-49B7-8180-6BCD890B22CE}" type="sibTrans" cxnId="{91E9C35E-ADC6-408A-975E-FBB9EE5EDC28}">
      <dgm:prSet/>
      <dgm:spPr/>
      <dgm:t>
        <a:bodyPr/>
        <a:lstStyle/>
        <a:p>
          <a:endParaRPr lang="en-US"/>
        </a:p>
      </dgm:t>
    </dgm:pt>
    <dgm:pt modelId="{86AA4D15-21B3-4EE5-A120-57A60238030E}">
      <dgm:prSet/>
      <dgm:spPr/>
      <dgm:t>
        <a:bodyPr/>
        <a:lstStyle/>
        <a:p>
          <a:r>
            <a:rPr lang="en-US"/>
            <a:t>Deepanshu Kasana(E22CSEU0156)</a:t>
          </a:r>
        </a:p>
      </dgm:t>
    </dgm:pt>
    <dgm:pt modelId="{B8F5F4FA-61A8-4DEB-BBBE-C1C8DE727FE9}" type="parTrans" cxnId="{CBCAFC01-A6A5-4D8D-9136-ACCA057A8354}">
      <dgm:prSet/>
      <dgm:spPr/>
      <dgm:t>
        <a:bodyPr/>
        <a:lstStyle/>
        <a:p>
          <a:endParaRPr lang="en-US"/>
        </a:p>
      </dgm:t>
    </dgm:pt>
    <dgm:pt modelId="{FB83728F-DDA5-41CF-8EFB-7C7FA27AA1F0}" type="sibTrans" cxnId="{CBCAFC01-A6A5-4D8D-9136-ACCA057A8354}">
      <dgm:prSet/>
      <dgm:spPr/>
      <dgm:t>
        <a:bodyPr/>
        <a:lstStyle/>
        <a:p>
          <a:endParaRPr lang="en-US"/>
        </a:p>
      </dgm:t>
    </dgm:pt>
    <dgm:pt modelId="{1CADC778-95C3-0048-9D25-5AE6A819BA95}" type="pres">
      <dgm:prSet presAssocID="{C5487F9F-A954-444A-856E-97D94654E9F9}" presName="linear" presStyleCnt="0">
        <dgm:presLayoutVars>
          <dgm:animLvl val="lvl"/>
          <dgm:resizeHandles val="exact"/>
        </dgm:presLayoutVars>
      </dgm:prSet>
      <dgm:spPr/>
    </dgm:pt>
    <dgm:pt modelId="{D1AD8655-199F-134E-8250-57FFAD30B9E7}" type="pres">
      <dgm:prSet presAssocID="{93B94224-DC5D-46E3-912F-85D4D36155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C89E6C3-62F2-124B-8D57-68E72F336B60}" type="pres">
      <dgm:prSet presAssocID="{5976648D-148B-4F3C-A663-69B5DEEF13E1}" presName="spacer" presStyleCnt="0"/>
      <dgm:spPr/>
    </dgm:pt>
    <dgm:pt modelId="{6C7FFE7A-44CE-9641-99E8-1D34BB5454D3}" type="pres">
      <dgm:prSet presAssocID="{EE26E315-EF92-42D6-97A4-3EE8D54C5E0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770432C-82C4-E548-963F-338986B41DBF}" type="pres">
      <dgm:prSet presAssocID="{D14278BC-1000-49B7-8180-6BCD890B22CE}" presName="spacer" presStyleCnt="0"/>
      <dgm:spPr/>
    </dgm:pt>
    <dgm:pt modelId="{6863B554-3330-9E42-9BD6-1860076FE0D6}" type="pres">
      <dgm:prSet presAssocID="{86AA4D15-21B3-4EE5-A120-57A60238030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BCAFC01-A6A5-4D8D-9136-ACCA057A8354}" srcId="{C5487F9F-A954-444A-856E-97D94654E9F9}" destId="{86AA4D15-21B3-4EE5-A120-57A60238030E}" srcOrd="2" destOrd="0" parTransId="{B8F5F4FA-61A8-4DEB-BBBE-C1C8DE727FE9}" sibTransId="{FB83728F-DDA5-41CF-8EFB-7C7FA27AA1F0}"/>
    <dgm:cxn modelId="{C30C0732-7064-4E5D-B18B-F9AD0E7047A9}" srcId="{C5487F9F-A954-444A-856E-97D94654E9F9}" destId="{93B94224-DC5D-46E3-912F-85D4D36155BF}" srcOrd="0" destOrd="0" parTransId="{426A55E6-6EEC-4B28-99CE-98A585B14BF8}" sibTransId="{5976648D-148B-4F3C-A663-69B5DEEF13E1}"/>
    <dgm:cxn modelId="{91E9C35E-ADC6-408A-975E-FBB9EE5EDC28}" srcId="{C5487F9F-A954-444A-856E-97D94654E9F9}" destId="{EE26E315-EF92-42D6-97A4-3EE8D54C5E0F}" srcOrd="1" destOrd="0" parTransId="{625D8812-DE42-4361-89A4-EBCAF90318B8}" sibTransId="{D14278BC-1000-49B7-8180-6BCD890B22CE}"/>
    <dgm:cxn modelId="{78E11292-9517-D848-877A-D9E15C47F22C}" type="presOf" srcId="{93B94224-DC5D-46E3-912F-85D4D36155BF}" destId="{D1AD8655-199F-134E-8250-57FFAD30B9E7}" srcOrd="0" destOrd="0" presId="urn:microsoft.com/office/officeart/2005/8/layout/vList2"/>
    <dgm:cxn modelId="{8A27AAB6-B43E-0146-A85B-3E600FE79162}" type="presOf" srcId="{EE26E315-EF92-42D6-97A4-3EE8D54C5E0F}" destId="{6C7FFE7A-44CE-9641-99E8-1D34BB5454D3}" srcOrd="0" destOrd="0" presId="urn:microsoft.com/office/officeart/2005/8/layout/vList2"/>
    <dgm:cxn modelId="{0D5DE4BA-B02C-2C4B-A5DE-07ADB7F2565C}" type="presOf" srcId="{C5487F9F-A954-444A-856E-97D94654E9F9}" destId="{1CADC778-95C3-0048-9D25-5AE6A819BA95}" srcOrd="0" destOrd="0" presId="urn:microsoft.com/office/officeart/2005/8/layout/vList2"/>
    <dgm:cxn modelId="{9207BCD6-9E7F-354A-B1F6-75CC06A67825}" type="presOf" srcId="{86AA4D15-21B3-4EE5-A120-57A60238030E}" destId="{6863B554-3330-9E42-9BD6-1860076FE0D6}" srcOrd="0" destOrd="0" presId="urn:microsoft.com/office/officeart/2005/8/layout/vList2"/>
    <dgm:cxn modelId="{3FA0EFBE-F2AF-7941-A3B1-1914B8165CEA}" type="presParOf" srcId="{1CADC778-95C3-0048-9D25-5AE6A819BA95}" destId="{D1AD8655-199F-134E-8250-57FFAD30B9E7}" srcOrd="0" destOrd="0" presId="urn:microsoft.com/office/officeart/2005/8/layout/vList2"/>
    <dgm:cxn modelId="{4EE43207-4151-C146-9D94-DCD1E76A97EC}" type="presParOf" srcId="{1CADC778-95C3-0048-9D25-5AE6A819BA95}" destId="{2C89E6C3-62F2-124B-8D57-68E72F336B60}" srcOrd="1" destOrd="0" presId="urn:microsoft.com/office/officeart/2005/8/layout/vList2"/>
    <dgm:cxn modelId="{BF7E6F86-2FC7-E246-AE2F-605EA960CBBE}" type="presParOf" srcId="{1CADC778-95C3-0048-9D25-5AE6A819BA95}" destId="{6C7FFE7A-44CE-9641-99E8-1D34BB5454D3}" srcOrd="2" destOrd="0" presId="urn:microsoft.com/office/officeart/2005/8/layout/vList2"/>
    <dgm:cxn modelId="{194DA796-8E9C-2D42-AE7C-5BD5A2824741}" type="presParOf" srcId="{1CADC778-95C3-0048-9D25-5AE6A819BA95}" destId="{F770432C-82C4-E548-963F-338986B41DBF}" srcOrd="3" destOrd="0" presId="urn:microsoft.com/office/officeart/2005/8/layout/vList2"/>
    <dgm:cxn modelId="{3FC05525-6BB9-664C-9B3E-FE06420F3281}" type="presParOf" srcId="{1CADC778-95C3-0048-9D25-5AE6A819BA95}" destId="{6863B554-3330-9E42-9BD6-1860076FE0D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C48F5E5-E0DC-41BC-B304-EBCB6A5AE98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7313C86-B596-428F-BEEE-9D4A0F542F77}">
      <dgm:prSet/>
      <dgm:spPr/>
      <dgm:t>
        <a:bodyPr/>
        <a:lstStyle/>
        <a:p>
          <a:r>
            <a:rPr lang="en-US"/>
            <a:t>Integration with biometric verification for multi-factor authentication.</a:t>
          </a:r>
        </a:p>
      </dgm:t>
    </dgm:pt>
    <dgm:pt modelId="{A15A3FBD-4E1C-479F-A663-712F488F3993}" type="parTrans" cxnId="{93DDFC8C-4C83-4BEB-89A0-EF9A77AE29E4}">
      <dgm:prSet/>
      <dgm:spPr/>
      <dgm:t>
        <a:bodyPr/>
        <a:lstStyle/>
        <a:p>
          <a:endParaRPr lang="en-US"/>
        </a:p>
      </dgm:t>
    </dgm:pt>
    <dgm:pt modelId="{445E983E-C661-4559-80B5-546BACDF1A89}" type="sibTrans" cxnId="{93DDFC8C-4C83-4BEB-89A0-EF9A77AE29E4}">
      <dgm:prSet/>
      <dgm:spPr/>
      <dgm:t>
        <a:bodyPr/>
        <a:lstStyle/>
        <a:p>
          <a:endParaRPr lang="en-US"/>
        </a:p>
      </dgm:t>
    </dgm:pt>
    <dgm:pt modelId="{3C0D7E8B-3E36-4E94-851E-5D471DA0A431}">
      <dgm:prSet/>
      <dgm:spPr/>
      <dgm:t>
        <a:bodyPr/>
        <a:lstStyle/>
        <a:p>
          <a:r>
            <a:rPr lang="en-US"/>
            <a:t>Use of cloud storage for centralized data management.</a:t>
          </a:r>
        </a:p>
      </dgm:t>
    </dgm:pt>
    <dgm:pt modelId="{A1CB1AF3-08B4-4E5F-A3E6-60C237D864D9}" type="parTrans" cxnId="{C074BE95-5A89-43DE-96BB-69C6AA01F444}">
      <dgm:prSet/>
      <dgm:spPr/>
      <dgm:t>
        <a:bodyPr/>
        <a:lstStyle/>
        <a:p>
          <a:endParaRPr lang="en-US"/>
        </a:p>
      </dgm:t>
    </dgm:pt>
    <dgm:pt modelId="{02986C7C-EF6A-4BCC-88F9-AB76029A348E}" type="sibTrans" cxnId="{C074BE95-5A89-43DE-96BB-69C6AA01F444}">
      <dgm:prSet/>
      <dgm:spPr/>
      <dgm:t>
        <a:bodyPr/>
        <a:lstStyle/>
        <a:p>
          <a:endParaRPr lang="en-US"/>
        </a:p>
      </dgm:t>
    </dgm:pt>
    <dgm:pt modelId="{DDE995D3-C0BE-4020-AB95-7871AAF86E2B}">
      <dgm:prSet/>
      <dgm:spPr/>
      <dgm:t>
        <a:bodyPr/>
        <a:lstStyle/>
        <a:p>
          <a:r>
            <a:rPr lang="en-US"/>
            <a:t>Incorporation of edge computing for faster processing.</a:t>
          </a:r>
        </a:p>
      </dgm:t>
    </dgm:pt>
    <dgm:pt modelId="{83ABB14F-4BC8-45AE-8478-314B3AE8FD6A}" type="parTrans" cxnId="{0666BC85-5A49-4A1A-A216-4217DD80CE71}">
      <dgm:prSet/>
      <dgm:spPr/>
      <dgm:t>
        <a:bodyPr/>
        <a:lstStyle/>
        <a:p>
          <a:endParaRPr lang="en-US"/>
        </a:p>
      </dgm:t>
    </dgm:pt>
    <dgm:pt modelId="{89829A73-C2FA-41B3-BBCD-E436E28A815A}" type="sibTrans" cxnId="{0666BC85-5A49-4A1A-A216-4217DD80CE71}">
      <dgm:prSet/>
      <dgm:spPr/>
      <dgm:t>
        <a:bodyPr/>
        <a:lstStyle/>
        <a:p>
          <a:endParaRPr lang="en-US"/>
        </a:p>
      </dgm:t>
    </dgm:pt>
    <dgm:pt modelId="{C0A407A6-E80E-4449-85BD-57C5C171C3E8}">
      <dgm:prSet/>
      <dgm:spPr/>
      <dgm:t>
        <a:bodyPr/>
        <a:lstStyle/>
        <a:p>
          <a:r>
            <a:rPr lang="en-US"/>
            <a:t>Mobile app for real-time attendance monitoring by admins.</a:t>
          </a:r>
        </a:p>
      </dgm:t>
    </dgm:pt>
    <dgm:pt modelId="{F841C3ED-6F5E-4CF8-B1EB-53006D5849A7}" type="parTrans" cxnId="{946FB44C-9A51-42FB-A2AD-BB4DCDF093C8}">
      <dgm:prSet/>
      <dgm:spPr/>
      <dgm:t>
        <a:bodyPr/>
        <a:lstStyle/>
        <a:p>
          <a:endParaRPr lang="en-US"/>
        </a:p>
      </dgm:t>
    </dgm:pt>
    <dgm:pt modelId="{272C0AF1-EB2F-4EFA-B200-C16528BA3D50}" type="sibTrans" cxnId="{946FB44C-9A51-42FB-A2AD-BB4DCDF093C8}">
      <dgm:prSet/>
      <dgm:spPr/>
      <dgm:t>
        <a:bodyPr/>
        <a:lstStyle/>
        <a:p>
          <a:endParaRPr lang="en-US"/>
        </a:p>
      </dgm:t>
    </dgm:pt>
    <dgm:pt modelId="{5176A28E-2F95-7F43-85F3-120E1849F4F6}" type="pres">
      <dgm:prSet presAssocID="{4C48F5E5-E0DC-41BC-B304-EBCB6A5AE988}" presName="linear" presStyleCnt="0">
        <dgm:presLayoutVars>
          <dgm:animLvl val="lvl"/>
          <dgm:resizeHandles val="exact"/>
        </dgm:presLayoutVars>
      </dgm:prSet>
      <dgm:spPr/>
    </dgm:pt>
    <dgm:pt modelId="{D5F9DDDD-6036-9949-A828-E13E2B1862BA}" type="pres">
      <dgm:prSet presAssocID="{67313C86-B596-428F-BEEE-9D4A0F542F7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4E3076A-93F8-EE4A-98EF-6DE0E45D00B4}" type="pres">
      <dgm:prSet presAssocID="{445E983E-C661-4559-80B5-546BACDF1A89}" presName="spacer" presStyleCnt="0"/>
      <dgm:spPr/>
    </dgm:pt>
    <dgm:pt modelId="{32C91D1F-7FE9-D744-9AF5-1174988FC021}" type="pres">
      <dgm:prSet presAssocID="{3C0D7E8B-3E36-4E94-851E-5D471DA0A43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B859490-AE55-854F-B792-A275E943F66C}" type="pres">
      <dgm:prSet presAssocID="{02986C7C-EF6A-4BCC-88F9-AB76029A348E}" presName="spacer" presStyleCnt="0"/>
      <dgm:spPr/>
    </dgm:pt>
    <dgm:pt modelId="{B8B805B6-4B3F-9C44-A39D-67A94A1891CB}" type="pres">
      <dgm:prSet presAssocID="{DDE995D3-C0BE-4020-AB95-7871AAF86E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793CEFC-5A1F-AF42-84EA-616E5D66CAF5}" type="pres">
      <dgm:prSet presAssocID="{89829A73-C2FA-41B3-BBCD-E436E28A815A}" presName="spacer" presStyleCnt="0"/>
      <dgm:spPr/>
    </dgm:pt>
    <dgm:pt modelId="{CC994742-DAD1-A644-8FDE-0F1AB1CCC1AA}" type="pres">
      <dgm:prSet presAssocID="{C0A407A6-E80E-4449-85BD-57C5C171C3E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FD4300E-DD49-F54B-98D8-A2264C41A29E}" type="presOf" srcId="{67313C86-B596-428F-BEEE-9D4A0F542F77}" destId="{D5F9DDDD-6036-9949-A828-E13E2B1862BA}" srcOrd="0" destOrd="0" presId="urn:microsoft.com/office/officeart/2005/8/layout/vList2"/>
    <dgm:cxn modelId="{B78A9439-BC3D-E040-840F-3EB33983F9CC}" type="presOf" srcId="{3C0D7E8B-3E36-4E94-851E-5D471DA0A431}" destId="{32C91D1F-7FE9-D744-9AF5-1174988FC021}" srcOrd="0" destOrd="0" presId="urn:microsoft.com/office/officeart/2005/8/layout/vList2"/>
    <dgm:cxn modelId="{A30F3D42-94DA-4543-84E3-EFF998F9E1C6}" type="presOf" srcId="{DDE995D3-C0BE-4020-AB95-7871AAF86E2B}" destId="{B8B805B6-4B3F-9C44-A39D-67A94A1891CB}" srcOrd="0" destOrd="0" presId="urn:microsoft.com/office/officeart/2005/8/layout/vList2"/>
    <dgm:cxn modelId="{946FB44C-9A51-42FB-A2AD-BB4DCDF093C8}" srcId="{4C48F5E5-E0DC-41BC-B304-EBCB6A5AE988}" destId="{C0A407A6-E80E-4449-85BD-57C5C171C3E8}" srcOrd="3" destOrd="0" parTransId="{F841C3ED-6F5E-4CF8-B1EB-53006D5849A7}" sibTransId="{272C0AF1-EB2F-4EFA-B200-C16528BA3D50}"/>
    <dgm:cxn modelId="{0666BC85-5A49-4A1A-A216-4217DD80CE71}" srcId="{4C48F5E5-E0DC-41BC-B304-EBCB6A5AE988}" destId="{DDE995D3-C0BE-4020-AB95-7871AAF86E2B}" srcOrd="2" destOrd="0" parTransId="{83ABB14F-4BC8-45AE-8478-314B3AE8FD6A}" sibTransId="{89829A73-C2FA-41B3-BBCD-E436E28A815A}"/>
    <dgm:cxn modelId="{93DDFC8C-4C83-4BEB-89A0-EF9A77AE29E4}" srcId="{4C48F5E5-E0DC-41BC-B304-EBCB6A5AE988}" destId="{67313C86-B596-428F-BEEE-9D4A0F542F77}" srcOrd="0" destOrd="0" parTransId="{A15A3FBD-4E1C-479F-A663-712F488F3993}" sibTransId="{445E983E-C661-4559-80B5-546BACDF1A89}"/>
    <dgm:cxn modelId="{6C28058F-AA26-EC40-B3D7-34D2FFD804AD}" type="presOf" srcId="{4C48F5E5-E0DC-41BC-B304-EBCB6A5AE988}" destId="{5176A28E-2F95-7F43-85F3-120E1849F4F6}" srcOrd="0" destOrd="0" presId="urn:microsoft.com/office/officeart/2005/8/layout/vList2"/>
    <dgm:cxn modelId="{C074BE95-5A89-43DE-96BB-69C6AA01F444}" srcId="{4C48F5E5-E0DC-41BC-B304-EBCB6A5AE988}" destId="{3C0D7E8B-3E36-4E94-851E-5D471DA0A431}" srcOrd="1" destOrd="0" parTransId="{A1CB1AF3-08B4-4E5F-A3E6-60C237D864D9}" sibTransId="{02986C7C-EF6A-4BCC-88F9-AB76029A348E}"/>
    <dgm:cxn modelId="{5D6E4ED8-D8B3-9F45-BDCE-74ACDF6B5F8B}" type="presOf" srcId="{C0A407A6-E80E-4449-85BD-57C5C171C3E8}" destId="{CC994742-DAD1-A644-8FDE-0F1AB1CCC1AA}" srcOrd="0" destOrd="0" presId="urn:microsoft.com/office/officeart/2005/8/layout/vList2"/>
    <dgm:cxn modelId="{7E8B820A-F6AE-9D42-AD17-0BBDD4001E49}" type="presParOf" srcId="{5176A28E-2F95-7F43-85F3-120E1849F4F6}" destId="{D5F9DDDD-6036-9949-A828-E13E2B1862BA}" srcOrd="0" destOrd="0" presId="urn:microsoft.com/office/officeart/2005/8/layout/vList2"/>
    <dgm:cxn modelId="{F332A5F4-05A9-CC49-B125-1A0745BB2472}" type="presParOf" srcId="{5176A28E-2F95-7F43-85F3-120E1849F4F6}" destId="{E4E3076A-93F8-EE4A-98EF-6DE0E45D00B4}" srcOrd="1" destOrd="0" presId="urn:microsoft.com/office/officeart/2005/8/layout/vList2"/>
    <dgm:cxn modelId="{72962758-7D9B-A742-A368-CD20A19912E5}" type="presParOf" srcId="{5176A28E-2F95-7F43-85F3-120E1849F4F6}" destId="{32C91D1F-7FE9-D744-9AF5-1174988FC021}" srcOrd="2" destOrd="0" presId="urn:microsoft.com/office/officeart/2005/8/layout/vList2"/>
    <dgm:cxn modelId="{1678BB66-54CB-7344-9833-86254B25D2BF}" type="presParOf" srcId="{5176A28E-2F95-7F43-85F3-120E1849F4F6}" destId="{AB859490-AE55-854F-B792-A275E943F66C}" srcOrd="3" destOrd="0" presId="urn:microsoft.com/office/officeart/2005/8/layout/vList2"/>
    <dgm:cxn modelId="{E417B06C-4205-9441-B5D2-6A5C3E8AAE78}" type="presParOf" srcId="{5176A28E-2F95-7F43-85F3-120E1849F4F6}" destId="{B8B805B6-4B3F-9C44-A39D-67A94A1891CB}" srcOrd="4" destOrd="0" presId="urn:microsoft.com/office/officeart/2005/8/layout/vList2"/>
    <dgm:cxn modelId="{0B3CF099-AF5E-5F43-B5E7-560CD1F58988}" type="presParOf" srcId="{5176A28E-2F95-7F43-85F3-120E1849F4F6}" destId="{1793CEFC-5A1F-AF42-84EA-616E5D66CAF5}" srcOrd="5" destOrd="0" presId="urn:microsoft.com/office/officeart/2005/8/layout/vList2"/>
    <dgm:cxn modelId="{868E8B4D-9DC8-E442-8486-90ACB41C8122}" type="presParOf" srcId="{5176A28E-2F95-7F43-85F3-120E1849F4F6}" destId="{CC994742-DAD1-A644-8FDE-0F1AB1CCC1A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58CE68-8668-4363-BDBA-53E5D23A599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301C6A-76F3-4E79-B63B-C738AAF8BEA8}">
      <dgm:prSet/>
      <dgm:spPr/>
      <dgm:t>
        <a:bodyPr/>
        <a:lstStyle/>
        <a:p>
          <a:r>
            <a:rPr lang="en-US"/>
            <a:t>Automate attendance using CCTV and facial recognition.</a:t>
          </a:r>
        </a:p>
      </dgm:t>
    </dgm:pt>
    <dgm:pt modelId="{FE9785D8-C554-4975-AD20-75E9F8AB63B8}" type="parTrans" cxnId="{8274A5B1-480D-4522-8D6D-9B47CF326CD1}">
      <dgm:prSet/>
      <dgm:spPr/>
      <dgm:t>
        <a:bodyPr/>
        <a:lstStyle/>
        <a:p>
          <a:endParaRPr lang="en-US"/>
        </a:p>
      </dgm:t>
    </dgm:pt>
    <dgm:pt modelId="{D81B402A-65AF-4EFA-8ABF-23897F847E99}" type="sibTrans" cxnId="{8274A5B1-480D-4522-8D6D-9B47CF326CD1}">
      <dgm:prSet/>
      <dgm:spPr/>
      <dgm:t>
        <a:bodyPr/>
        <a:lstStyle/>
        <a:p>
          <a:endParaRPr lang="en-US"/>
        </a:p>
      </dgm:t>
    </dgm:pt>
    <dgm:pt modelId="{35D7FDA9-52C7-4DA0-BECC-4AC5F8441B70}">
      <dgm:prSet/>
      <dgm:spPr/>
      <dgm:t>
        <a:bodyPr/>
        <a:lstStyle/>
        <a:p>
          <a:r>
            <a:rPr lang="en-US"/>
            <a:t>Eliminate manual attendance marking.</a:t>
          </a:r>
        </a:p>
      </dgm:t>
    </dgm:pt>
    <dgm:pt modelId="{E18A4E6F-6913-42B1-A45A-58B4DABF538F}" type="parTrans" cxnId="{65A3AA50-06A2-4987-96A9-041A6EF98C26}">
      <dgm:prSet/>
      <dgm:spPr/>
      <dgm:t>
        <a:bodyPr/>
        <a:lstStyle/>
        <a:p>
          <a:endParaRPr lang="en-US"/>
        </a:p>
      </dgm:t>
    </dgm:pt>
    <dgm:pt modelId="{BF7CFDB4-BEBC-4D7F-9F75-CBF2560741AC}" type="sibTrans" cxnId="{65A3AA50-06A2-4987-96A9-041A6EF98C26}">
      <dgm:prSet/>
      <dgm:spPr/>
      <dgm:t>
        <a:bodyPr/>
        <a:lstStyle/>
        <a:p>
          <a:endParaRPr lang="en-US"/>
        </a:p>
      </dgm:t>
    </dgm:pt>
    <dgm:pt modelId="{9B59F901-B30B-4BA0-B143-5C8E5CBEF68F}">
      <dgm:prSet/>
      <dgm:spPr/>
      <dgm:t>
        <a:bodyPr/>
        <a:lstStyle/>
        <a:p>
          <a:r>
            <a:rPr lang="en-US"/>
            <a:t>Enhance accuracy, reduce proxies.</a:t>
          </a:r>
        </a:p>
      </dgm:t>
    </dgm:pt>
    <dgm:pt modelId="{894620F4-9464-4A2F-A90F-9CC1B0827056}" type="parTrans" cxnId="{27B8308C-9471-4191-A4AE-F2C0F3052274}">
      <dgm:prSet/>
      <dgm:spPr/>
      <dgm:t>
        <a:bodyPr/>
        <a:lstStyle/>
        <a:p>
          <a:endParaRPr lang="en-US"/>
        </a:p>
      </dgm:t>
    </dgm:pt>
    <dgm:pt modelId="{8C2E74FB-CBF5-4276-8A59-A23A857AC231}" type="sibTrans" cxnId="{27B8308C-9471-4191-A4AE-F2C0F3052274}">
      <dgm:prSet/>
      <dgm:spPr/>
      <dgm:t>
        <a:bodyPr/>
        <a:lstStyle/>
        <a:p>
          <a:endParaRPr lang="en-US"/>
        </a:p>
      </dgm:t>
    </dgm:pt>
    <dgm:pt modelId="{9E92EA7C-FB95-42EC-A257-BE11F2FF81CC}">
      <dgm:prSet/>
      <dgm:spPr/>
      <dgm:t>
        <a:bodyPr/>
        <a:lstStyle/>
        <a:p>
          <a:r>
            <a:rPr lang="en-US"/>
            <a:t>Seamless integration with existing systems.</a:t>
          </a:r>
        </a:p>
      </dgm:t>
    </dgm:pt>
    <dgm:pt modelId="{9C6814A9-1865-4A7E-9140-3387BA462F7F}" type="parTrans" cxnId="{FA4237C7-F55F-4E6A-97EF-359C2CEC90DD}">
      <dgm:prSet/>
      <dgm:spPr/>
      <dgm:t>
        <a:bodyPr/>
        <a:lstStyle/>
        <a:p>
          <a:endParaRPr lang="en-US"/>
        </a:p>
      </dgm:t>
    </dgm:pt>
    <dgm:pt modelId="{18058254-28C5-40F9-8228-51A714C25B5C}" type="sibTrans" cxnId="{FA4237C7-F55F-4E6A-97EF-359C2CEC90DD}">
      <dgm:prSet/>
      <dgm:spPr/>
      <dgm:t>
        <a:bodyPr/>
        <a:lstStyle/>
        <a:p>
          <a:endParaRPr lang="en-US"/>
        </a:p>
      </dgm:t>
    </dgm:pt>
    <dgm:pt modelId="{2D686315-CE36-4729-A692-A36DE8750587}">
      <dgm:prSet/>
      <dgm:spPr/>
      <dgm:t>
        <a:bodyPr/>
        <a:lstStyle/>
        <a:p>
          <a:r>
            <a:rPr lang="en-US"/>
            <a:t>Generate insights via data analytics.</a:t>
          </a:r>
        </a:p>
      </dgm:t>
    </dgm:pt>
    <dgm:pt modelId="{204D6A84-0F42-48B8-91B2-881BA4D8069E}" type="parTrans" cxnId="{1280CCDE-F025-492E-A609-CEFEDC94070C}">
      <dgm:prSet/>
      <dgm:spPr/>
      <dgm:t>
        <a:bodyPr/>
        <a:lstStyle/>
        <a:p>
          <a:endParaRPr lang="en-US"/>
        </a:p>
      </dgm:t>
    </dgm:pt>
    <dgm:pt modelId="{A354EDD1-E2BA-4EF8-8C33-253EACE5B0F7}" type="sibTrans" cxnId="{1280CCDE-F025-492E-A609-CEFEDC94070C}">
      <dgm:prSet/>
      <dgm:spPr/>
      <dgm:t>
        <a:bodyPr/>
        <a:lstStyle/>
        <a:p>
          <a:endParaRPr lang="en-US"/>
        </a:p>
      </dgm:t>
    </dgm:pt>
    <dgm:pt modelId="{05FD50B0-B408-A74F-9BF2-EB4BDFA66E0F}" type="pres">
      <dgm:prSet presAssocID="{CF58CE68-8668-4363-BDBA-53E5D23A5998}" presName="linear" presStyleCnt="0">
        <dgm:presLayoutVars>
          <dgm:animLvl val="lvl"/>
          <dgm:resizeHandles val="exact"/>
        </dgm:presLayoutVars>
      </dgm:prSet>
      <dgm:spPr/>
    </dgm:pt>
    <dgm:pt modelId="{83FBB411-4772-1E45-A834-3221A101A196}" type="pres">
      <dgm:prSet presAssocID="{CC301C6A-76F3-4E79-B63B-C738AAF8BEA8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E6990DD-124F-3A44-A62D-E9BDE80DB3EA}" type="pres">
      <dgm:prSet presAssocID="{D81B402A-65AF-4EFA-8ABF-23897F847E99}" presName="spacer" presStyleCnt="0"/>
      <dgm:spPr/>
    </dgm:pt>
    <dgm:pt modelId="{021144A9-0568-4349-92D8-AECA76FAD913}" type="pres">
      <dgm:prSet presAssocID="{35D7FDA9-52C7-4DA0-BECC-4AC5F8441B7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88F5556-E85C-1048-9D26-7B92B3ADAC33}" type="pres">
      <dgm:prSet presAssocID="{BF7CFDB4-BEBC-4D7F-9F75-CBF2560741AC}" presName="spacer" presStyleCnt="0"/>
      <dgm:spPr/>
    </dgm:pt>
    <dgm:pt modelId="{051F1F7A-527D-6D4C-8D86-4F21AAF10A1E}" type="pres">
      <dgm:prSet presAssocID="{9B59F901-B30B-4BA0-B143-5C8E5CBEF68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66681B3-6B80-104D-A129-79B48B1DD3D2}" type="pres">
      <dgm:prSet presAssocID="{8C2E74FB-CBF5-4276-8A59-A23A857AC231}" presName="spacer" presStyleCnt="0"/>
      <dgm:spPr/>
    </dgm:pt>
    <dgm:pt modelId="{65689DCE-3E92-CB45-AA7B-E839ED8BC116}" type="pres">
      <dgm:prSet presAssocID="{9E92EA7C-FB95-42EC-A257-BE11F2FF81C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041177-5D87-9747-BCE8-07C3C504508B}" type="pres">
      <dgm:prSet presAssocID="{18058254-28C5-40F9-8228-51A714C25B5C}" presName="spacer" presStyleCnt="0"/>
      <dgm:spPr/>
    </dgm:pt>
    <dgm:pt modelId="{503EB046-73EF-5C42-B916-73826917E758}" type="pres">
      <dgm:prSet presAssocID="{2D686315-CE36-4729-A692-A36DE875058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7C5BF39-5209-E746-A6A4-165BE313D4AA}" type="presOf" srcId="{CF58CE68-8668-4363-BDBA-53E5D23A5998}" destId="{05FD50B0-B408-A74F-9BF2-EB4BDFA66E0F}" srcOrd="0" destOrd="0" presId="urn:microsoft.com/office/officeart/2005/8/layout/vList2"/>
    <dgm:cxn modelId="{65A3AA50-06A2-4987-96A9-041A6EF98C26}" srcId="{CF58CE68-8668-4363-BDBA-53E5D23A5998}" destId="{35D7FDA9-52C7-4DA0-BECC-4AC5F8441B70}" srcOrd="1" destOrd="0" parTransId="{E18A4E6F-6913-42B1-A45A-58B4DABF538F}" sibTransId="{BF7CFDB4-BEBC-4D7F-9F75-CBF2560741AC}"/>
    <dgm:cxn modelId="{13435863-8712-A74F-8467-A9EE9F55B2CB}" type="presOf" srcId="{35D7FDA9-52C7-4DA0-BECC-4AC5F8441B70}" destId="{021144A9-0568-4349-92D8-AECA76FAD913}" srcOrd="0" destOrd="0" presId="urn:microsoft.com/office/officeart/2005/8/layout/vList2"/>
    <dgm:cxn modelId="{23143F64-20F7-E74F-96AE-2E035918A730}" type="presOf" srcId="{9E92EA7C-FB95-42EC-A257-BE11F2FF81CC}" destId="{65689DCE-3E92-CB45-AA7B-E839ED8BC116}" srcOrd="0" destOrd="0" presId="urn:microsoft.com/office/officeart/2005/8/layout/vList2"/>
    <dgm:cxn modelId="{27B8308C-9471-4191-A4AE-F2C0F3052274}" srcId="{CF58CE68-8668-4363-BDBA-53E5D23A5998}" destId="{9B59F901-B30B-4BA0-B143-5C8E5CBEF68F}" srcOrd="2" destOrd="0" parTransId="{894620F4-9464-4A2F-A90F-9CC1B0827056}" sibTransId="{8C2E74FB-CBF5-4276-8A59-A23A857AC231}"/>
    <dgm:cxn modelId="{471EEAAC-756C-0546-BF00-0120C1388E0F}" type="presOf" srcId="{9B59F901-B30B-4BA0-B143-5C8E5CBEF68F}" destId="{051F1F7A-527D-6D4C-8D86-4F21AAF10A1E}" srcOrd="0" destOrd="0" presId="urn:microsoft.com/office/officeart/2005/8/layout/vList2"/>
    <dgm:cxn modelId="{8274A5B1-480D-4522-8D6D-9B47CF326CD1}" srcId="{CF58CE68-8668-4363-BDBA-53E5D23A5998}" destId="{CC301C6A-76F3-4E79-B63B-C738AAF8BEA8}" srcOrd="0" destOrd="0" parTransId="{FE9785D8-C554-4975-AD20-75E9F8AB63B8}" sibTransId="{D81B402A-65AF-4EFA-8ABF-23897F847E99}"/>
    <dgm:cxn modelId="{DAC6C3B6-D8B6-C042-B532-C30151FB3CC3}" type="presOf" srcId="{2D686315-CE36-4729-A692-A36DE8750587}" destId="{503EB046-73EF-5C42-B916-73826917E758}" srcOrd="0" destOrd="0" presId="urn:microsoft.com/office/officeart/2005/8/layout/vList2"/>
    <dgm:cxn modelId="{FA4237C7-F55F-4E6A-97EF-359C2CEC90DD}" srcId="{CF58CE68-8668-4363-BDBA-53E5D23A5998}" destId="{9E92EA7C-FB95-42EC-A257-BE11F2FF81CC}" srcOrd="3" destOrd="0" parTransId="{9C6814A9-1865-4A7E-9140-3387BA462F7F}" sibTransId="{18058254-28C5-40F9-8228-51A714C25B5C}"/>
    <dgm:cxn modelId="{E3FCBBCF-ACD6-434D-BCAF-B5FA09700015}" type="presOf" srcId="{CC301C6A-76F3-4E79-B63B-C738AAF8BEA8}" destId="{83FBB411-4772-1E45-A834-3221A101A196}" srcOrd="0" destOrd="0" presId="urn:microsoft.com/office/officeart/2005/8/layout/vList2"/>
    <dgm:cxn modelId="{1280CCDE-F025-492E-A609-CEFEDC94070C}" srcId="{CF58CE68-8668-4363-BDBA-53E5D23A5998}" destId="{2D686315-CE36-4729-A692-A36DE8750587}" srcOrd="4" destOrd="0" parTransId="{204D6A84-0F42-48B8-91B2-881BA4D8069E}" sibTransId="{A354EDD1-E2BA-4EF8-8C33-253EACE5B0F7}"/>
    <dgm:cxn modelId="{C138D3A4-3A40-5A46-BCE1-3386B33035FB}" type="presParOf" srcId="{05FD50B0-B408-A74F-9BF2-EB4BDFA66E0F}" destId="{83FBB411-4772-1E45-A834-3221A101A196}" srcOrd="0" destOrd="0" presId="urn:microsoft.com/office/officeart/2005/8/layout/vList2"/>
    <dgm:cxn modelId="{1E7776DA-EB01-4643-826C-70C4DE4C8A25}" type="presParOf" srcId="{05FD50B0-B408-A74F-9BF2-EB4BDFA66E0F}" destId="{9E6990DD-124F-3A44-A62D-E9BDE80DB3EA}" srcOrd="1" destOrd="0" presId="urn:microsoft.com/office/officeart/2005/8/layout/vList2"/>
    <dgm:cxn modelId="{7623C006-6517-EA43-AEB6-ADD4537C0B22}" type="presParOf" srcId="{05FD50B0-B408-A74F-9BF2-EB4BDFA66E0F}" destId="{021144A9-0568-4349-92D8-AECA76FAD913}" srcOrd="2" destOrd="0" presId="urn:microsoft.com/office/officeart/2005/8/layout/vList2"/>
    <dgm:cxn modelId="{1A2463C0-E5CF-E443-B7CC-367E1795DF8F}" type="presParOf" srcId="{05FD50B0-B408-A74F-9BF2-EB4BDFA66E0F}" destId="{988F5556-E85C-1048-9D26-7B92B3ADAC33}" srcOrd="3" destOrd="0" presId="urn:microsoft.com/office/officeart/2005/8/layout/vList2"/>
    <dgm:cxn modelId="{3B47A142-A522-0F4F-9889-F607D9780AAA}" type="presParOf" srcId="{05FD50B0-B408-A74F-9BF2-EB4BDFA66E0F}" destId="{051F1F7A-527D-6D4C-8D86-4F21AAF10A1E}" srcOrd="4" destOrd="0" presId="urn:microsoft.com/office/officeart/2005/8/layout/vList2"/>
    <dgm:cxn modelId="{5A65CC37-F2E8-384F-AAEB-791F77C4A404}" type="presParOf" srcId="{05FD50B0-B408-A74F-9BF2-EB4BDFA66E0F}" destId="{F66681B3-6B80-104D-A129-79B48B1DD3D2}" srcOrd="5" destOrd="0" presId="urn:microsoft.com/office/officeart/2005/8/layout/vList2"/>
    <dgm:cxn modelId="{2C9DB8D3-D795-0249-A792-A46D83668FDF}" type="presParOf" srcId="{05FD50B0-B408-A74F-9BF2-EB4BDFA66E0F}" destId="{65689DCE-3E92-CB45-AA7B-E839ED8BC116}" srcOrd="6" destOrd="0" presId="urn:microsoft.com/office/officeart/2005/8/layout/vList2"/>
    <dgm:cxn modelId="{DC70FF26-DA52-9D4C-9030-AFCA8468691C}" type="presParOf" srcId="{05FD50B0-B408-A74F-9BF2-EB4BDFA66E0F}" destId="{A7041177-5D87-9747-BCE8-07C3C504508B}" srcOrd="7" destOrd="0" presId="urn:microsoft.com/office/officeart/2005/8/layout/vList2"/>
    <dgm:cxn modelId="{96716DF9-9866-434D-9033-9A090170139B}" type="presParOf" srcId="{05FD50B0-B408-A74F-9BF2-EB4BDFA66E0F}" destId="{503EB046-73EF-5C42-B916-73826917E75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3FA550-FB74-404B-8D06-910F458F1A5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F8E76B-6121-4254-8A1E-2738310918F9}">
      <dgm:prSet/>
      <dgm:spPr/>
      <dgm:t>
        <a:bodyPr/>
        <a:lstStyle/>
        <a:p>
          <a:r>
            <a:rPr lang="en-US"/>
            <a:t>Accuracy: Reduces human error.</a:t>
          </a:r>
        </a:p>
      </dgm:t>
    </dgm:pt>
    <dgm:pt modelId="{580CFDE5-78F9-43D5-A89C-85A948B2BC49}" type="parTrans" cxnId="{C2CA556D-4A50-4A43-8185-B875DA6157D6}">
      <dgm:prSet/>
      <dgm:spPr/>
      <dgm:t>
        <a:bodyPr/>
        <a:lstStyle/>
        <a:p>
          <a:endParaRPr lang="en-US"/>
        </a:p>
      </dgm:t>
    </dgm:pt>
    <dgm:pt modelId="{9C9B7633-2D71-4E06-B77F-A43A495618BE}" type="sibTrans" cxnId="{C2CA556D-4A50-4A43-8185-B875DA6157D6}">
      <dgm:prSet/>
      <dgm:spPr/>
      <dgm:t>
        <a:bodyPr/>
        <a:lstStyle/>
        <a:p>
          <a:endParaRPr lang="en-US"/>
        </a:p>
      </dgm:t>
    </dgm:pt>
    <dgm:pt modelId="{DABEA007-383D-4BC3-B499-5EAEC41FE482}">
      <dgm:prSet/>
      <dgm:spPr/>
      <dgm:t>
        <a:bodyPr/>
        <a:lstStyle/>
        <a:p>
          <a:r>
            <a:rPr lang="en-US"/>
            <a:t>Security: Prevents unauthorized attendance.</a:t>
          </a:r>
        </a:p>
      </dgm:t>
    </dgm:pt>
    <dgm:pt modelId="{D8B88817-B58C-43AF-AB90-ED4CD46B9799}" type="parTrans" cxnId="{6A4356E1-4A5F-4BED-A2DC-4A6A63135923}">
      <dgm:prSet/>
      <dgm:spPr/>
      <dgm:t>
        <a:bodyPr/>
        <a:lstStyle/>
        <a:p>
          <a:endParaRPr lang="en-US"/>
        </a:p>
      </dgm:t>
    </dgm:pt>
    <dgm:pt modelId="{56F98ADF-2A53-4E72-B064-C1D73B5CCA9E}" type="sibTrans" cxnId="{6A4356E1-4A5F-4BED-A2DC-4A6A63135923}">
      <dgm:prSet/>
      <dgm:spPr/>
      <dgm:t>
        <a:bodyPr/>
        <a:lstStyle/>
        <a:p>
          <a:endParaRPr lang="en-US"/>
        </a:p>
      </dgm:t>
    </dgm:pt>
    <dgm:pt modelId="{17EF61E0-871F-4CEE-8A41-BE594AD60980}">
      <dgm:prSet/>
      <dgm:spPr/>
      <dgm:t>
        <a:bodyPr/>
        <a:lstStyle/>
        <a:p>
          <a:r>
            <a:rPr lang="en-US"/>
            <a:t>Efficiency: Saves time and cost.</a:t>
          </a:r>
        </a:p>
      </dgm:t>
    </dgm:pt>
    <dgm:pt modelId="{A83F21D9-3C55-482C-BB67-8764BFFE555F}" type="parTrans" cxnId="{E2C92625-3BCF-418D-A639-E9C3755B87E7}">
      <dgm:prSet/>
      <dgm:spPr/>
      <dgm:t>
        <a:bodyPr/>
        <a:lstStyle/>
        <a:p>
          <a:endParaRPr lang="en-US"/>
        </a:p>
      </dgm:t>
    </dgm:pt>
    <dgm:pt modelId="{8344E216-93EF-442E-9AF4-EDBFB6546F63}" type="sibTrans" cxnId="{E2C92625-3BCF-418D-A639-E9C3755B87E7}">
      <dgm:prSet/>
      <dgm:spPr/>
      <dgm:t>
        <a:bodyPr/>
        <a:lstStyle/>
        <a:p>
          <a:endParaRPr lang="en-US"/>
        </a:p>
      </dgm:t>
    </dgm:pt>
    <dgm:pt modelId="{AF84C36D-7F11-4FB8-B07D-EDF73147C0DE}">
      <dgm:prSet/>
      <dgm:spPr/>
      <dgm:t>
        <a:bodyPr/>
        <a:lstStyle/>
        <a:p>
          <a:r>
            <a:rPr lang="en-US"/>
            <a:t>Integration: Works with existing CCTV and software.</a:t>
          </a:r>
        </a:p>
      </dgm:t>
    </dgm:pt>
    <dgm:pt modelId="{08A24813-17D9-4EA9-A0CC-6CEB305CC0AA}" type="parTrans" cxnId="{7E2A8BD4-DDFB-4EE9-BC8A-BEF4AB873DFB}">
      <dgm:prSet/>
      <dgm:spPr/>
      <dgm:t>
        <a:bodyPr/>
        <a:lstStyle/>
        <a:p>
          <a:endParaRPr lang="en-US"/>
        </a:p>
      </dgm:t>
    </dgm:pt>
    <dgm:pt modelId="{40BA15A0-6FF3-41B0-B0FF-1AE50ADB47A7}" type="sibTrans" cxnId="{7E2A8BD4-DDFB-4EE9-BC8A-BEF4AB873DFB}">
      <dgm:prSet/>
      <dgm:spPr/>
      <dgm:t>
        <a:bodyPr/>
        <a:lstStyle/>
        <a:p>
          <a:endParaRPr lang="en-US"/>
        </a:p>
      </dgm:t>
    </dgm:pt>
    <dgm:pt modelId="{F558D506-2729-47C4-8BB3-47C37620AE93}">
      <dgm:prSet/>
      <dgm:spPr/>
      <dgm:t>
        <a:bodyPr/>
        <a:lstStyle/>
        <a:p>
          <a:r>
            <a:rPr lang="en-US"/>
            <a:t>Analytics: Tracks attendance trends.</a:t>
          </a:r>
        </a:p>
      </dgm:t>
    </dgm:pt>
    <dgm:pt modelId="{45D9C7AD-2E6C-4760-9F67-E4196A8A4DA7}" type="parTrans" cxnId="{70CD53A3-3984-442F-8202-0E432CE44E99}">
      <dgm:prSet/>
      <dgm:spPr/>
      <dgm:t>
        <a:bodyPr/>
        <a:lstStyle/>
        <a:p>
          <a:endParaRPr lang="en-US"/>
        </a:p>
      </dgm:t>
    </dgm:pt>
    <dgm:pt modelId="{642DBA50-13EE-4CA2-ACAE-ED2970773A9C}" type="sibTrans" cxnId="{70CD53A3-3984-442F-8202-0E432CE44E99}">
      <dgm:prSet/>
      <dgm:spPr/>
      <dgm:t>
        <a:bodyPr/>
        <a:lstStyle/>
        <a:p>
          <a:endParaRPr lang="en-US"/>
        </a:p>
      </dgm:t>
    </dgm:pt>
    <dgm:pt modelId="{EF1855CF-412E-6C4C-87C3-86D23D3383C4}" type="pres">
      <dgm:prSet presAssocID="{E53FA550-FB74-404B-8D06-910F458F1A5F}" presName="linear" presStyleCnt="0">
        <dgm:presLayoutVars>
          <dgm:animLvl val="lvl"/>
          <dgm:resizeHandles val="exact"/>
        </dgm:presLayoutVars>
      </dgm:prSet>
      <dgm:spPr/>
    </dgm:pt>
    <dgm:pt modelId="{BD98BFBB-41B2-F541-9417-8F09A65A6E54}" type="pres">
      <dgm:prSet presAssocID="{83F8E76B-6121-4254-8A1E-2738310918F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584EE0D-85C0-0D4F-B608-748EC8D21D9C}" type="pres">
      <dgm:prSet presAssocID="{9C9B7633-2D71-4E06-B77F-A43A495618BE}" presName="spacer" presStyleCnt="0"/>
      <dgm:spPr/>
    </dgm:pt>
    <dgm:pt modelId="{0A97429C-548F-2D4D-89A1-75D6DB1DF465}" type="pres">
      <dgm:prSet presAssocID="{DABEA007-383D-4BC3-B499-5EAEC41FE48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D037AAB-4CC1-4640-B0DF-52107F5BD167}" type="pres">
      <dgm:prSet presAssocID="{56F98ADF-2A53-4E72-B064-C1D73B5CCA9E}" presName="spacer" presStyleCnt="0"/>
      <dgm:spPr/>
    </dgm:pt>
    <dgm:pt modelId="{EB240A1B-2800-684D-83D3-C746062E2CDC}" type="pres">
      <dgm:prSet presAssocID="{17EF61E0-871F-4CEE-8A41-BE594AD6098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71E0852-3D66-8647-B151-892A77AF7AC9}" type="pres">
      <dgm:prSet presAssocID="{8344E216-93EF-442E-9AF4-EDBFB6546F63}" presName="spacer" presStyleCnt="0"/>
      <dgm:spPr/>
    </dgm:pt>
    <dgm:pt modelId="{27B8A855-8982-AC44-8413-8CFD0E0F7ACB}" type="pres">
      <dgm:prSet presAssocID="{AF84C36D-7F11-4FB8-B07D-EDF73147C0D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11C6171-27E0-454A-8899-F240285C21B7}" type="pres">
      <dgm:prSet presAssocID="{40BA15A0-6FF3-41B0-B0FF-1AE50ADB47A7}" presName="spacer" presStyleCnt="0"/>
      <dgm:spPr/>
    </dgm:pt>
    <dgm:pt modelId="{2A103CF8-F9A5-164C-92AA-07F92A2B8A97}" type="pres">
      <dgm:prSet presAssocID="{F558D506-2729-47C4-8BB3-47C37620AE9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FCA4A22-ED47-564B-9E17-6A46A1380329}" type="presOf" srcId="{E53FA550-FB74-404B-8D06-910F458F1A5F}" destId="{EF1855CF-412E-6C4C-87C3-86D23D3383C4}" srcOrd="0" destOrd="0" presId="urn:microsoft.com/office/officeart/2005/8/layout/vList2"/>
    <dgm:cxn modelId="{E2C92625-3BCF-418D-A639-E9C3755B87E7}" srcId="{E53FA550-FB74-404B-8D06-910F458F1A5F}" destId="{17EF61E0-871F-4CEE-8A41-BE594AD60980}" srcOrd="2" destOrd="0" parTransId="{A83F21D9-3C55-482C-BB67-8764BFFE555F}" sibTransId="{8344E216-93EF-442E-9AF4-EDBFB6546F63}"/>
    <dgm:cxn modelId="{C8EB5947-DD47-AB48-8A34-19745AD31637}" type="presOf" srcId="{83F8E76B-6121-4254-8A1E-2738310918F9}" destId="{BD98BFBB-41B2-F541-9417-8F09A65A6E54}" srcOrd="0" destOrd="0" presId="urn:microsoft.com/office/officeart/2005/8/layout/vList2"/>
    <dgm:cxn modelId="{C2CA556D-4A50-4A43-8185-B875DA6157D6}" srcId="{E53FA550-FB74-404B-8D06-910F458F1A5F}" destId="{83F8E76B-6121-4254-8A1E-2738310918F9}" srcOrd="0" destOrd="0" parTransId="{580CFDE5-78F9-43D5-A89C-85A948B2BC49}" sibTransId="{9C9B7633-2D71-4E06-B77F-A43A495618BE}"/>
    <dgm:cxn modelId="{70CD53A3-3984-442F-8202-0E432CE44E99}" srcId="{E53FA550-FB74-404B-8D06-910F458F1A5F}" destId="{F558D506-2729-47C4-8BB3-47C37620AE93}" srcOrd="4" destOrd="0" parTransId="{45D9C7AD-2E6C-4760-9F67-E4196A8A4DA7}" sibTransId="{642DBA50-13EE-4CA2-ACAE-ED2970773A9C}"/>
    <dgm:cxn modelId="{30709BB0-F94F-0A4C-A836-16ACCB0B92DF}" type="presOf" srcId="{17EF61E0-871F-4CEE-8A41-BE594AD60980}" destId="{EB240A1B-2800-684D-83D3-C746062E2CDC}" srcOrd="0" destOrd="0" presId="urn:microsoft.com/office/officeart/2005/8/layout/vList2"/>
    <dgm:cxn modelId="{BF4D27BF-61BC-9947-9643-4B9E72856409}" type="presOf" srcId="{AF84C36D-7F11-4FB8-B07D-EDF73147C0DE}" destId="{27B8A855-8982-AC44-8413-8CFD0E0F7ACB}" srcOrd="0" destOrd="0" presId="urn:microsoft.com/office/officeart/2005/8/layout/vList2"/>
    <dgm:cxn modelId="{7E2A8BD4-DDFB-4EE9-BC8A-BEF4AB873DFB}" srcId="{E53FA550-FB74-404B-8D06-910F458F1A5F}" destId="{AF84C36D-7F11-4FB8-B07D-EDF73147C0DE}" srcOrd="3" destOrd="0" parTransId="{08A24813-17D9-4EA9-A0CC-6CEB305CC0AA}" sibTransId="{40BA15A0-6FF3-41B0-B0FF-1AE50ADB47A7}"/>
    <dgm:cxn modelId="{6A4356E1-4A5F-4BED-A2DC-4A6A63135923}" srcId="{E53FA550-FB74-404B-8D06-910F458F1A5F}" destId="{DABEA007-383D-4BC3-B499-5EAEC41FE482}" srcOrd="1" destOrd="0" parTransId="{D8B88817-B58C-43AF-AB90-ED4CD46B9799}" sibTransId="{56F98ADF-2A53-4E72-B064-C1D73B5CCA9E}"/>
    <dgm:cxn modelId="{D9766EE7-2AF5-1240-80C0-E87AB0F31290}" type="presOf" srcId="{DABEA007-383D-4BC3-B499-5EAEC41FE482}" destId="{0A97429C-548F-2D4D-89A1-75D6DB1DF465}" srcOrd="0" destOrd="0" presId="urn:microsoft.com/office/officeart/2005/8/layout/vList2"/>
    <dgm:cxn modelId="{201DB3FF-772D-1C47-A38D-4E977BA8A72A}" type="presOf" srcId="{F558D506-2729-47C4-8BB3-47C37620AE93}" destId="{2A103CF8-F9A5-164C-92AA-07F92A2B8A97}" srcOrd="0" destOrd="0" presId="urn:microsoft.com/office/officeart/2005/8/layout/vList2"/>
    <dgm:cxn modelId="{B495DA29-4390-C944-A222-4FD5E81EAD34}" type="presParOf" srcId="{EF1855CF-412E-6C4C-87C3-86D23D3383C4}" destId="{BD98BFBB-41B2-F541-9417-8F09A65A6E54}" srcOrd="0" destOrd="0" presId="urn:microsoft.com/office/officeart/2005/8/layout/vList2"/>
    <dgm:cxn modelId="{98DCDC2A-CFED-F649-95A2-674345977139}" type="presParOf" srcId="{EF1855CF-412E-6C4C-87C3-86D23D3383C4}" destId="{4584EE0D-85C0-0D4F-B608-748EC8D21D9C}" srcOrd="1" destOrd="0" presId="urn:microsoft.com/office/officeart/2005/8/layout/vList2"/>
    <dgm:cxn modelId="{6C3D91EC-29A3-AE46-B540-D860CADE404A}" type="presParOf" srcId="{EF1855CF-412E-6C4C-87C3-86D23D3383C4}" destId="{0A97429C-548F-2D4D-89A1-75D6DB1DF465}" srcOrd="2" destOrd="0" presId="urn:microsoft.com/office/officeart/2005/8/layout/vList2"/>
    <dgm:cxn modelId="{E8AD7539-EA11-A747-99A3-A428055642F3}" type="presParOf" srcId="{EF1855CF-412E-6C4C-87C3-86D23D3383C4}" destId="{9D037AAB-4CC1-4640-B0DF-52107F5BD167}" srcOrd="3" destOrd="0" presId="urn:microsoft.com/office/officeart/2005/8/layout/vList2"/>
    <dgm:cxn modelId="{E30B993A-D40E-A749-BE23-E177A063C737}" type="presParOf" srcId="{EF1855CF-412E-6C4C-87C3-86D23D3383C4}" destId="{EB240A1B-2800-684D-83D3-C746062E2CDC}" srcOrd="4" destOrd="0" presId="urn:microsoft.com/office/officeart/2005/8/layout/vList2"/>
    <dgm:cxn modelId="{F2134264-1E8E-4E4A-AB0F-172FACBF6FAB}" type="presParOf" srcId="{EF1855CF-412E-6C4C-87C3-86D23D3383C4}" destId="{E71E0852-3D66-8647-B151-892A77AF7AC9}" srcOrd="5" destOrd="0" presId="urn:microsoft.com/office/officeart/2005/8/layout/vList2"/>
    <dgm:cxn modelId="{7D55FD9E-8038-8345-AA15-81EECE44DF1A}" type="presParOf" srcId="{EF1855CF-412E-6C4C-87C3-86D23D3383C4}" destId="{27B8A855-8982-AC44-8413-8CFD0E0F7ACB}" srcOrd="6" destOrd="0" presId="urn:microsoft.com/office/officeart/2005/8/layout/vList2"/>
    <dgm:cxn modelId="{4CA4153B-4B47-A940-8B08-77A02F694F40}" type="presParOf" srcId="{EF1855CF-412E-6C4C-87C3-86D23D3383C4}" destId="{511C6171-27E0-454A-8899-F240285C21B7}" srcOrd="7" destOrd="0" presId="urn:microsoft.com/office/officeart/2005/8/layout/vList2"/>
    <dgm:cxn modelId="{2CA4BD0C-0B74-B14C-81F8-414A1195B173}" type="presParOf" srcId="{EF1855CF-412E-6C4C-87C3-86D23D3383C4}" destId="{2A103CF8-F9A5-164C-92AA-07F92A2B8A9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BB53C0-7EB5-43DB-8F28-295FF6DF0D8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343AD3A-A371-4547-B7C3-4521FBD2ECED}">
      <dgm:prSet/>
      <dgm:spPr/>
      <dgm:t>
        <a:bodyPr/>
        <a:lstStyle/>
        <a:p>
          <a:r>
            <a:rPr lang="en-US"/>
            <a:t>Capture images via CCTV.</a:t>
          </a:r>
        </a:p>
      </dgm:t>
    </dgm:pt>
    <dgm:pt modelId="{BCD3BB24-039B-4CC0-AD55-2DEDD42B2730}" type="parTrans" cxnId="{150A64B1-6EE8-4652-9A3D-4DD2AFBFBF14}">
      <dgm:prSet/>
      <dgm:spPr/>
      <dgm:t>
        <a:bodyPr/>
        <a:lstStyle/>
        <a:p>
          <a:endParaRPr lang="en-US"/>
        </a:p>
      </dgm:t>
    </dgm:pt>
    <dgm:pt modelId="{7B9EB5BB-F4E6-438F-A62B-9D3373C500D0}" type="sibTrans" cxnId="{150A64B1-6EE8-4652-9A3D-4DD2AFBFBF14}">
      <dgm:prSet/>
      <dgm:spPr/>
      <dgm:t>
        <a:bodyPr/>
        <a:lstStyle/>
        <a:p>
          <a:endParaRPr lang="en-US"/>
        </a:p>
      </dgm:t>
    </dgm:pt>
    <dgm:pt modelId="{69065C8E-F33C-4EA0-89BB-C1BC6BCEF3C6}">
      <dgm:prSet/>
      <dgm:spPr/>
      <dgm:t>
        <a:bodyPr/>
        <a:lstStyle/>
        <a:p>
          <a:r>
            <a:rPr lang="en-US"/>
            <a:t>Preprocess &amp; augment data.</a:t>
          </a:r>
        </a:p>
      </dgm:t>
    </dgm:pt>
    <dgm:pt modelId="{22168D2D-DF27-4F22-9F8D-BC03AC7CABFE}" type="parTrans" cxnId="{986F1FCD-B2B0-4ABF-BB38-01102C481640}">
      <dgm:prSet/>
      <dgm:spPr/>
      <dgm:t>
        <a:bodyPr/>
        <a:lstStyle/>
        <a:p>
          <a:endParaRPr lang="en-US"/>
        </a:p>
      </dgm:t>
    </dgm:pt>
    <dgm:pt modelId="{392AC019-5504-4F45-AD37-72FBE2B54215}" type="sibTrans" cxnId="{986F1FCD-B2B0-4ABF-BB38-01102C481640}">
      <dgm:prSet/>
      <dgm:spPr/>
      <dgm:t>
        <a:bodyPr/>
        <a:lstStyle/>
        <a:p>
          <a:endParaRPr lang="en-US"/>
        </a:p>
      </dgm:t>
    </dgm:pt>
    <dgm:pt modelId="{596BDC37-B502-435B-BED8-CD9A5AE23F09}">
      <dgm:prSet/>
      <dgm:spPr/>
      <dgm:t>
        <a:bodyPr/>
        <a:lstStyle/>
        <a:p>
          <a:r>
            <a:rPr lang="en-US"/>
            <a:t>Train CNN model for facial recognition.</a:t>
          </a:r>
        </a:p>
      </dgm:t>
    </dgm:pt>
    <dgm:pt modelId="{CAC6BF54-80B6-419D-BBA7-E72E2979E65A}" type="parTrans" cxnId="{73FFFEC4-DE09-43A1-ADCA-30DCD2D1F0C0}">
      <dgm:prSet/>
      <dgm:spPr/>
      <dgm:t>
        <a:bodyPr/>
        <a:lstStyle/>
        <a:p>
          <a:endParaRPr lang="en-US"/>
        </a:p>
      </dgm:t>
    </dgm:pt>
    <dgm:pt modelId="{F73FA38A-D449-43BE-9AB5-333F32AAAE7E}" type="sibTrans" cxnId="{73FFFEC4-DE09-43A1-ADCA-30DCD2D1F0C0}">
      <dgm:prSet/>
      <dgm:spPr/>
      <dgm:t>
        <a:bodyPr/>
        <a:lstStyle/>
        <a:p>
          <a:endParaRPr lang="en-US"/>
        </a:p>
      </dgm:t>
    </dgm:pt>
    <dgm:pt modelId="{06B36643-32F1-4426-B19F-74CD364B01BC}">
      <dgm:prSet/>
      <dgm:spPr/>
      <dgm:t>
        <a:bodyPr/>
        <a:lstStyle/>
        <a:p>
          <a:r>
            <a:rPr lang="en-US"/>
            <a:t>Detect faces in real-time.</a:t>
          </a:r>
        </a:p>
      </dgm:t>
    </dgm:pt>
    <dgm:pt modelId="{5DCC6D56-F989-4B12-A651-10D0245FBB50}" type="parTrans" cxnId="{AB257D82-5289-4D1B-8CC6-CC348A6D0957}">
      <dgm:prSet/>
      <dgm:spPr/>
      <dgm:t>
        <a:bodyPr/>
        <a:lstStyle/>
        <a:p>
          <a:endParaRPr lang="en-US"/>
        </a:p>
      </dgm:t>
    </dgm:pt>
    <dgm:pt modelId="{8DAB0C93-78BD-47A7-A967-51CA6BCE35A1}" type="sibTrans" cxnId="{AB257D82-5289-4D1B-8CC6-CC348A6D0957}">
      <dgm:prSet/>
      <dgm:spPr/>
      <dgm:t>
        <a:bodyPr/>
        <a:lstStyle/>
        <a:p>
          <a:endParaRPr lang="en-US"/>
        </a:p>
      </dgm:t>
    </dgm:pt>
    <dgm:pt modelId="{229B48DC-D51C-4455-B038-5F4EAB184A77}">
      <dgm:prSet/>
      <dgm:spPr/>
      <dgm:t>
        <a:bodyPr/>
        <a:lstStyle/>
        <a:p>
          <a:r>
            <a:rPr lang="en-US"/>
            <a:t>Match against database.</a:t>
          </a:r>
        </a:p>
      </dgm:t>
    </dgm:pt>
    <dgm:pt modelId="{4C310828-1962-49E4-91E3-094755DC2661}" type="parTrans" cxnId="{CDE640BE-D58F-46D1-9F02-AC267E8E61CC}">
      <dgm:prSet/>
      <dgm:spPr/>
      <dgm:t>
        <a:bodyPr/>
        <a:lstStyle/>
        <a:p>
          <a:endParaRPr lang="en-US"/>
        </a:p>
      </dgm:t>
    </dgm:pt>
    <dgm:pt modelId="{183933DC-EF30-4530-A092-55D92480D123}" type="sibTrans" cxnId="{CDE640BE-D58F-46D1-9F02-AC267E8E61CC}">
      <dgm:prSet/>
      <dgm:spPr/>
      <dgm:t>
        <a:bodyPr/>
        <a:lstStyle/>
        <a:p>
          <a:endParaRPr lang="en-US"/>
        </a:p>
      </dgm:t>
    </dgm:pt>
    <dgm:pt modelId="{ABB687CD-A807-4F32-ACAD-CDD961E9A3E9}">
      <dgm:prSet/>
      <dgm:spPr/>
      <dgm:t>
        <a:bodyPr/>
        <a:lstStyle/>
        <a:p>
          <a:r>
            <a:rPr lang="en-US"/>
            <a:t>Mark attendance automatically.</a:t>
          </a:r>
        </a:p>
      </dgm:t>
    </dgm:pt>
    <dgm:pt modelId="{08503C87-786F-4393-BD38-3283909AD1A0}" type="parTrans" cxnId="{8EB8CAC8-60E9-482C-9A79-9B84A14C31C9}">
      <dgm:prSet/>
      <dgm:spPr/>
      <dgm:t>
        <a:bodyPr/>
        <a:lstStyle/>
        <a:p>
          <a:endParaRPr lang="en-US"/>
        </a:p>
      </dgm:t>
    </dgm:pt>
    <dgm:pt modelId="{62D8A223-EC9F-45DF-BC5F-DF30C1CD1464}" type="sibTrans" cxnId="{8EB8CAC8-60E9-482C-9A79-9B84A14C31C9}">
      <dgm:prSet/>
      <dgm:spPr/>
      <dgm:t>
        <a:bodyPr/>
        <a:lstStyle/>
        <a:p>
          <a:endParaRPr lang="en-US"/>
        </a:p>
      </dgm:t>
    </dgm:pt>
    <dgm:pt modelId="{A5B5B79B-AAF2-6C41-ADD5-60CCE3E68ECD}" type="pres">
      <dgm:prSet presAssocID="{0DBB53C0-7EB5-43DB-8F28-295FF6DF0D8D}" presName="Name0" presStyleCnt="0">
        <dgm:presLayoutVars>
          <dgm:dir/>
          <dgm:resizeHandles val="exact"/>
        </dgm:presLayoutVars>
      </dgm:prSet>
      <dgm:spPr/>
    </dgm:pt>
    <dgm:pt modelId="{3DDF3553-08DE-0741-A945-BF8364BDA18E}" type="pres">
      <dgm:prSet presAssocID="{2343AD3A-A371-4547-B7C3-4521FBD2ECED}" presName="node" presStyleLbl="node1" presStyleIdx="0" presStyleCnt="6">
        <dgm:presLayoutVars>
          <dgm:bulletEnabled val="1"/>
        </dgm:presLayoutVars>
      </dgm:prSet>
      <dgm:spPr/>
    </dgm:pt>
    <dgm:pt modelId="{6FFBAF65-7BD5-9146-8391-BB143E176692}" type="pres">
      <dgm:prSet presAssocID="{7B9EB5BB-F4E6-438F-A62B-9D3373C500D0}" presName="sibTrans" presStyleLbl="sibTrans1D1" presStyleIdx="0" presStyleCnt="5"/>
      <dgm:spPr/>
    </dgm:pt>
    <dgm:pt modelId="{DB9E6DEA-7B3E-1F42-94E3-EA8D56BB2389}" type="pres">
      <dgm:prSet presAssocID="{7B9EB5BB-F4E6-438F-A62B-9D3373C500D0}" presName="connectorText" presStyleLbl="sibTrans1D1" presStyleIdx="0" presStyleCnt="5"/>
      <dgm:spPr/>
    </dgm:pt>
    <dgm:pt modelId="{5F7C57F3-D485-4448-9E60-364750397B9D}" type="pres">
      <dgm:prSet presAssocID="{69065C8E-F33C-4EA0-89BB-C1BC6BCEF3C6}" presName="node" presStyleLbl="node1" presStyleIdx="1" presStyleCnt="6">
        <dgm:presLayoutVars>
          <dgm:bulletEnabled val="1"/>
        </dgm:presLayoutVars>
      </dgm:prSet>
      <dgm:spPr/>
    </dgm:pt>
    <dgm:pt modelId="{B6F09B27-991A-414E-8449-8EA2CD04A96A}" type="pres">
      <dgm:prSet presAssocID="{392AC019-5504-4F45-AD37-72FBE2B54215}" presName="sibTrans" presStyleLbl="sibTrans1D1" presStyleIdx="1" presStyleCnt="5"/>
      <dgm:spPr/>
    </dgm:pt>
    <dgm:pt modelId="{47DDFE60-73F6-7F4A-894C-E90D1C782B4D}" type="pres">
      <dgm:prSet presAssocID="{392AC019-5504-4F45-AD37-72FBE2B54215}" presName="connectorText" presStyleLbl="sibTrans1D1" presStyleIdx="1" presStyleCnt="5"/>
      <dgm:spPr/>
    </dgm:pt>
    <dgm:pt modelId="{48A76D7E-DB67-0040-B97C-42198C084302}" type="pres">
      <dgm:prSet presAssocID="{596BDC37-B502-435B-BED8-CD9A5AE23F09}" presName="node" presStyleLbl="node1" presStyleIdx="2" presStyleCnt="6">
        <dgm:presLayoutVars>
          <dgm:bulletEnabled val="1"/>
        </dgm:presLayoutVars>
      </dgm:prSet>
      <dgm:spPr/>
    </dgm:pt>
    <dgm:pt modelId="{697DB970-D4AF-9E4D-A4CD-DCE2E307A738}" type="pres">
      <dgm:prSet presAssocID="{F73FA38A-D449-43BE-9AB5-333F32AAAE7E}" presName="sibTrans" presStyleLbl="sibTrans1D1" presStyleIdx="2" presStyleCnt="5"/>
      <dgm:spPr/>
    </dgm:pt>
    <dgm:pt modelId="{CB3014EC-C0DC-F243-AFCB-F8B3D9BC566E}" type="pres">
      <dgm:prSet presAssocID="{F73FA38A-D449-43BE-9AB5-333F32AAAE7E}" presName="connectorText" presStyleLbl="sibTrans1D1" presStyleIdx="2" presStyleCnt="5"/>
      <dgm:spPr/>
    </dgm:pt>
    <dgm:pt modelId="{7FD6F0F9-0EA1-B740-B082-5C9F211A8A19}" type="pres">
      <dgm:prSet presAssocID="{06B36643-32F1-4426-B19F-74CD364B01BC}" presName="node" presStyleLbl="node1" presStyleIdx="3" presStyleCnt="6">
        <dgm:presLayoutVars>
          <dgm:bulletEnabled val="1"/>
        </dgm:presLayoutVars>
      </dgm:prSet>
      <dgm:spPr/>
    </dgm:pt>
    <dgm:pt modelId="{173D562D-B128-D344-882C-E6B23FEB6473}" type="pres">
      <dgm:prSet presAssocID="{8DAB0C93-78BD-47A7-A967-51CA6BCE35A1}" presName="sibTrans" presStyleLbl="sibTrans1D1" presStyleIdx="3" presStyleCnt="5"/>
      <dgm:spPr/>
    </dgm:pt>
    <dgm:pt modelId="{AD6C8971-4280-2744-87DD-2AB0A2EB031F}" type="pres">
      <dgm:prSet presAssocID="{8DAB0C93-78BD-47A7-A967-51CA6BCE35A1}" presName="connectorText" presStyleLbl="sibTrans1D1" presStyleIdx="3" presStyleCnt="5"/>
      <dgm:spPr/>
    </dgm:pt>
    <dgm:pt modelId="{440C39B8-8BFA-C448-87EF-FE0273109BA0}" type="pres">
      <dgm:prSet presAssocID="{229B48DC-D51C-4455-B038-5F4EAB184A77}" presName="node" presStyleLbl="node1" presStyleIdx="4" presStyleCnt="6">
        <dgm:presLayoutVars>
          <dgm:bulletEnabled val="1"/>
        </dgm:presLayoutVars>
      </dgm:prSet>
      <dgm:spPr/>
    </dgm:pt>
    <dgm:pt modelId="{A8027551-54CD-564A-8809-9F9F7B1FBF9D}" type="pres">
      <dgm:prSet presAssocID="{183933DC-EF30-4530-A092-55D92480D123}" presName="sibTrans" presStyleLbl="sibTrans1D1" presStyleIdx="4" presStyleCnt="5"/>
      <dgm:spPr/>
    </dgm:pt>
    <dgm:pt modelId="{5F53335B-5314-D949-B3FE-02AC710ADCA7}" type="pres">
      <dgm:prSet presAssocID="{183933DC-EF30-4530-A092-55D92480D123}" presName="connectorText" presStyleLbl="sibTrans1D1" presStyleIdx="4" presStyleCnt="5"/>
      <dgm:spPr/>
    </dgm:pt>
    <dgm:pt modelId="{23F66BDC-47AF-B343-BF7C-570109814B69}" type="pres">
      <dgm:prSet presAssocID="{ABB687CD-A807-4F32-ACAD-CDD961E9A3E9}" presName="node" presStyleLbl="node1" presStyleIdx="5" presStyleCnt="6">
        <dgm:presLayoutVars>
          <dgm:bulletEnabled val="1"/>
        </dgm:presLayoutVars>
      </dgm:prSet>
      <dgm:spPr/>
    </dgm:pt>
  </dgm:ptLst>
  <dgm:cxnLst>
    <dgm:cxn modelId="{DA3D6004-4D3A-DE41-A350-0D16ED8E2FCF}" type="presOf" srcId="{392AC019-5504-4F45-AD37-72FBE2B54215}" destId="{47DDFE60-73F6-7F4A-894C-E90D1C782B4D}" srcOrd="1" destOrd="0" presId="urn:microsoft.com/office/officeart/2016/7/layout/RepeatingBendingProcessNew"/>
    <dgm:cxn modelId="{5F989C12-6D3F-0547-9651-7052C1A0989A}" type="presOf" srcId="{F73FA38A-D449-43BE-9AB5-333F32AAAE7E}" destId="{697DB970-D4AF-9E4D-A4CD-DCE2E307A738}" srcOrd="0" destOrd="0" presId="urn:microsoft.com/office/officeart/2016/7/layout/RepeatingBendingProcessNew"/>
    <dgm:cxn modelId="{7B619F39-E596-4145-B06A-CF4ED945E78C}" type="presOf" srcId="{229B48DC-D51C-4455-B038-5F4EAB184A77}" destId="{440C39B8-8BFA-C448-87EF-FE0273109BA0}" srcOrd="0" destOrd="0" presId="urn:microsoft.com/office/officeart/2016/7/layout/RepeatingBendingProcessNew"/>
    <dgm:cxn modelId="{4FCFD039-1261-3D43-9B0A-0AFAD042DA2A}" type="presOf" srcId="{0DBB53C0-7EB5-43DB-8F28-295FF6DF0D8D}" destId="{A5B5B79B-AAF2-6C41-ADD5-60CCE3E68ECD}" srcOrd="0" destOrd="0" presId="urn:microsoft.com/office/officeart/2016/7/layout/RepeatingBendingProcessNew"/>
    <dgm:cxn modelId="{B933F13E-D281-9A44-94BB-802355ECC88A}" type="presOf" srcId="{06B36643-32F1-4426-B19F-74CD364B01BC}" destId="{7FD6F0F9-0EA1-B740-B082-5C9F211A8A19}" srcOrd="0" destOrd="0" presId="urn:microsoft.com/office/officeart/2016/7/layout/RepeatingBendingProcessNew"/>
    <dgm:cxn modelId="{68C2F06A-F217-B142-98CF-F7381BDFA5A7}" type="presOf" srcId="{183933DC-EF30-4530-A092-55D92480D123}" destId="{5F53335B-5314-D949-B3FE-02AC710ADCA7}" srcOrd="1" destOrd="0" presId="urn:microsoft.com/office/officeart/2016/7/layout/RepeatingBendingProcessNew"/>
    <dgm:cxn modelId="{B2603C79-F020-0C45-A3D1-DCDC794A102D}" type="presOf" srcId="{183933DC-EF30-4530-A092-55D92480D123}" destId="{A8027551-54CD-564A-8809-9F9F7B1FBF9D}" srcOrd="0" destOrd="0" presId="urn:microsoft.com/office/officeart/2016/7/layout/RepeatingBendingProcessNew"/>
    <dgm:cxn modelId="{AB257D82-5289-4D1B-8CC6-CC348A6D0957}" srcId="{0DBB53C0-7EB5-43DB-8F28-295FF6DF0D8D}" destId="{06B36643-32F1-4426-B19F-74CD364B01BC}" srcOrd="3" destOrd="0" parTransId="{5DCC6D56-F989-4B12-A651-10D0245FBB50}" sibTransId="{8DAB0C93-78BD-47A7-A967-51CA6BCE35A1}"/>
    <dgm:cxn modelId="{539C0A95-1094-EF41-BD40-F663B10CEFF5}" type="presOf" srcId="{8DAB0C93-78BD-47A7-A967-51CA6BCE35A1}" destId="{AD6C8971-4280-2744-87DD-2AB0A2EB031F}" srcOrd="1" destOrd="0" presId="urn:microsoft.com/office/officeart/2016/7/layout/RepeatingBendingProcessNew"/>
    <dgm:cxn modelId="{83331EAA-FF73-0747-879B-BAE3B84A84AE}" type="presOf" srcId="{7B9EB5BB-F4E6-438F-A62B-9D3373C500D0}" destId="{6FFBAF65-7BD5-9146-8391-BB143E176692}" srcOrd="0" destOrd="0" presId="urn:microsoft.com/office/officeart/2016/7/layout/RepeatingBendingProcessNew"/>
    <dgm:cxn modelId="{8ED3A2AC-F12D-FC4F-8A4C-A0DFCE0AB9B5}" type="presOf" srcId="{596BDC37-B502-435B-BED8-CD9A5AE23F09}" destId="{48A76D7E-DB67-0040-B97C-42198C084302}" srcOrd="0" destOrd="0" presId="urn:microsoft.com/office/officeart/2016/7/layout/RepeatingBendingProcessNew"/>
    <dgm:cxn modelId="{430662B1-B1BE-AD4A-8C58-70BDA4953592}" type="presOf" srcId="{8DAB0C93-78BD-47A7-A967-51CA6BCE35A1}" destId="{173D562D-B128-D344-882C-E6B23FEB6473}" srcOrd="0" destOrd="0" presId="urn:microsoft.com/office/officeart/2016/7/layout/RepeatingBendingProcessNew"/>
    <dgm:cxn modelId="{150A64B1-6EE8-4652-9A3D-4DD2AFBFBF14}" srcId="{0DBB53C0-7EB5-43DB-8F28-295FF6DF0D8D}" destId="{2343AD3A-A371-4547-B7C3-4521FBD2ECED}" srcOrd="0" destOrd="0" parTransId="{BCD3BB24-039B-4CC0-AD55-2DEDD42B2730}" sibTransId="{7B9EB5BB-F4E6-438F-A62B-9D3373C500D0}"/>
    <dgm:cxn modelId="{1604A2B7-3750-A24C-8119-C733EB31E35F}" type="presOf" srcId="{392AC019-5504-4F45-AD37-72FBE2B54215}" destId="{B6F09B27-991A-414E-8449-8EA2CD04A96A}" srcOrd="0" destOrd="0" presId="urn:microsoft.com/office/officeart/2016/7/layout/RepeatingBendingProcessNew"/>
    <dgm:cxn modelId="{CDE640BE-D58F-46D1-9F02-AC267E8E61CC}" srcId="{0DBB53C0-7EB5-43DB-8F28-295FF6DF0D8D}" destId="{229B48DC-D51C-4455-B038-5F4EAB184A77}" srcOrd="4" destOrd="0" parTransId="{4C310828-1962-49E4-91E3-094755DC2661}" sibTransId="{183933DC-EF30-4530-A092-55D92480D123}"/>
    <dgm:cxn modelId="{1921E5C1-BE37-E24F-9322-955FA92B8892}" type="presOf" srcId="{F73FA38A-D449-43BE-9AB5-333F32AAAE7E}" destId="{CB3014EC-C0DC-F243-AFCB-F8B3D9BC566E}" srcOrd="1" destOrd="0" presId="urn:microsoft.com/office/officeart/2016/7/layout/RepeatingBendingProcessNew"/>
    <dgm:cxn modelId="{216898C4-4F71-464A-B0A6-BD247F210652}" type="presOf" srcId="{2343AD3A-A371-4547-B7C3-4521FBD2ECED}" destId="{3DDF3553-08DE-0741-A945-BF8364BDA18E}" srcOrd="0" destOrd="0" presId="urn:microsoft.com/office/officeart/2016/7/layout/RepeatingBendingProcessNew"/>
    <dgm:cxn modelId="{73FFFEC4-DE09-43A1-ADCA-30DCD2D1F0C0}" srcId="{0DBB53C0-7EB5-43DB-8F28-295FF6DF0D8D}" destId="{596BDC37-B502-435B-BED8-CD9A5AE23F09}" srcOrd="2" destOrd="0" parTransId="{CAC6BF54-80B6-419D-BBA7-E72E2979E65A}" sibTransId="{F73FA38A-D449-43BE-9AB5-333F32AAAE7E}"/>
    <dgm:cxn modelId="{8EB8CAC8-60E9-482C-9A79-9B84A14C31C9}" srcId="{0DBB53C0-7EB5-43DB-8F28-295FF6DF0D8D}" destId="{ABB687CD-A807-4F32-ACAD-CDD961E9A3E9}" srcOrd="5" destOrd="0" parTransId="{08503C87-786F-4393-BD38-3283909AD1A0}" sibTransId="{62D8A223-EC9F-45DF-BC5F-DF30C1CD1464}"/>
    <dgm:cxn modelId="{986F1FCD-B2B0-4ABF-BB38-01102C481640}" srcId="{0DBB53C0-7EB5-43DB-8F28-295FF6DF0D8D}" destId="{69065C8E-F33C-4EA0-89BB-C1BC6BCEF3C6}" srcOrd="1" destOrd="0" parTransId="{22168D2D-DF27-4F22-9F8D-BC03AC7CABFE}" sibTransId="{392AC019-5504-4F45-AD37-72FBE2B54215}"/>
    <dgm:cxn modelId="{C2EAB3D6-6EF1-0641-A296-49DC7EB0D145}" type="presOf" srcId="{69065C8E-F33C-4EA0-89BB-C1BC6BCEF3C6}" destId="{5F7C57F3-D485-4448-9E60-364750397B9D}" srcOrd="0" destOrd="0" presId="urn:microsoft.com/office/officeart/2016/7/layout/RepeatingBendingProcessNew"/>
    <dgm:cxn modelId="{AFF111D8-03DA-BF4D-B53B-3809E566045B}" type="presOf" srcId="{ABB687CD-A807-4F32-ACAD-CDD961E9A3E9}" destId="{23F66BDC-47AF-B343-BF7C-570109814B69}" srcOrd="0" destOrd="0" presId="urn:microsoft.com/office/officeart/2016/7/layout/RepeatingBendingProcessNew"/>
    <dgm:cxn modelId="{10FAFBD9-2826-324C-A4E9-FEC53CEAF016}" type="presOf" srcId="{7B9EB5BB-F4E6-438F-A62B-9D3373C500D0}" destId="{DB9E6DEA-7B3E-1F42-94E3-EA8D56BB2389}" srcOrd="1" destOrd="0" presId="urn:microsoft.com/office/officeart/2016/7/layout/RepeatingBendingProcessNew"/>
    <dgm:cxn modelId="{04D9A9A5-F956-4940-A995-D3A67A1E36A4}" type="presParOf" srcId="{A5B5B79B-AAF2-6C41-ADD5-60CCE3E68ECD}" destId="{3DDF3553-08DE-0741-A945-BF8364BDA18E}" srcOrd="0" destOrd="0" presId="urn:microsoft.com/office/officeart/2016/7/layout/RepeatingBendingProcessNew"/>
    <dgm:cxn modelId="{6E2001C2-A573-DC4E-90D8-354B2F732C53}" type="presParOf" srcId="{A5B5B79B-AAF2-6C41-ADD5-60CCE3E68ECD}" destId="{6FFBAF65-7BD5-9146-8391-BB143E176692}" srcOrd="1" destOrd="0" presId="urn:microsoft.com/office/officeart/2016/7/layout/RepeatingBendingProcessNew"/>
    <dgm:cxn modelId="{825B016A-0FE1-A045-B673-27957AD4A8FC}" type="presParOf" srcId="{6FFBAF65-7BD5-9146-8391-BB143E176692}" destId="{DB9E6DEA-7B3E-1F42-94E3-EA8D56BB2389}" srcOrd="0" destOrd="0" presId="urn:microsoft.com/office/officeart/2016/7/layout/RepeatingBendingProcessNew"/>
    <dgm:cxn modelId="{B672590A-695A-D54E-B9A5-FF5FA7A34E6B}" type="presParOf" srcId="{A5B5B79B-AAF2-6C41-ADD5-60CCE3E68ECD}" destId="{5F7C57F3-D485-4448-9E60-364750397B9D}" srcOrd="2" destOrd="0" presId="urn:microsoft.com/office/officeart/2016/7/layout/RepeatingBendingProcessNew"/>
    <dgm:cxn modelId="{032E3F3A-899F-1247-9BD6-3CF059B91A2F}" type="presParOf" srcId="{A5B5B79B-AAF2-6C41-ADD5-60CCE3E68ECD}" destId="{B6F09B27-991A-414E-8449-8EA2CD04A96A}" srcOrd="3" destOrd="0" presId="urn:microsoft.com/office/officeart/2016/7/layout/RepeatingBendingProcessNew"/>
    <dgm:cxn modelId="{1723EAC2-3B80-CF48-BD94-32B8D581EDE9}" type="presParOf" srcId="{B6F09B27-991A-414E-8449-8EA2CD04A96A}" destId="{47DDFE60-73F6-7F4A-894C-E90D1C782B4D}" srcOrd="0" destOrd="0" presId="urn:microsoft.com/office/officeart/2016/7/layout/RepeatingBendingProcessNew"/>
    <dgm:cxn modelId="{160BE684-7445-6B40-90B5-5E61572765F3}" type="presParOf" srcId="{A5B5B79B-AAF2-6C41-ADD5-60CCE3E68ECD}" destId="{48A76D7E-DB67-0040-B97C-42198C084302}" srcOrd="4" destOrd="0" presId="urn:microsoft.com/office/officeart/2016/7/layout/RepeatingBendingProcessNew"/>
    <dgm:cxn modelId="{879D545F-ECC7-CF47-A86B-9F3DAD274E14}" type="presParOf" srcId="{A5B5B79B-AAF2-6C41-ADD5-60CCE3E68ECD}" destId="{697DB970-D4AF-9E4D-A4CD-DCE2E307A738}" srcOrd="5" destOrd="0" presId="urn:microsoft.com/office/officeart/2016/7/layout/RepeatingBendingProcessNew"/>
    <dgm:cxn modelId="{A519FAC7-B5CD-1248-9D84-712010255983}" type="presParOf" srcId="{697DB970-D4AF-9E4D-A4CD-DCE2E307A738}" destId="{CB3014EC-C0DC-F243-AFCB-F8B3D9BC566E}" srcOrd="0" destOrd="0" presId="urn:microsoft.com/office/officeart/2016/7/layout/RepeatingBendingProcessNew"/>
    <dgm:cxn modelId="{D5323382-9B96-6A4E-8A35-148D6202E7D5}" type="presParOf" srcId="{A5B5B79B-AAF2-6C41-ADD5-60CCE3E68ECD}" destId="{7FD6F0F9-0EA1-B740-B082-5C9F211A8A19}" srcOrd="6" destOrd="0" presId="urn:microsoft.com/office/officeart/2016/7/layout/RepeatingBendingProcessNew"/>
    <dgm:cxn modelId="{5574E6EA-4A84-6844-8C69-9F7AAA3F1CFC}" type="presParOf" srcId="{A5B5B79B-AAF2-6C41-ADD5-60CCE3E68ECD}" destId="{173D562D-B128-D344-882C-E6B23FEB6473}" srcOrd="7" destOrd="0" presId="urn:microsoft.com/office/officeart/2016/7/layout/RepeatingBendingProcessNew"/>
    <dgm:cxn modelId="{0D5165E9-DE74-FB47-A559-26EA78BF610A}" type="presParOf" srcId="{173D562D-B128-D344-882C-E6B23FEB6473}" destId="{AD6C8971-4280-2744-87DD-2AB0A2EB031F}" srcOrd="0" destOrd="0" presId="urn:microsoft.com/office/officeart/2016/7/layout/RepeatingBendingProcessNew"/>
    <dgm:cxn modelId="{882A0C58-0053-CC44-8F6B-0FFDE24E59AA}" type="presParOf" srcId="{A5B5B79B-AAF2-6C41-ADD5-60CCE3E68ECD}" destId="{440C39B8-8BFA-C448-87EF-FE0273109BA0}" srcOrd="8" destOrd="0" presId="urn:microsoft.com/office/officeart/2016/7/layout/RepeatingBendingProcessNew"/>
    <dgm:cxn modelId="{2F203731-F5C5-3C46-BA46-EC5BC73CD2BE}" type="presParOf" srcId="{A5B5B79B-AAF2-6C41-ADD5-60CCE3E68ECD}" destId="{A8027551-54CD-564A-8809-9F9F7B1FBF9D}" srcOrd="9" destOrd="0" presId="urn:microsoft.com/office/officeart/2016/7/layout/RepeatingBendingProcessNew"/>
    <dgm:cxn modelId="{211859C4-A343-7B4C-8785-6F2314CD6B14}" type="presParOf" srcId="{A8027551-54CD-564A-8809-9F9F7B1FBF9D}" destId="{5F53335B-5314-D949-B3FE-02AC710ADCA7}" srcOrd="0" destOrd="0" presId="urn:microsoft.com/office/officeart/2016/7/layout/RepeatingBendingProcessNew"/>
    <dgm:cxn modelId="{CCB2E7A2-1238-DD45-9131-75D010B8CE06}" type="presParOf" srcId="{A5B5B79B-AAF2-6C41-ADD5-60CCE3E68ECD}" destId="{23F66BDC-47AF-B343-BF7C-570109814B6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233EA4-0AF5-46E1-9EED-EC7C587A55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DBBDC49-0AB9-45B0-91C7-48D34AE5D10C}">
      <dgm:prSet/>
      <dgm:spPr/>
      <dgm:t>
        <a:bodyPr/>
        <a:lstStyle/>
        <a:p>
          <a:r>
            <a:rPr lang="en-US"/>
            <a:t>Use CCTV to capture ~500 images/person.</a:t>
          </a:r>
        </a:p>
      </dgm:t>
    </dgm:pt>
    <dgm:pt modelId="{CE700795-F4B1-4C22-91DC-AEA3C501F9E4}" type="parTrans" cxnId="{7927735B-6E03-4D0E-98FE-13DACA535C43}">
      <dgm:prSet/>
      <dgm:spPr/>
      <dgm:t>
        <a:bodyPr/>
        <a:lstStyle/>
        <a:p>
          <a:endParaRPr lang="en-US"/>
        </a:p>
      </dgm:t>
    </dgm:pt>
    <dgm:pt modelId="{1940402B-80E7-4851-A32E-F9009BF89D08}" type="sibTrans" cxnId="{7927735B-6E03-4D0E-98FE-13DACA535C43}">
      <dgm:prSet/>
      <dgm:spPr/>
      <dgm:t>
        <a:bodyPr/>
        <a:lstStyle/>
        <a:p>
          <a:endParaRPr lang="en-US"/>
        </a:p>
      </dgm:t>
    </dgm:pt>
    <dgm:pt modelId="{1BC20889-839E-4803-973F-567B97D53332}">
      <dgm:prSet/>
      <dgm:spPr/>
      <dgm:t>
        <a:bodyPr/>
        <a:lstStyle/>
        <a:p>
          <a:r>
            <a:rPr lang="en-US"/>
            <a:t>Preprocessing:</a:t>
          </a:r>
        </a:p>
      </dgm:t>
    </dgm:pt>
    <dgm:pt modelId="{8B4A622A-0B12-4077-BA76-063F7A09ABAA}" type="parTrans" cxnId="{E776C38F-E793-4827-8690-DC45C7B0C7A5}">
      <dgm:prSet/>
      <dgm:spPr/>
      <dgm:t>
        <a:bodyPr/>
        <a:lstStyle/>
        <a:p>
          <a:endParaRPr lang="en-US"/>
        </a:p>
      </dgm:t>
    </dgm:pt>
    <dgm:pt modelId="{008E2D88-F444-47EA-A027-FADE3291F03F}" type="sibTrans" cxnId="{E776C38F-E793-4827-8690-DC45C7B0C7A5}">
      <dgm:prSet/>
      <dgm:spPr/>
      <dgm:t>
        <a:bodyPr/>
        <a:lstStyle/>
        <a:p>
          <a:endParaRPr lang="en-US"/>
        </a:p>
      </dgm:t>
    </dgm:pt>
    <dgm:pt modelId="{B5B46E83-ED70-490B-B53F-62CEC0DB8A46}">
      <dgm:prSet/>
      <dgm:spPr/>
      <dgm:t>
        <a:bodyPr/>
        <a:lstStyle/>
        <a:p>
          <a:r>
            <a:rPr lang="en-US"/>
            <a:t>- Resizing, grayscale conversion.</a:t>
          </a:r>
        </a:p>
      </dgm:t>
    </dgm:pt>
    <dgm:pt modelId="{842A6105-D7C6-4C57-8D2B-D17376BCBDC3}" type="parTrans" cxnId="{D973E654-FBC0-47EE-ABD1-315ABE964FB5}">
      <dgm:prSet/>
      <dgm:spPr/>
      <dgm:t>
        <a:bodyPr/>
        <a:lstStyle/>
        <a:p>
          <a:endParaRPr lang="en-US"/>
        </a:p>
      </dgm:t>
    </dgm:pt>
    <dgm:pt modelId="{F7C3BCA0-41F5-4448-98CE-A5F34B4C961D}" type="sibTrans" cxnId="{D973E654-FBC0-47EE-ABD1-315ABE964FB5}">
      <dgm:prSet/>
      <dgm:spPr/>
      <dgm:t>
        <a:bodyPr/>
        <a:lstStyle/>
        <a:p>
          <a:endParaRPr lang="en-US"/>
        </a:p>
      </dgm:t>
    </dgm:pt>
    <dgm:pt modelId="{162E636F-AF54-4FEF-BD93-47A6C9301C13}">
      <dgm:prSet/>
      <dgm:spPr/>
      <dgm:t>
        <a:bodyPr/>
        <a:lstStyle/>
        <a:p>
          <a:r>
            <a:rPr lang="en-US"/>
            <a:t>- Augmentation (rotate, zoom, shear).</a:t>
          </a:r>
        </a:p>
      </dgm:t>
    </dgm:pt>
    <dgm:pt modelId="{E44BC31D-9F87-43DC-95A2-B79B49D61193}" type="parTrans" cxnId="{DEFD5FF6-2F3E-4BED-8CEA-FBA997D15F1A}">
      <dgm:prSet/>
      <dgm:spPr/>
      <dgm:t>
        <a:bodyPr/>
        <a:lstStyle/>
        <a:p>
          <a:endParaRPr lang="en-US"/>
        </a:p>
      </dgm:t>
    </dgm:pt>
    <dgm:pt modelId="{2787DD5A-FEE4-4F0E-BD31-3E5A5C75686A}" type="sibTrans" cxnId="{DEFD5FF6-2F3E-4BED-8CEA-FBA997D15F1A}">
      <dgm:prSet/>
      <dgm:spPr/>
      <dgm:t>
        <a:bodyPr/>
        <a:lstStyle/>
        <a:p>
          <a:endParaRPr lang="en-US"/>
        </a:p>
      </dgm:t>
    </dgm:pt>
    <dgm:pt modelId="{6C296E7D-EA3D-4422-9E88-2C0494A0264D}">
      <dgm:prSet/>
      <dgm:spPr/>
      <dgm:t>
        <a:bodyPr/>
        <a:lstStyle/>
        <a:p>
          <a:r>
            <a:rPr lang="en-US"/>
            <a:t>Organized in structured directories.</a:t>
          </a:r>
        </a:p>
      </dgm:t>
    </dgm:pt>
    <dgm:pt modelId="{AC4C534C-4041-4C95-AB7B-43105327A2EB}" type="parTrans" cxnId="{754CA5B7-4CD5-471B-9233-3BA388AEBDC6}">
      <dgm:prSet/>
      <dgm:spPr/>
      <dgm:t>
        <a:bodyPr/>
        <a:lstStyle/>
        <a:p>
          <a:endParaRPr lang="en-US"/>
        </a:p>
      </dgm:t>
    </dgm:pt>
    <dgm:pt modelId="{58DFF643-CE2F-4494-9A78-59586F87157C}" type="sibTrans" cxnId="{754CA5B7-4CD5-471B-9233-3BA388AEBDC6}">
      <dgm:prSet/>
      <dgm:spPr/>
      <dgm:t>
        <a:bodyPr/>
        <a:lstStyle/>
        <a:p>
          <a:endParaRPr lang="en-US"/>
        </a:p>
      </dgm:t>
    </dgm:pt>
    <dgm:pt modelId="{4CC50ECD-CA55-564D-8FD3-9F9E7241C4CB}" type="pres">
      <dgm:prSet presAssocID="{54233EA4-0AF5-46E1-9EED-EC7C587A55C8}" presName="linear" presStyleCnt="0">
        <dgm:presLayoutVars>
          <dgm:animLvl val="lvl"/>
          <dgm:resizeHandles val="exact"/>
        </dgm:presLayoutVars>
      </dgm:prSet>
      <dgm:spPr/>
    </dgm:pt>
    <dgm:pt modelId="{A5D74ADB-F7D2-F741-8353-0C33CFE5A700}" type="pres">
      <dgm:prSet presAssocID="{EDBBDC49-0AB9-45B0-91C7-48D34AE5D10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E6146EC-DC62-4847-BCC0-005D338BF5A8}" type="pres">
      <dgm:prSet presAssocID="{1940402B-80E7-4851-A32E-F9009BF89D08}" presName="spacer" presStyleCnt="0"/>
      <dgm:spPr/>
    </dgm:pt>
    <dgm:pt modelId="{EE380BDC-FCBB-E84C-BFD0-72138295F079}" type="pres">
      <dgm:prSet presAssocID="{1BC20889-839E-4803-973F-567B97D5333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1804169-E350-7744-9390-C543E3ADD7A6}" type="pres">
      <dgm:prSet presAssocID="{008E2D88-F444-47EA-A027-FADE3291F03F}" presName="spacer" presStyleCnt="0"/>
      <dgm:spPr/>
    </dgm:pt>
    <dgm:pt modelId="{912A2DD3-688F-ED47-8BB7-B1439B94FFD0}" type="pres">
      <dgm:prSet presAssocID="{B5B46E83-ED70-490B-B53F-62CEC0DB8A4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F52A79D-A6F2-8646-91E6-416C55D71D8F}" type="pres">
      <dgm:prSet presAssocID="{F7C3BCA0-41F5-4448-98CE-A5F34B4C961D}" presName="spacer" presStyleCnt="0"/>
      <dgm:spPr/>
    </dgm:pt>
    <dgm:pt modelId="{5D073291-3A0D-504E-91FA-F4F33CFFA13E}" type="pres">
      <dgm:prSet presAssocID="{162E636F-AF54-4FEF-BD93-47A6C9301C1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05B2087-4680-3B41-8613-6E08E6DB6D85}" type="pres">
      <dgm:prSet presAssocID="{2787DD5A-FEE4-4F0E-BD31-3E5A5C75686A}" presName="spacer" presStyleCnt="0"/>
      <dgm:spPr/>
    </dgm:pt>
    <dgm:pt modelId="{26B043C2-8D78-7340-8C2A-C9CC9B60E7F1}" type="pres">
      <dgm:prSet presAssocID="{6C296E7D-EA3D-4422-9E88-2C0494A0264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F035A1C-2B33-F64A-8015-92D5A84C0682}" type="presOf" srcId="{EDBBDC49-0AB9-45B0-91C7-48D34AE5D10C}" destId="{A5D74ADB-F7D2-F741-8353-0C33CFE5A700}" srcOrd="0" destOrd="0" presId="urn:microsoft.com/office/officeart/2005/8/layout/vList2"/>
    <dgm:cxn modelId="{8E4C3751-7335-E34F-A581-41B7739F7FBE}" type="presOf" srcId="{162E636F-AF54-4FEF-BD93-47A6C9301C13}" destId="{5D073291-3A0D-504E-91FA-F4F33CFFA13E}" srcOrd="0" destOrd="0" presId="urn:microsoft.com/office/officeart/2005/8/layout/vList2"/>
    <dgm:cxn modelId="{BBBAAE52-23B2-8B44-8085-2ABFA8A986F5}" type="presOf" srcId="{1BC20889-839E-4803-973F-567B97D53332}" destId="{EE380BDC-FCBB-E84C-BFD0-72138295F079}" srcOrd="0" destOrd="0" presId="urn:microsoft.com/office/officeart/2005/8/layout/vList2"/>
    <dgm:cxn modelId="{D973E654-FBC0-47EE-ABD1-315ABE964FB5}" srcId="{54233EA4-0AF5-46E1-9EED-EC7C587A55C8}" destId="{B5B46E83-ED70-490B-B53F-62CEC0DB8A46}" srcOrd="2" destOrd="0" parTransId="{842A6105-D7C6-4C57-8D2B-D17376BCBDC3}" sibTransId="{F7C3BCA0-41F5-4448-98CE-A5F34B4C961D}"/>
    <dgm:cxn modelId="{7927735B-6E03-4D0E-98FE-13DACA535C43}" srcId="{54233EA4-0AF5-46E1-9EED-EC7C587A55C8}" destId="{EDBBDC49-0AB9-45B0-91C7-48D34AE5D10C}" srcOrd="0" destOrd="0" parTransId="{CE700795-F4B1-4C22-91DC-AEA3C501F9E4}" sibTransId="{1940402B-80E7-4851-A32E-F9009BF89D08}"/>
    <dgm:cxn modelId="{E776C38F-E793-4827-8690-DC45C7B0C7A5}" srcId="{54233EA4-0AF5-46E1-9EED-EC7C587A55C8}" destId="{1BC20889-839E-4803-973F-567B97D53332}" srcOrd="1" destOrd="0" parTransId="{8B4A622A-0B12-4077-BA76-063F7A09ABAA}" sibTransId="{008E2D88-F444-47EA-A027-FADE3291F03F}"/>
    <dgm:cxn modelId="{A5ED6494-AF82-CD4F-B4CE-D2E9B0C103A3}" type="presOf" srcId="{6C296E7D-EA3D-4422-9E88-2C0494A0264D}" destId="{26B043C2-8D78-7340-8C2A-C9CC9B60E7F1}" srcOrd="0" destOrd="0" presId="urn:microsoft.com/office/officeart/2005/8/layout/vList2"/>
    <dgm:cxn modelId="{754CA5B7-4CD5-471B-9233-3BA388AEBDC6}" srcId="{54233EA4-0AF5-46E1-9EED-EC7C587A55C8}" destId="{6C296E7D-EA3D-4422-9E88-2C0494A0264D}" srcOrd="4" destOrd="0" parTransId="{AC4C534C-4041-4C95-AB7B-43105327A2EB}" sibTransId="{58DFF643-CE2F-4494-9A78-59586F87157C}"/>
    <dgm:cxn modelId="{5FF595BF-B71D-9147-8B26-3AD30FE49A8A}" type="presOf" srcId="{54233EA4-0AF5-46E1-9EED-EC7C587A55C8}" destId="{4CC50ECD-CA55-564D-8FD3-9F9E7241C4CB}" srcOrd="0" destOrd="0" presId="urn:microsoft.com/office/officeart/2005/8/layout/vList2"/>
    <dgm:cxn modelId="{444A4AE6-7F1C-4941-84E7-78316ABAC12D}" type="presOf" srcId="{B5B46E83-ED70-490B-B53F-62CEC0DB8A46}" destId="{912A2DD3-688F-ED47-8BB7-B1439B94FFD0}" srcOrd="0" destOrd="0" presId="urn:microsoft.com/office/officeart/2005/8/layout/vList2"/>
    <dgm:cxn modelId="{DEFD5FF6-2F3E-4BED-8CEA-FBA997D15F1A}" srcId="{54233EA4-0AF5-46E1-9EED-EC7C587A55C8}" destId="{162E636F-AF54-4FEF-BD93-47A6C9301C13}" srcOrd="3" destOrd="0" parTransId="{E44BC31D-9F87-43DC-95A2-B79B49D61193}" sibTransId="{2787DD5A-FEE4-4F0E-BD31-3E5A5C75686A}"/>
    <dgm:cxn modelId="{F15CCCDE-1D0A-0A42-8545-50A5EB4B9116}" type="presParOf" srcId="{4CC50ECD-CA55-564D-8FD3-9F9E7241C4CB}" destId="{A5D74ADB-F7D2-F741-8353-0C33CFE5A700}" srcOrd="0" destOrd="0" presId="urn:microsoft.com/office/officeart/2005/8/layout/vList2"/>
    <dgm:cxn modelId="{6A4CC25F-F0C6-324C-9179-8E278A94A331}" type="presParOf" srcId="{4CC50ECD-CA55-564D-8FD3-9F9E7241C4CB}" destId="{2E6146EC-DC62-4847-BCC0-005D338BF5A8}" srcOrd="1" destOrd="0" presId="urn:microsoft.com/office/officeart/2005/8/layout/vList2"/>
    <dgm:cxn modelId="{5DF736F8-134F-CF42-8994-B59FF5D9B3DA}" type="presParOf" srcId="{4CC50ECD-CA55-564D-8FD3-9F9E7241C4CB}" destId="{EE380BDC-FCBB-E84C-BFD0-72138295F079}" srcOrd="2" destOrd="0" presId="urn:microsoft.com/office/officeart/2005/8/layout/vList2"/>
    <dgm:cxn modelId="{D7111074-F069-ED41-B02B-27920E8F4517}" type="presParOf" srcId="{4CC50ECD-CA55-564D-8FD3-9F9E7241C4CB}" destId="{01804169-E350-7744-9390-C543E3ADD7A6}" srcOrd="3" destOrd="0" presId="urn:microsoft.com/office/officeart/2005/8/layout/vList2"/>
    <dgm:cxn modelId="{40CCEA94-8355-6440-9A65-AF1BA7F1EDFB}" type="presParOf" srcId="{4CC50ECD-CA55-564D-8FD3-9F9E7241C4CB}" destId="{912A2DD3-688F-ED47-8BB7-B1439B94FFD0}" srcOrd="4" destOrd="0" presId="urn:microsoft.com/office/officeart/2005/8/layout/vList2"/>
    <dgm:cxn modelId="{D59F1946-247D-B24F-A7F7-7D3FCFD4DCCB}" type="presParOf" srcId="{4CC50ECD-CA55-564D-8FD3-9F9E7241C4CB}" destId="{8F52A79D-A6F2-8646-91E6-416C55D71D8F}" srcOrd="5" destOrd="0" presId="urn:microsoft.com/office/officeart/2005/8/layout/vList2"/>
    <dgm:cxn modelId="{7E52ACE6-ED60-7B44-A226-8D13A580C6C1}" type="presParOf" srcId="{4CC50ECD-CA55-564D-8FD3-9F9E7241C4CB}" destId="{5D073291-3A0D-504E-91FA-F4F33CFFA13E}" srcOrd="6" destOrd="0" presId="urn:microsoft.com/office/officeart/2005/8/layout/vList2"/>
    <dgm:cxn modelId="{05B7C817-7AC3-364F-9753-98BAE1523DD2}" type="presParOf" srcId="{4CC50ECD-CA55-564D-8FD3-9F9E7241C4CB}" destId="{F05B2087-4680-3B41-8613-6E08E6DB6D85}" srcOrd="7" destOrd="0" presId="urn:microsoft.com/office/officeart/2005/8/layout/vList2"/>
    <dgm:cxn modelId="{1E4CA01C-8B68-124B-89A9-97D9BFC29572}" type="presParOf" srcId="{4CC50ECD-CA55-564D-8FD3-9F9E7241C4CB}" destId="{26B043C2-8D78-7340-8C2A-C9CC9B60E7F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4A7D2E5-F3A1-481F-8AA9-D2AC108E4E11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D45C12-207C-4267-A214-B3C7076E4919}">
      <dgm:prSet/>
      <dgm:spPr/>
      <dgm:t>
        <a:bodyPr/>
        <a:lstStyle/>
        <a:p>
          <a:r>
            <a:rPr lang="en-US"/>
            <a:t>CNN-based deep learning approach.</a:t>
          </a:r>
        </a:p>
      </dgm:t>
    </dgm:pt>
    <dgm:pt modelId="{4F18085C-1BA0-4DB8-AEFA-6A8A3499B328}" type="parTrans" cxnId="{F88D0479-C830-4293-8EB2-04092313B89A}">
      <dgm:prSet/>
      <dgm:spPr/>
      <dgm:t>
        <a:bodyPr/>
        <a:lstStyle/>
        <a:p>
          <a:endParaRPr lang="en-US"/>
        </a:p>
      </dgm:t>
    </dgm:pt>
    <dgm:pt modelId="{5526B41A-297B-49A1-AB00-34D2E3F387A5}" type="sibTrans" cxnId="{F88D0479-C830-4293-8EB2-04092313B89A}">
      <dgm:prSet/>
      <dgm:spPr/>
      <dgm:t>
        <a:bodyPr/>
        <a:lstStyle/>
        <a:p>
          <a:endParaRPr lang="en-US"/>
        </a:p>
      </dgm:t>
    </dgm:pt>
    <dgm:pt modelId="{BC8A1DDA-F75C-490E-AA66-2274E23E5B0D}">
      <dgm:prSet/>
      <dgm:spPr/>
      <dgm:t>
        <a:bodyPr/>
        <a:lstStyle/>
        <a:p>
          <a:r>
            <a:rPr lang="en-US"/>
            <a:t>Use VGGNet-16 as base model.</a:t>
          </a:r>
        </a:p>
      </dgm:t>
    </dgm:pt>
    <dgm:pt modelId="{A4597679-D9C5-4A45-A1E9-8933408DBEBF}" type="parTrans" cxnId="{AF2DA5D2-4487-4B15-8256-2C33B9E820DB}">
      <dgm:prSet/>
      <dgm:spPr/>
      <dgm:t>
        <a:bodyPr/>
        <a:lstStyle/>
        <a:p>
          <a:endParaRPr lang="en-US"/>
        </a:p>
      </dgm:t>
    </dgm:pt>
    <dgm:pt modelId="{9F7B1595-A7D6-4A05-9970-C0328774076F}" type="sibTrans" cxnId="{AF2DA5D2-4487-4B15-8256-2C33B9E820DB}">
      <dgm:prSet/>
      <dgm:spPr/>
      <dgm:t>
        <a:bodyPr/>
        <a:lstStyle/>
        <a:p>
          <a:endParaRPr lang="en-US"/>
        </a:p>
      </dgm:t>
    </dgm:pt>
    <dgm:pt modelId="{4A682E33-2A41-45F0-9D2E-CAF6FA987C4B}">
      <dgm:prSet/>
      <dgm:spPr/>
      <dgm:t>
        <a:bodyPr/>
        <a:lstStyle/>
        <a:p>
          <a:r>
            <a:rPr lang="en-US"/>
            <a:t>Dropout &amp; L2 regularization.</a:t>
          </a:r>
        </a:p>
      </dgm:t>
    </dgm:pt>
    <dgm:pt modelId="{76E33D97-C782-46F1-81E9-C858CEC47383}" type="parTrans" cxnId="{6230B0BD-E2CE-4628-82B2-46D4C8482316}">
      <dgm:prSet/>
      <dgm:spPr/>
      <dgm:t>
        <a:bodyPr/>
        <a:lstStyle/>
        <a:p>
          <a:endParaRPr lang="en-US"/>
        </a:p>
      </dgm:t>
    </dgm:pt>
    <dgm:pt modelId="{58D9DED7-3763-44DA-874F-ADDA06A31C74}" type="sibTrans" cxnId="{6230B0BD-E2CE-4628-82B2-46D4C8482316}">
      <dgm:prSet/>
      <dgm:spPr/>
      <dgm:t>
        <a:bodyPr/>
        <a:lstStyle/>
        <a:p>
          <a:endParaRPr lang="en-US"/>
        </a:p>
      </dgm:t>
    </dgm:pt>
    <dgm:pt modelId="{6A3D51AC-CE5C-484C-9594-48DBD562230A}">
      <dgm:prSet/>
      <dgm:spPr/>
      <dgm:t>
        <a:bodyPr/>
        <a:lstStyle/>
        <a:p>
          <a:r>
            <a:rPr lang="en-US"/>
            <a:t>Optimizer: Adam.</a:t>
          </a:r>
        </a:p>
      </dgm:t>
    </dgm:pt>
    <dgm:pt modelId="{8DCB0BCB-5DD6-4588-BEC4-AD2BE029F583}" type="parTrans" cxnId="{7136BBE5-B8A3-45A3-9A6E-8D7A6CA3F6A4}">
      <dgm:prSet/>
      <dgm:spPr/>
      <dgm:t>
        <a:bodyPr/>
        <a:lstStyle/>
        <a:p>
          <a:endParaRPr lang="en-US"/>
        </a:p>
      </dgm:t>
    </dgm:pt>
    <dgm:pt modelId="{51A18AF3-8FBF-4F3F-A21F-4F848E4F394F}" type="sibTrans" cxnId="{7136BBE5-B8A3-45A3-9A6E-8D7A6CA3F6A4}">
      <dgm:prSet/>
      <dgm:spPr/>
      <dgm:t>
        <a:bodyPr/>
        <a:lstStyle/>
        <a:p>
          <a:endParaRPr lang="en-US"/>
        </a:p>
      </dgm:t>
    </dgm:pt>
    <dgm:pt modelId="{7C80C9A9-A1D9-4FEC-A171-4C504B44FDEE}">
      <dgm:prSet/>
      <dgm:spPr/>
      <dgm:t>
        <a:bodyPr/>
        <a:lstStyle/>
        <a:p>
          <a:r>
            <a:rPr lang="en-US"/>
            <a:t>Loss Function: Categorical Cross-Entropy.</a:t>
          </a:r>
        </a:p>
      </dgm:t>
    </dgm:pt>
    <dgm:pt modelId="{B507DF6A-9563-45A7-B019-73D61E27F131}" type="parTrans" cxnId="{EBDA260E-D0A2-4BBB-B080-0DBD3BB39A9E}">
      <dgm:prSet/>
      <dgm:spPr/>
      <dgm:t>
        <a:bodyPr/>
        <a:lstStyle/>
        <a:p>
          <a:endParaRPr lang="en-US"/>
        </a:p>
      </dgm:t>
    </dgm:pt>
    <dgm:pt modelId="{32DB6D2F-CBBC-4BF3-B517-52441F364F2E}" type="sibTrans" cxnId="{EBDA260E-D0A2-4BBB-B080-0DBD3BB39A9E}">
      <dgm:prSet/>
      <dgm:spPr/>
      <dgm:t>
        <a:bodyPr/>
        <a:lstStyle/>
        <a:p>
          <a:endParaRPr lang="en-US"/>
        </a:p>
      </dgm:t>
    </dgm:pt>
    <dgm:pt modelId="{D34D54E5-DA66-4F75-8812-EF4549BFA71E}">
      <dgm:prSet/>
      <dgm:spPr/>
      <dgm:t>
        <a:bodyPr/>
        <a:lstStyle/>
        <a:p>
          <a:r>
            <a:rPr lang="en-US"/>
            <a:t>Output saved as `.h5` model file.</a:t>
          </a:r>
        </a:p>
      </dgm:t>
    </dgm:pt>
    <dgm:pt modelId="{191C5432-9157-4F08-A2A5-4269A1ECD0E2}" type="parTrans" cxnId="{10764537-3A52-45C8-A899-B2EB942E9950}">
      <dgm:prSet/>
      <dgm:spPr/>
      <dgm:t>
        <a:bodyPr/>
        <a:lstStyle/>
        <a:p>
          <a:endParaRPr lang="en-US"/>
        </a:p>
      </dgm:t>
    </dgm:pt>
    <dgm:pt modelId="{5D2661B9-1A04-405D-A8FA-CDB0A8B958CD}" type="sibTrans" cxnId="{10764537-3A52-45C8-A899-B2EB942E9950}">
      <dgm:prSet/>
      <dgm:spPr/>
      <dgm:t>
        <a:bodyPr/>
        <a:lstStyle/>
        <a:p>
          <a:endParaRPr lang="en-US"/>
        </a:p>
      </dgm:t>
    </dgm:pt>
    <dgm:pt modelId="{0FC90C16-413F-9741-B2A2-C1AF877EEA87}" type="pres">
      <dgm:prSet presAssocID="{34A7D2E5-F3A1-481F-8AA9-D2AC108E4E11}" presName="diagram" presStyleCnt="0">
        <dgm:presLayoutVars>
          <dgm:dir/>
          <dgm:resizeHandles val="exact"/>
        </dgm:presLayoutVars>
      </dgm:prSet>
      <dgm:spPr/>
    </dgm:pt>
    <dgm:pt modelId="{02E8FE17-818B-9242-8FA9-041EB155B0C7}" type="pres">
      <dgm:prSet presAssocID="{87D45C12-207C-4267-A214-B3C7076E4919}" presName="node" presStyleLbl="node1" presStyleIdx="0" presStyleCnt="6">
        <dgm:presLayoutVars>
          <dgm:bulletEnabled val="1"/>
        </dgm:presLayoutVars>
      </dgm:prSet>
      <dgm:spPr/>
    </dgm:pt>
    <dgm:pt modelId="{8777A61E-A04D-8742-8E7E-C73B37295B10}" type="pres">
      <dgm:prSet presAssocID="{5526B41A-297B-49A1-AB00-34D2E3F387A5}" presName="sibTrans" presStyleCnt="0"/>
      <dgm:spPr/>
    </dgm:pt>
    <dgm:pt modelId="{50EAB4C1-3C1D-AC46-86FB-E018B491209C}" type="pres">
      <dgm:prSet presAssocID="{BC8A1DDA-F75C-490E-AA66-2274E23E5B0D}" presName="node" presStyleLbl="node1" presStyleIdx="1" presStyleCnt="6">
        <dgm:presLayoutVars>
          <dgm:bulletEnabled val="1"/>
        </dgm:presLayoutVars>
      </dgm:prSet>
      <dgm:spPr/>
    </dgm:pt>
    <dgm:pt modelId="{866DA02D-AB7E-AB44-8146-F275AC051245}" type="pres">
      <dgm:prSet presAssocID="{9F7B1595-A7D6-4A05-9970-C0328774076F}" presName="sibTrans" presStyleCnt="0"/>
      <dgm:spPr/>
    </dgm:pt>
    <dgm:pt modelId="{0748E032-CA30-9643-9DD9-16C422C399BA}" type="pres">
      <dgm:prSet presAssocID="{4A682E33-2A41-45F0-9D2E-CAF6FA987C4B}" presName="node" presStyleLbl="node1" presStyleIdx="2" presStyleCnt="6">
        <dgm:presLayoutVars>
          <dgm:bulletEnabled val="1"/>
        </dgm:presLayoutVars>
      </dgm:prSet>
      <dgm:spPr/>
    </dgm:pt>
    <dgm:pt modelId="{AC59B727-B404-9D4E-A34C-1A868EE9198F}" type="pres">
      <dgm:prSet presAssocID="{58D9DED7-3763-44DA-874F-ADDA06A31C74}" presName="sibTrans" presStyleCnt="0"/>
      <dgm:spPr/>
    </dgm:pt>
    <dgm:pt modelId="{6067912E-54EF-684B-9E11-892991D304AD}" type="pres">
      <dgm:prSet presAssocID="{6A3D51AC-CE5C-484C-9594-48DBD562230A}" presName="node" presStyleLbl="node1" presStyleIdx="3" presStyleCnt="6">
        <dgm:presLayoutVars>
          <dgm:bulletEnabled val="1"/>
        </dgm:presLayoutVars>
      </dgm:prSet>
      <dgm:spPr/>
    </dgm:pt>
    <dgm:pt modelId="{A9C37362-0A1A-CA49-A599-243BBB14230C}" type="pres">
      <dgm:prSet presAssocID="{51A18AF3-8FBF-4F3F-A21F-4F848E4F394F}" presName="sibTrans" presStyleCnt="0"/>
      <dgm:spPr/>
    </dgm:pt>
    <dgm:pt modelId="{DB1EDD3B-79E9-F646-A7BF-296E6BAE5723}" type="pres">
      <dgm:prSet presAssocID="{7C80C9A9-A1D9-4FEC-A171-4C504B44FDEE}" presName="node" presStyleLbl="node1" presStyleIdx="4" presStyleCnt="6">
        <dgm:presLayoutVars>
          <dgm:bulletEnabled val="1"/>
        </dgm:presLayoutVars>
      </dgm:prSet>
      <dgm:spPr/>
    </dgm:pt>
    <dgm:pt modelId="{0730809F-D3B3-AC42-AD99-024B514E1BBF}" type="pres">
      <dgm:prSet presAssocID="{32DB6D2F-CBBC-4BF3-B517-52441F364F2E}" presName="sibTrans" presStyleCnt="0"/>
      <dgm:spPr/>
    </dgm:pt>
    <dgm:pt modelId="{1643F72F-98D7-524C-8CAD-82B3CCF8E601}" type="pres">
      <dgm:prSet presAssocID="{D34D54E5-DA66-4F75-8812-EF4549BFA71E}" presName="node" presStyleLbl="node1" presStyleIdx="5" presStyleCnt="6">
        <dgm:presLayoutVars>
          <dgm:bulletEnabled val="1"/>
        </dgm:presLayoutVars>
      </dgm:prSet>
      <dgm:spPr/>
    </dgm:pt>
  </dgm:ptLst>
  <dgm:cxnLst>
    <dgm:cxn modelId="{EBDA260E-D0A2-4BBB-B080-0DBD3BB39A9E}" srcId="{34A7D2E5-F3A1-481F-8AA9-D2AC108E4E11}" destId="{7C80C9A9-A1D9-4FEC-A171-4C504B44FDEE}" srcOrd="4" destOrd="0" parTransId="{B507DF6A-9563-45A7-B019-73D61E27F131}" sibTransId="{32DB6D2F-CBBC-4BF3-B517-52441F364F2E}"/>
    <dgm:cxn modelId="{1372CD30-1F32-7B47-B7C4-BF165D3FD09F}" type="presOf" srcId="{4A682E33-2A41-45F0-9D2E-CAF6FA987C4B}" destId="{0748E032-CA30-9643-9DD9-16C422C399BA}" srcOrd="0" destOrd="0" presId="urn:microsoft.com/office/officeart/2005/8/layout/default"/>
    <dgm:cxn modelId="{10764537-3A52-45C8-A899-B2EB942E9950}" srcId="{34A7D2E5-F3A1-481F-8AA9-D2AC108E4E11}" destId="{D34D54E5-DA66-4F75-8812-EF4549BFA71E}" srcOrd="5" destOrd="0" parTransId="{191C5432-9157-4F08-A2A5-4269A1ECD0E2}" sibTransId="{5D2661B9-1A04-405D-A8FA-CDB0A8B958CD}"/>
    <dgm:cxn modelId="{544EB04E-624B-7041-B348-5F15ED450056}" type="presOf" srcId="{7C80C9A9-A1D9-4FEC-A171-4C504B44FDEE}" destId="{DB1EDD3B-79E9-F646-A7BF-296E6BAE5723}" srcOrd="0" destOrd="0" presId="urn:microsoft.com/office/officeart/2005/8/layout/default"/>
    <dgm:cxn modelId="{4D758564-1E0B-DB48-B368-217C81FD8DCA}" type="presOf" srcId="{BC8A1DDA-F75C-490E-AA66-2274E23E5B0D}" destId="{50EAB4C1-3C1D-AC46-86FB-E018B491209C}" srcOrd="0" destOrd="0" presId="urn:microsoft.com/office/officeart/2005/8/layout/default"/>
    <dgm:cxn modelId="{7FAFBE75-7FB8-E545-BFC4-B93ECF4C5765}" type="presOf" srcId="{D34D54E5-DA66-4F75-8812-EF4549BFA71E}" destId="{1643F72F-98D7-524C-8CAD-82B3CCF8E601}" srcOrd="0" destOrd="0" presId="urn:microsoft.com/office/officeart/2005/8/layout/default"/>
    <dgm:cxn modelId="{F88D0479-C830-4293-8EB2-04092313B89A}" srcId="{34A7D2E5-F3A1-481F-8AA9-D2AC108E4E11}" destId="{87D45C12-207C-4267-A214-B3C7076E4919}" srcOrd="0" destOrd="0" parTransId="{4F18085C-1BA0-4DB8-AEFA-6A8A3499B328}" sibTransId="{5526B41A-297B-49A1-AB00-34D2E3F387A5}"/>
    <dgm:cxn modelId="{9495EDA9-85AC-D640-B925-D64F2FB46848}" type="presOf" srcId="{6A3D51AC-CE5C-484C-9594-48DBD562230A}" destId="{6067912E-54EF-684B-9E11-892991D304AD}" srcOrd="0" destOrd="0" presId="urn:microsoft.com/office/officeart/2005/8/layout/default"/>
    <dgm:cxn modelId="{6230B0BD-E2CE-4628-82B2-46D4C8482316}" srcId="{34A7D2E5-F3A1-481F-8AA9-D2AC108E4E11}" destId="{4A682E33-2A41-45F0-9D2E-CAF6FA987C4B}" srcOrd="2" destOrd="0" parTransId="{76E33D97-C782-46F1-81E9-C858CEC47383}" sibTransId="{58D9DED7-3763-44DA-874F-ADDA06A31C74}"/>
    <dgm:cxn modelId="{AF2DA5D2-4487-4B15-8256-2C33B9E820DB}" srcId="{34A7D2E5-F3A1-481F-8AA9-D2AC108E4E11}" destId="{BC8A1DDA-F75C-490E-AA66-2274E23E5B0D}" srcOrd="1" destOrd="0" parTransId="{A4597679-D9C5-4A45-A1E9-8933408DBEBF}" sibTransId="{9F7B1595-A7D6-4A05-9970-C0328774076F}"/>
    <dgm:cxn modelId="{7EAC5AE3-8DC9-574A-8416-F7AB95A94BFA}" type="presOf" srcId="{34A7D2E5-F3A1-481F-8AA9-D2AC108E4E11}" destId="{0FC90C16-413F-9741-B2A2-C1AF877EEA87}" srcOrd="0" destOrd="0" presId="urn:microsoft.com/office/officeart/2005/8/layout/default"/>
    <dgm:cxn modelId="{7136BBE5-B8A3-45A3-9A6E-8D7A6CA3F6A4}" srcId="{34A7D2E5-F3A1-481F-8AA9-D2AC108E4E11}" destId="{6A3D51AC-CE5C-484C-9594-48DBD562230A}" srcOrd="3" destOrd="0" parTransId="{8DCB0BCB-5DD6-4588-BEC4-AD2BE029F583}" sibTransId="{51A18AF3-8FBF-4F3F-A21F-4F848E4F394F}"/>
    <dgm:cxn modelId="{51C941E7-0AE1-8044-90FB-1BAEF5239878}" type="presOf" srcId="{87D45C12-207C-4267-A214-B3C7076E4919}" destId="{02E8FE17-818B-9242-8FA9-041EB155B0C7}" srcOrd="0" destOrd="0" presId="urn:microsoft.com/office/officeart/2005/8/layout/default"/>
    <dgm:cxn modelId="{CB7E3B9D-5645-2743-9CA5-B2F4D901B88D}" type="presParOf" srcId="{0FC90C16-413F-9741-B2A2-C1AF877EEA87}" destId="{02E8FE17-818B-9242-8FA9-041EB155B0C7}" srcOrd="0" destOrd="0" presId="urn:microsoft.com/office/officeart/2005/8/layout/default"/>
    <dgm:cxn modelId="{F0DF02F9-6F59-CD4F-8514-B2B34BBE3944}" type="presParOf" srcId="{0FC90C16-413F-9741-B2A2-C1AF877EEA87}" destId="{8777A61E-A04D-8742-8E7E-C73B37295B10}" srcOrd="1" destOrd="0" presId="urn:microsoft.com/office/officeart/2005/8/layout/default"/>
    <dgm:cxn modelId="{F995AF50-A3FD-3D4F-8E3B-DF65367C5076}" type="presParOf" srcId="{0FC90C16-413F-9741-B2A2-C1AF877EEA87}" destId="{50EAB4C1-3C1D-AC46-86FB-E018B491209C}" srcOrd="2" destOrd="0" presId="urn:microsoft.com/office/officeart/2005/8/layout/default"/>
    <dgm:cxn modelId="{D8EAE7FE-B2E8-2549-85B6-F31C86389432}" type="presParOf" srcId="{0FC90C16-413F-9741-B2A2-C1AF877EEA87}" destId="{866DA02D-AB7E-AB44-8146-F275AC051245}" srcOrd="3" destOrd="0" presId="urn:microsoft.com/office/officeart/2005/8/layout/default"/>
    <dgm:cxn modelId="{9CD613A4-CA45-C242-90A6-B11560E90583}" type="presParOf" srcId="{0FC90C16-413F-9741-B2A2-C1AF877EEA87}" destId="{0748E032-CA30-9643-9DD9-16C422C399BA}" srcOrd="4" destOrd="0" presId="urn:microsoft.com/office/officeart/2005/8/layout/default"/>
    <dgm:cxn modelId="{6C04FC55-85C5-2043-A70F-8BFD885659A4}" type="presParOf" srcId="{0FC90C16-413F-9741-B2A2-C1AF877EEA87}" destId="{AC59B727-B404-9D4E-A34C-1A868EE9198F}" srcOrd="5" destOrd="0" presId="urn:microsoft.com/office/officeart/2005/8/layout/default"/>
    <dgm:cxn modelId="{D3856825-D062-7A40-8596-6B4C4E091BCE}" type="presParOf" srcId="{0FC90C16-413F-9741-B2A2-C1AF877EEA87}" destId="{6067912E-54EF-684B-9E11-892991D304AD}" srcOrd="6" destOrd="0" presId="urn:microsoft.com/office/officeart/2005/8/layout/default"/>
    <dgm:cxn modelId="{AE50CC78-8CB5-CE46-82BA-05E0AB8AABA6}" type="presParOf" srcId="{0FC90C16-413F-9741-B2A2-C1AF877EEA87}" destId="{A9C37362-0A1A-CA49-A599-243BBB14230C}" srcOrd="7" destOrd="0" presId="urn:microsoft.com/office/officeart/2005/8/layout/default"/>
    <dgm:cxn modelId="{0EA22AD5-12A1-714C-BB7C-5DA4463994E3}" type="presParOf" srcId="{0FC90C16-413F-9741-B2A2-C1AF877EEA87}" destId="{DB1EDD3B-79E9-F646-A7BF-296E6BAE5723}" srcOrd="8" destOrd="0" presId="urn:microsoft.com/office/officeart/2005/8/layout/default"/>
    <dgm:cxn modelId="{CDB00D2D-0C75-2D43-84AD-179BD2233245}" type="presParOf" srcId="{0FC90C16-413F-9741-B2A2-C1AF877EEA87}" destId="{0730809F-D3B3-AC42-AD99-024B514E1BBF}" srcOrd="9" destOrd="0" presId="urn:microsoft.com/office/officeart/2005/8/layout/default"/>
    <dgm:cxn modelId="{6AD7ACBC-0D35-CE47-8202-7D4FDDDCE852}" type="presParOf" srcId="{0FC90C16-413F-9741-B2A2-C1AF877EEA87}" destId="{1643F72F-98D7-524C-8CAD-82B3CCF8E601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34CF6C-6E0A-43C3-8760-4E7CA897C1E7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609D2C-392E-48C5-A8BB-F74B4DB25485}">
      <dgm:prSet/>
      <dgm:spPr/>
      <dgm:t>
        <a:bodyPr/>
        <a:lstStyle/>
        <a:p>
          <a:r>
            <a:rPr lang="en-US"/>
            <a:t>Haar Cascade: Fast, lower accuracy.</a:t>
          </a:r>
        </a:p>
      </dgm:t>
    </dgm:pt>
    <dgm:pt modelId="{D27B5D97-3383-4236-8218-8C88379EEA64}" type="parTrans" cxnId="{DE5443D5-99B9-49F7-859E-EEA645863592}">
      <dgm:prSet/>
      <dgm:spPr/>
      <dgm:t>
        <a:bodyPr/>
        <a:lstStyle/>
        <a:p>
          <a:endParaRPr lang="en-US"/>
        </a:p>
      </dgm:t>
    </dgm:pt>
    <dgm:pt modelId="{7ADC20CA-8D5B-4838-B406-3B2E5A5AAD62}" type="sibTrans" cxnId="{DE5443D5-99B9-49F7-859E-EEA645863592}">
      <dgm:prSet/>
      <dgm:spPr/>
      <dgm:t>
        <a:bodyPr/>
        <a:lstStyle/>
        <a:p>
          <a:endParaRPr lang="en-US"/>
        </a:p>
      </dgm:t>
    </dgm:pt>
    <dgm:pt modelId="{8692571A-224B-4226-B7CB-F4DA5ED2B480}">
      <dgm:prSet/>
      <dgm:spPr/>
      <dgm:t>
        <a:bodyPr/>
        <a:lstStyle/>
        <a:p>
          <a:r>
            <a:rPr lang="en-US"/>
            <a:t>DNN: Balanced speed and accuracy.</a:t>
          </a:r>
        </a:p>
      </dgm:t>
    </dgm:pt>
    <dgm:pt modelId="{2B6EA108-9182-468B-93F4-3BA04298FFBB}" type="parTrans" cxnId="{BF41B56B-85E6-455D-BACA-69F65E445B07}">
      <dgm:prSet/>
      <dgm:spPr/>
      <dgm:t>
        <a:bodyPr/>
        <a:lstStyle/>
        <a:p>
          <a:endParaRPr lang="en-US"/>
        </a:p>
      </dgm:t>
    </dgm:pt>
    <dgm:pt modelId="{2AD8D8D2-E3A5-4DD8-8B46-EFCA504E2AF1}" type="sibTrans" cxnId="{BF41B56B-85E6-455D-BACA-69F65E445B07}">
      <dgm:prSet/>
      <dgm:spPr/>
      <dgm:t>
        <a:bodyPr/>
        <a:lstStyle/>
        <a:p>
          <a:endParaRPr lang="en-US"/>
        </a:p>
      </dgm:t>
    </dgm:pt>
    <dgm:pt modelId="{79DED43A-9924-42B8-9AF6-0D4B8A6E4949}">
      <dgm:prSet/>
      <dgm:spPr/>
      <dgm:t>
        <a:bodyPr/>
        <a:lstStyle/>
        <a:p>
          <a:r>
            <a:rPr lang="en-US"/>
            <a:t>MTCNN: High accuracy, higher compute cost.</a:t>
          </a:r>
        </a:p>
      </dgm:t>
    </dgm:pt>
    <dgm:pt modelId="{F7EA4561-30E3-46A5-8AB1-73C00B4D92D2}" type="parTrans" cxnId="{1923B0C7-73FD-497F-AD31-2D9CB5905B00}">
      <dgm:prSet/>
      <dgm:spPr/>
      <dgm:t>
        <a:bodyPr/>
        <a:lstStyle/>
        <a:p>
          <a:endParaRPr lang="en-US"/>
        </a:p>
      </dgm:t>
    </dgm:pt>
    <dgm:pt modelId="{1752E805-BD47-481D-9435-B724DCE5A677}" type="sibTrans" cxnId="{1923B0C7-73FD-497F-AD31-2D9CB5905B00}">
      <dgm:prSet/>
      <dgm:spPr/>
      <dgm:t>
        <a:bodyPr/>
        <a:lstStyle/>
        <a:p>
          <a:endParaRPr lang="en-US"/>
        </a:p>
      </dgm:t>
    </dgm:pt>
    <dgm:pt modelId="{28CC7219-E203-4224-AF37-E4AFEB7CB946}">
      <dgm:prSet/>
      <dgm:spPr/>
      <dgm:t>
        <a:bodyPr/>
        <a:lstStyle/>
        <a:p>
          <a:r>
            <a:rPr lang="en-US"/>
            <a:t>CNN model identifies face from detected region.</a:t>
          </a:r>
        </a:p>
      </dgm:t>
    </dgm:pt>
    <dgm:pt modelId="{1DCE2839-30BD-4A64-98E7-070B3B4A35F7}" type="parTrans" cxnId="{3E7F67EF-2842-4708-A8A9-8839BE06AC7A}">
      <dgm:prSet/>
      <dgm:spPr/>
      <dgm:t>
        <a:bodyPr/>
        <a:lstStyle/>
        <a:p>
          <a:endParaRPr lang="en-US"/>
        </a:p>
      </dgm:t>
    </dgm:pt>
    <dgm:pt modelId="{46AF5D42-DC02-49FE-8537-EF3F437CFE84}" type="sibTrans" cxnId="{3E7F67EF-2842-4708-A8A9-8839BE06AC7A}">
      <dgm:prSet/>
      <dgm:spPr/>
      <dgm:t>
        <a:bodyPr/>
        <a:lstStyle/>
        <a:p>
          <a:endParaRPr lang="en-US"/>
        </a:p>
      </dgm:t>
    </dgm:pt>
    <dgm:pt modelId="{40573E2D-7DEC-BA40-8C61-A7681A5A3577}" type="pres">
      <dgm:prSet presAssocID="{B134CF6C-6E0A-43C3-8760-4E7CA897C1E7}" presName="matrix" presStyleCnt="0">
        <dgm:presLayoutVars>
          <dgm:chMax val="1"/>
          <dgm:dir/>
          <dgm:resizeHandles val="exact"/>
        </dgm:presLayoutVars>
      </dgm:prSet>
      <dgm:spPr/>
    </dgm:pt>
    <dgm:pt modelId="{6045CD48-ED8B-5940-A1EF-A8E024D8689B}" type="pres">
      <dgm:prSet presAssocID="{B134CF6C-6E0A-43C3-8760-4E7CA897C1E7}" presName="diamond" presStyleLbl="bgShp" presStyleIdx="0" presStyleCnt="1"/>
      <dgm:spPr/>
    </dgm:pt>
    <dgm:pt modelId="{BCE023E9-5A0C-A740-B0B9-D107F42E793A}" type="pres">
      <dgm:prSet presAssocID="{B134CF6C-6E0A-43C3-8760-4E7CA897C1E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94CD249-C716-4646-9966-F75BB6F46C54}" type="pres">
      <dgm:prSet presAssocID="{B134CF6C-6E0A-43C3-8760-4E7CA897C1E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4F76070-7562-1F49-9FFE-C9923AC0C3EE}" type="pres">
      <dgm:prSet presAssocID="{B134CF6C-6E0A-43C3-8760-4E7CA897C1E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B8DDC29-2B08-7D43-AFE2-4E1E935B8A99}" type="pres">
      <dgm:prSet presAssocID="{B134CF6C-6E0A-43C3-8760-4E7CA897C1E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CEBDB18-9D7E-784E-BA00-D4E3BCD4FF33}" type="presOf" srcId="{8692571A-224B-4226-B7CB-F4DA5ED2B480}" destId="{C94CD249-C716-4646-9966-F75BB6F46C54}" srcOrd="0" destOrd="0" presId="urn:microsoft.com/office/officeart/2005/8/layout/matrix3"/>
    <dgm:cxn modelId="{EB874A47-AF3D-BD4E-B068-7F941666EBEA}" type="presOf" srcId="{BA609D2C-392E-48C5-A8BB-F74B4DB25485}" destId="{BCE023E9-5A0C-A740-B0B9-D107F42E793A}" srcOrd="0" destOrd="0" presId="urn:microsoft.com/office/officeart/2005/8/layout/matrix3"/>
    <dgm:cxn modelId="{BF41B56B-85E6-455D-BACA-69F65E445B07}" srcId="{B134CF6C-6E0A-43C3-8760-4E7CA897C1E7}" destId="{8692571A-224B-4226-B7CB-F4DA5ED2B480}" srcOrd="1" destOrd="0" parTransId="{2B6EA108-9182-468B-93F4-3BA04298FFBB}" sibTransId="{2AD8D8D2-E3A5-4DD8-8B46-EFCA504E2AF1}"/>
    <dgm:cxn modelId="{8BB0B586-A41D-3744-B669-41D1452FB728}" type="presOf" srcId="{79DED43A-9924-42B8-9AF6-0D4B8A6E4949}" destId="{44F76070-7562-1F49-9FFE-C9923AC0C3EE}" srcOrd="0" destOrd="0" presId="urn:microsoft.com/office/officeart/2005/8/layout/matrix3"/>
    <dgm:cxn modelId="{9E5BE7A6-F1A1-334C-A4B6-297EBFABC9C5}" type="presOf" srcId="{28CC7219-E203-4224-AF37-E4AFEB7CB946}" destId="{0B8DDC29-2B08-7D43-AFE2-4E1E935B8A99}" srcOrd="0" destOrd="0" presId="urn:microsoft.com/office/officeart/2005/8/layout/matrix3"/>
    <dgm:cxn modelId="{C0499FAC-5601-0541-B770-83B569531CD0}" type="presOf" srcId="{B134CF6C-6E0A-43C3-8760-4E7CA897C1E7}" destId="{40573E2D-7DEC-BA40-8C61-A7681A5A3577}" srcOrd="0" destOrd="0" presId="urn:microsoft.com/office/officeart/2005/8/layout/matrix3"/>
    <dgm:cxn modelId="{1923B0C7-73FD-497F-AD31-2D9CB5905B00}" srcId="{B134CF6C-6E0A-43C3-8760-4E7CA897C1E7}" destId="{79DED43A-9924-42B8-9AF6-0D4B8A6E4949}" srcOrd="2" destOrd="0" parTransId="{F7EA4561-30E3-46A5-8AB1-73C00B4D92D2}" sibTransId="{1752E805-BD47-481D-9435-B724DCE5A677}"/>
    <dgm:cxn modelId="{DE5443D5-99B9-49F7-859E-EEA645863592}" srcId="{B134CF6C-6E0A-43C3-8760-4E7CA897C1E7}" destId="{BA609D2C-392E-48C5-A8BB-F74B4DB25485}" srcOrd="0" destOrd="0" parTransId="{D27B5D97-3383-4236-8218-8C88379EEA64}" sibTransId="{7ADC20CA-8D5B-4838-B406-3B2E5A5AAD62}"/>
    <dgm:cxn modelId="{3E7F67EF-2842-4708-A8A9-8839BE06AC7A}" srcId="{B134CF6C-6E0A-43C3-8760-4E7CA897C1E7}" destId="{28CC7219-E203-4224-AF37-E4AFEB7CB946}" srcOrd="3" destOrd="0" parTransId="{1DCE2839-30BD-4A64-98E7-070B3B4A35F7}" sibTransId="{46AF5D42-DC02-49FE-8537-EF3F437CFE84}"/>
    <dgm:cxn modelId="{E4A66C7D-07EC-8A48-A288-FC6FC55132AC}" type="presParOf" srcId="{40573E2D-7DEC-BA40-8C61-A7681A5A3577}" destId="{6045CD48-ED8B-5940-A1EF-A8E024D8689B}" srcOrd="0" destOrd="0" presId="urn:microsoft.com/office/officeart/2005/8/layout/matrix3"/>
    <dgm:cxn modelId="{1ED7BDB5-3EEE-8247-A413-387312CC9FBA}" type="presParOf" srcId="{40573E2D-7DEC-BA40-8C61-A7681A5A3577}" destId="{BCE023E9-5A0C-A740-B0B9-D107F42E793A}" srcOrd="1" destOrd="0" presId="urn:microsoft.com/office/officeart/2005/8/layout/matrix3"/>
    <dgm:cxn modelId="{7B406172-F2AF-8E4C-8EB6-1D167B0463B2}" type="presParOf" srcId="{40573E2D-7DEC-BA40-8C61-A7681A5A3577}" destId="{C94CD249-C716-4646-9966-F75BB6F46C54}" srcOrd="2" destOrd="0" presId="urn:microsoft.com/office/officeart/2005/8/layout/matrix3"/>
    <dgm:cxn modelId="{8DF17331-1E65-B04C-8DA5-D862A806757D}" type="presParOf" srcId="{40573E2D-7DEC-BA40-8C61-A7681A5A3577}" destId="{44F76070-7562-1F49-9FFE-C9923AC0C3EE}" srcOrd="3" destOrd="0" presId="urn:microsoft.com/office/officeart/2005/8/layout/matrix3"/>
    <dgm:cxn modelId="{0491FD05-57AA-E84E-AEFB-51F443D618E1}" type="presParOf" srcId="{40573E2D-7DEC-BA40-8C61-A7681A5A3577}" destId="{0B8DDC29-2B08-7D43-AFE2-4E1E935B8A9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0040EC4-2C67-4AB0-953B-6BE6885FE57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4FE3F3-3CA3-4326-BB7E-C146206DE013}">
      <dgm:prSet/>
      <dgm:spPr/>
      <dgm:t>
        <a:bodyPr/>
        <a:lstStyle/>
        <a:p>
          <a:r>
            <a:rPr lang="en-US"/>
            <a:t>Matched faces are marked present.</a:t>
          </a:r>
        </a:p>
      </dgm:t>
    </dgm:pt>
    <dgm:pt modelId="{2A9EC23B-A813-491F-9D5B-13FCCBF7B983}" type="parTrans" cxnId="{5914EA26-2FF3-47E6-9EFC-97D79A337F0A}">
      <dgm:prSet/>
      <dgm:spPr/>
      <dgm:t>
        <a:bodyPr/>
        <a:lstStyle/>
        <a:p>
          <a:endParaRPr lang="en-US"/>
        </a:p>
      </dgm:t>
    </dgm:pt>
    <dgm:pt modelId="{C42B375A-2201-4AD3-9C18-B2EC7A6431B8}" type="sibTrans" cxnId="{5914EA26-2FF3-47E6-9EFC-97D79A337F0A}">
      <dgm:prSet/>
      <dgm:spPr/>
      <dgm:t>
        <a:bodyPr/>
        <a:lstStyle/>
        <a:p>
          <a:endParaRPr lang="en-US"/>
        </a:p>
      </dgm:t>
    </dgm:pt>
    <dgm:pt modelId="{1BBED064-361D-417A-992B-631078C1CFAA}">
      <dgm:prSet/>
      <dgm:spPr/>
      <dgm:t>
        <a:bodyPr/>
        <a:lstStyle/>
        <a:p>
          <a:r>
            <a:rPr lang="en-US"/>
            <a:t>Stored in SQLite with name, confidence, timestamp.</a:t>
          </a:r>
        </a:p>
      </dgm:t>
    </dgm:pt>
    <dgm:pt modelId="{9D664F56-1FF2-4B95-9FF7-F0346096009B}" type="parTrans" cxnId="{4BAD8238-9C5C-4739-809A-CDAD9DC38998}">
      <dgm:prSet/>
      <dgm:spPr/>
      <dgm:t>
        <a:bodyPr/>
        <a:lstStyle/>
        <a:p>
          <a:endParaRPr lang="en-US"/>
        </a:p>
      </dgm:t>
    </dgm:pt>
    <dgm:pt modelId="{36FA1D43-7A18-43B6-A007-3E89496FBD62}" type="sibTrans" cxnId="{4BAD8238-9C5C-4739-809A-CDAD9DC38998}">
      <dgm:prSet/>
      <dgm:spPr/>
      <dgm:t>
        <a:bodyPr/>
        <a:lstStyle/>
        <a:p>
          <a:endParaRPr lang="en-US"/>
        </a:p>
      </dgm:t>
    </dgm:pt>
    <dgm:pt modelId="{3C4D9AC1-A654-4099-BBFD-AEBEF63B769A}">
      <dgm:prSet/>
      <dgm:spPr/>
      <dgm:t>
        <a:bodyPr/>
        <a:lstStyle/>
        <a:p>
          <a:r>
            <a:rPr lang="en-US"/>
            <a:t>Option to scale with PostgreSQL.</a:t>
          </a:r>
        </a:p>
      </dgm:t>
    </dgm:pt>
    <dgm:pt modelId="{096AE19D-78E0-4D5B-87C7-ACEC1DC8F1F1}" type="parTrans" cxnId="{515B0B11-D6CB-4562-8212-CF340E209C54}">
      <dgm:prSet/>
      <dgm:spPr/>
      <dgm:t>
        <a:bodyPr/>
        <a:lstStyle/>
        <a:p>
          <a:endParaRPr lang="en-US"/>
        </a:p>
      </dgm:t>
    </dgm:pt>
    <dgm:pt modelId="{67EE6886-F715-4314-95C7-A175E9780AAA}" type="sibTrans" cxnId="{515B0B11-D6CB-4562-8212-CF340E209C54}">
      <dgm:prSet/>
      <dgm:spPr/>
      <dgm:t>
        <a:bodyPr/>
        <a:lstStyle/>
        <a:p>
          <a:endParaRPr lang="en-US"/>
        </a:p>
      </dgm:t>
    </dgm:pt>
    <dgm:pt modelId="{A23A359C-CC0C-4D7C-A7E4-E03565C6F442}">
      <dgm:prSet/>
      <dgm:spPr/>
      <dgm:t>
        <a:bodyPr/>
        <a:lstStyle/>
        <a:p>
          <a:r>
            <a:rPr lang="en-US"/>
            <a:t>Web dashboard for monitoring and visualization.</a:t>
          </a:r>
        </a:p>
      </dgm:t>
    </dgm:pt>
    <dgm:pt modelId="{B45CCA4D-1483-42B1-8509-444EF1E49A94}" type="parTrans" cxnId="{D0EFE44C-1D77-418E-8E20-874F15DBDD28}">
      <dgm:prSet/>
      <dgm:spPr/>
      <dgm:t>
        <a:bodyPr/>
        <a:lstStyle/>
        <a:p>
          <a:endParaRPr lang="en-US"/>
        </a:p>
      </dgm:t>
    </dgm:pt>
    <dgm:pt modelId="{30C4A8ED-00B6-443A-9EF4-1E1F22E95FE1}" type="sibTrans" cxnId="{D0EFE44C-1D77-418E-8E20-874F15DBDD28}">
      <dgm:prSet/>
      <dgm:spPr/>
      <dgm:t>
        <a:bodyPr/>
        <a:lstStyle/>
        <a:p>
          <a:endParaRPr lang="en-US"/>
        </a:p>
      </dgm:t>
    </dgm:pt>
    <dgm:pt modelId="{C9999572-551D-294A-8653-7EF19F653389}" type="pres">
      <dgm:prSet presAssocID="{F0040EC4-2C67-4AB0-953B-6BE6885FE57A}" presName="linear" presStyleCnt="0">
        <dgm:presLayoutVars>
          <dgm:animLvl val="lvl"/>
          <dgm:resizeHandles val="exact"/>
        </dgm:presLayoutVars>
      </dgm:prSet>
      <dgm:spPr/>
    </dgm:pt>
    <dgm:pt modelId="{CDC64021-D2A0-5240-B15B-3EE50478E670}" type="pres">
      <dgm:prSet presAssocID="{8D4FE3F3-3CA3-4326-BB7E-C146206DE01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59AFAAC-8CC2-B14C-A7F0-60B10C5C1D88}" type="pres">
      <dgm:prSet presAssocID="{C42B375A-2201-4AD3-9C18-B2EC7A6431B8}" presName="spacer" presStyleCnt="0"/>
      <dgm:spPr/>
    </dgm:pt>
    <dgm:pt modelId="{AB68BC8E-C72A-1544-9886-B56FB2604E6C}" type="pres">
      <dgm:prSet presAssocID="{1BBED064-361D-417A-992B-631078C1CFA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168D8A0-37AD-D44D-A817-EE6308687163}" type="pres">
      <dgm:prSet presAssocID="{36FA1D43-7A18-43B6-A007-3E89496FBD62}" presName="spacer" presStyleCnt="0"/>
      <dgm:spPr/>
    </dgm:pt>
    <dgm:pt modelId="{6560595E-24D2-7847-8854-7E746139D667}" type="pres">
      <dgm:prSet presAssocID="{3C4D9AC1-A654-4099-BBFD-AEBEF63B769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E5A23DF-9723-3946-9314-4815F6432BF4}" type="pres">
      <dgm:prSet presAssocID="{67EE6886-F715-4314-95C7-A175E9780AAA}" presName="spacer" presStyleCnt="0"/>
      <dgm:spPr/>
    </dgm:pt>
    <dgm:pt modelId="{6A9CC6A7-7C6B-C845-B720-23ACF27EAA19}" type="pres">
      <dgm:prSet presAssocID="{A23A359C-CC0C-4D7C-A7E4-E03565C6F44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5B0B11-D6CB-4562-8212-CF340E209C54}" srcId="{F0040EC4-2C67-4AB0-953B-6BE6885FE57A}" destId="{3C4D9AC1-A654-4099-BBFD-AEBEF63B769A}" srcOrd="2" destOrd="0" parTransId="{096AE19D-78E0-4D5B-87C7-ACEC1DC8F1F1}" sibTransId="{67EE6886-F715-4314-95C7-A175E9780AAA}"/>
    <dgm:cxn modelId="{5914EA26-2FF3-47E6-9EFC-97D79A337F0A}" srcId="{F0040EC4-2C67-4AB0-953B-6BE6885FE57A}" destId="{8D4FE3F3-3CA3-4326-BB7E-C146206DE013}" srcOrd="0" destOrd="0" parTransId="{2A9EC23B-A813-491F-9D5B-13FCCBF7B983}" sibTransId="{C42B375A-2201-4AD3-9C18-B2EC7A6431B8}"/>
    <dgm:cxn modelId="{58645C27-122C-034D-9AFB-479EF204A5C5}" type="presOf" srcId="{1BBED064-361D-417A-992B-631078C1CFAA}" destId="{AB68BC8E-C72A-1544-9886-B56FB2604E6C}" srcOrd="0" destOrd="0" presId="urn:microsoft.com/office/officeart/2005/8/layout/vList2"/>
    <dgm:cxn modelId="{4BAD8238-9C5C-4739-809A-CDAD9DC38998}" srcId="{F0040EC4-2C67-4AB0-953B-6BE6885FE57A}" destId="{1BBED064-361D-417A-992B-631078C1CFAA}" srcOrd="1" destOrd="0" parTransId="{9D664F56-1FF2-4B95-9FF7-F0346096009B}" sibTransId="{36FA1D43-7A18-43B6-A007-3E89496FBD62}"/>
    <dgm:cxn modelId="{D0EFE44C-1D77-418E-8E20-874F15DBDD28}" srcId="{F0040EC4-2C67-4AB0-953B-6BE6885FE57A}" destId="{A23A359C-CC0C-4D7C-A7E4-E03565C6F442}" srcOrd="3" destOrd="0" parTransId="{B45CCA4D-1483-42B1-8509-444EF1E49A94}" sibTransId="{30C4A8ED-00B6-443A-9EF4-1E1F22E95FE1}"/>
    <dgm:cxn modelId="{2E27605A-5C79-1048-B53E-A23E88975AF7}" type="presOf" srcId="{3C4D9AC1-A654-4099-BBFD-AEBEF63B769A}" destId="{6560595E-24D2-7847-8854-7E746139D667}" srcOrd="0" destOrd="0" presId="urn:microsoft.com/office/officeart/2005/8/layout/vList2"/>
    <dgm:cxn modelId="{F6454F81-7278-4144-8354-DCE348F31C7D}" type="presOf" srcId="{A23A359C-CC0C-4D7C-A7E4-E03565C6F442}" destId="{6A9CC6A7-7C6B-C845-B720-23ACF27EAA19}" srcOrd="0" destOrd="0" presId="urn:microsoft.com/office/officeart/2005/8/layout/vList2"/>
    <dgm:cxn modelId="{1D2D0B9E-4405-6B4C-A36B-B6F1D55D1C7C}" type="presOf" srcId="{F0040EC4-2C67-4AB0-953B-6BE6885FE57A}" destId="{C9999572-551D-294A-8653-7EF19F653389}" srcOrd="0" destOrd="0" presId="urn:microsoft.com/office/officeart/2005/8/layout/vList2"/>
    <dgm:cxn modelId="{1C5442B4-8DC5-D244-913A-1FD0F71E41AD}" type="presOf" srcId="{8D4FE3F3-3CA3-4326-BB7E-C146206DE013}" destId="{CDC64021-D2A0-5240-B15B-3EE50478E670}" srcOrd="0" destOrd="0" presId="urn:microsoft.com/office/officeart/2005/8/layout/vList2"/>
    <dgm:cxn modelId="{53971AC0-02C7-744E-89ED-467FF81F1204}" type="presParOf" srcId="{C9999572-551D-294A-8653-7EF19F653389}" destId="{CDC64021-D2A0-5240-B15B-3EE50478E670}" srcOrd="0" destOrd="0" presId="urn:microsoft.com/office/officeart/2005/8/layout/vList2"/>
    <dgm:cxn modelId="{88A42BF4-5316-2D49-8D5A-72FE1F62F445}" type="presParOf" srcId="{C9999572-551D-294A-8653-7EF19F653389}" destId="{C59AFAAC-8CC2-B14C-A7F0-60B10C5C1D88}" srcOrd="1" destOrd="0" presId="urn:microsoft.com/office/officeart/2005/8/layout/vList2"/>
    <dgm:cxn modelId="{4D10378D-1218-7A4A-B7B1-ECA0C3193815}" type="presParOf" srcId="{C9999572-551D-294A-8653-7EF19F653389}" destId="{AB68BC8E-C72A-1544-9886-B56FB2604E6C}" srcOrd="2" destOrd="0" presId="urn:microsoft.com/office/officeart/2005/8/layout/vList2"/>
    <dgm:cxn modelId="{6D23E5BE-B79A-CE4F-A8ED-0A04363E14AC}" type="presParOf" srcId="{C9999572-551D-294A-8653-7EF19F653389}" destId="{6168D8A0-37AD-D44D-A817-EE6308687163}" srcOrd="3" destOrd="0" presId="urn:microsoft.com/office/officeart/2005/8/layout/vList2"/>
    <dgm:cxn modelId="{4977BC4D-3AFE-E246-A3AF-B348200D72F3}" type="presParOf" srcId="{C9999572-551D-294A-8653-7EF19F653389}" destId="{6560595E-24D2-7847-8854-7E746139D667}" srcOrd="4" destOrd="0" presId="urn:microsoft.com/office/officeart/2005/8/layout/vList2"/>
    <dgm:cxn modelId="{6CEB5CA6-B83A-0743-A412-DE2DB3DAA3DE}" type="presParOf" srcId="{C9999572-551D-294A-8653-7EF19F653389}" destId="{EE5A23DF-9723-3946-9314-4815F6432BF4}" srcOrd="5" destOrd="0" presId="urn:microsoft.com/office/officeart/2005/8/layout/vList2"/>
    <dgm:cxn modelId="{3E19E837-0254-854C-B0C1-9697B2A3009D}" type="presParOf" srcId="{C9999572-551D-294A-8653-7EF19F653389}" destId="{6A9CC6A7-7C6B-C845-B720-23ACF27EAA1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9793CB-3BFC-47B8-9353-3C9977126A6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8CA937-5A01-48DE-9FAB-144411421EF1}">
      <dgm:prSet/>
      <dgm:spPr/>
      <dgm:t>
        <a:bodyPr/>
        <a:lstStyle/>
        <a:p>
          <a:r>
            <a:rPr lang="en-US"/>
            <a:t>FPT Polytechnic College study (2020)</a:t>
          </a:r>
        </a:p>
      </dgm:t>
    </dgm:pt>
    <dgm:pt modelId="{A5A8BE5A-F7C3-4A8F-A5D5-2DF5761A5B99}" type="parTrans" cxnId="{E7F6CA92-F6F6-4A7A-8A45-3D8797DC5599}">
      <dgm:prSet/>
      <dgm:spPr/>
      <dgm:t>
        <a:bodyPr/>
        <a:lstStyle/>
        <a:p>
          <a:endParaRPr lang="en-US"/>
        </a:p>
      </dgm:t>
    </dgm:pt>
    <dgm:pt modelId="{C1588BF1-5BFA-47BB-82D6-0BF793927F31}" type="sibTrans" cxnId="{E7F6CA92-F6F6-4A7A-8A45-3D8797DC5599}">
      <dgm:prSet/>
      <dgm:spPr/>
      <dgm:t>
        <a:bodyPr/>
        <a:lstStyle/>
        <a:p>
          <a:endParaRPr lang="en-US"/>
        </a:p>
      </dgm:t>
    </dgm:pt>
    <dgm:pt modelId="{AEC788B5-78EF-4715-8822-BED5D4CAC33A}">
      <dgm:prSet/>
      <dgm:spPr/>
      <dgm:t>
        <a:bodyPr/>
        <a:lstStyle/>
        <a:p>
          <a:r>
            <a:rPr lang="en-US"/>
            <a:t>Integration of FaceNet and DeepFace (2023)</a:t>
          </a:r>
        </a:p>
      </dgm:t>
    </dgm:pt>
    <dgm:pt modelId="{413E8D52-C2F4-4BAE-AE2E-1452C95DF2ED}" type="parTrans" cxnId="{1C0F2D7A-30C0-4781-867B-2138E06B3AC7}">
      <dgm:prSet/>
      <dgm:spPr/>
      <dgm:t>
        <a:bodyPr/>
        <a:lstStyle/>
        <a:p>
          <a:endParaRPr lang="en-US"/>
        </a:p>
      </dgm:t>
    </dgm:pt>
    <dgm:pt modelId="{41294AF7-665A-4B84-8014-49751DA3C809}" type="sibTrans" cxnId="{1C0F2D7A-30C0-4781-867B-2138E06B3AC7}">
      <dgm:prSet/>
      <dgm:spPr/>
      <dgm:t>
        <a:bodyPr/>
        <a:lstStyle/>
        <a:p>
          <a:endParaRPr lang="en-US"/>
        </a:p>
      </dgm:t>
    </dgm:pt>
    <dgm:pt modelId="{5C995AAA-5793-1142-B728-3B16FB2DA67E}" type="pres">
      <dgm:prSet presAssocID="{E09793CB-3BFC-47B8-9353-3C9977126A6A}" presName="linear" presStyleCnt="0">
        <dgm:presLayoutVars>
          <dgm:animLvl val="lvl"/>
          <dgm:resizeHandles val="exact"/>
        </dgm:presLayoutVars>
      </dgm:prSet>
      <dgm:spPr/>
    </dgm:pt>
    <dgm:pt modelId="{183D48E7-EBFE-5F48-92B8-CF3B67DA1FCE}" type="pres">
      <dgm:prSet presAssocID="{4D8CA937-5A01-48DE-9FAB-144411421E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D12AB4B-1DE3-E344-899F-6BECFD470640}" type="pres">
      <dgm:prSet presAssocID="{C1588BF1-5BFA-47BB-82D6-0BF793927F31}" presName="spacer" presStyleCnt="0"/>
      <dgm:spPr/>
    </dgm:pt>
    <dgm:pt modelId="{08A77754-6FD2-D946-AE83-3D865C76BB83}" type="pres">
      <dgm:prSet presAssocID="{AEC788B5-78EF-4715-8822-BED5D4CAC33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1C82BD1C-CDA9-AC4A-9F96-844291394F13}" type="presOf" srcId="{AEC788B5-78EF-4715-8822-BED5D4CAC33A}" destId="{08A77754-6FD2-D946-AE83-3D865C76BB83}" srcOrd="0" destOrd="0" presId="urn:microsoft.com/office/officeart/2005/8/layout/vList2"/>
    <dgm:cxn modelId="{261D0774-C3D6-6E46-A762-7B118F7E0E83}" type="presOf" srcId="{E09793CB-3BFC-47B8-9353-3C9977126A6A}" destId="{5C995AAA-5793-1142-B728-3B16FB2DA67E}" srcOrd="0" destOrd="0" presId="urn:microsoft.com/office/officeart/2005/8/layout/vList2"/>
    <dgm:cxn modelId="{1C0F2D7A-30C0-4781-867B-2138E06B3AC7}" srcId="{E09793CB-3BFC-47B8-9353-3C9977126A6A}" destId="{AEC788B5-78EF-4715-8822-BED5D4CAC33A}" srcOrd="1" destOrd="0" parTransId="{413E8D52-C2F4-4BAE-AE2E-1452C95DF2ED}" sibTransId="{41294AF7-665A-4B84-8014-49751DA3C809}"/>
    <dgm:cxn modelId="{E7F6CA92-F6F6-4A7A-8A45-3D8797DC5599}" srcId="{E09793CB-3BFC-47B8-9353-3C9977126A6A}" destId="{4D8CA937-5A01-48DE-9FAB-144411421EF1}" srcOrd="0" destOrd="0" parTransId="{A5A8BE5A-F7C3-4A8F-A5D5-2DF5761A5B99}" sibTransId="{C1588BF1-5BFA-47BB-82D6-0BF793927F31}"/>
    <dgm:cxn modelId="{0AC842CF-E6D4-A945-8CCC-9A13D75CC60B}" type="presOf" srcId="{4D8CA937-5A01-48DE-9FAB-144411421EF1}" destId="{183D48E7-EBFE-5F48-92B8-CF3B67DA1FCE}" srcOrd="0" destOrd="0" presId="urn:microsoft.com/office/officeart/2005/8/layout/vList2"/>
    <dgm:cxn modelId="{8CF83483-2022-8244-AF90-480CEB0D41FF}" type="presParOf" srcId="{5C995AAA-5793-1142-B728-3B16FB2DA67E}" destId="{183D48E7-EBFE-5F48-92B8-CF3B67DA1FCE}" srcOrd="0" destOrd="0" presId="urn:microsoft.com/office/officeart/2005/8/layout/vList2"/>
    <dgm:cxn modelId="{45DC3CC6-1070-804A-A682-7032AE19710B}" type="presParOf" srcId="{5C995AAA-5793-1142-B728-3B16FB2DA67E}" destId="{9D12AB4B-1DE3-E344-899F-6BECFD470640}" srcOrd="1" destOrd="0" presId="urn:microsoft.com/office/officeart/2005/8/layout/vList2"/>
    <dgm:cxn modelId="{C7278DA8-92BA-6347-9D68-680EC18B284A}" type="presParOf" srcId="{5C995AAA-5793-1142-B728-3B16FB2DA67E}" destId="{08A77754-6FD2-D946-AE83-3D865C76BB8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D8655-199F-134E-8250-57FFAD30B9E7}">
      <dsp:nvSpPr>
        <dsp:cNvPr id="0" name=""/>
        <dsp:cNvSpPr/>
      </dsp:nvSpPr>
      <dsp:spPr>
        <a:xfrm>
          <a:off x="0" y="516270"/>
          <a:ext cx="5175384" cy="1432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 Vansh Budhiraja(E22CSEU0177)</a:t>
          </a:r>
        </a:p>
      </dsp:txBody>
      <dsp:txXfrm>
        <a:off x="69908" y="586178"/>
        <a:ext cx="5035568" cy="1292264"/>
      </dsp:txXfrm>
    </dsp:sp>
    <dsp:sp modelId="{6C7FFE7A-44CE-9641-99E8-1D34BB5454D3}">
      <dsp:nvSpPr>
        <dsp:cNvPr id="0" name=""/>
        <dsp:cNvSpPr/>
      </dsp:nvSpPr>
      <dsp:spPr>
        <a:xfrm>
          <a:off x="0" y="2052030"/>
          <a:ext cx="5175384" cy="143208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Pratham Pahwa(E22CSEU0164)</a:t>
          </a:r>
        </a:p>
      </dsp:txBody>
      <dsp:txXfrm>
        <a:off x="69908" y="2121938"/>
        <a:ext cx="5035568" cy="1292264"/>
      </dsp:txXfrm>
    </dsp:sp>
    <dsp:sp modelId="{6863B554-3330-9E42-9BD6-1860076FE0D6}">
      <dsp:nvSpPr>
        <dsp:cNvPr id="0" name=""/>
        <dsp:cNvSpPr/>
      </dsp:nvSpPr>
      <dsp:spPr>
        <a:xfrm>
          <a:off x="0" y="3587790"/>
          <a:ext cx="5175384" cy="143208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Deepanshu Kasana(E22CSEU0156)</a:t>
          </a:r>
        </a:p>
      </dsp:txBody>
      <dsp:txXfrm>
        <a:off x="69908" y="3657698"/>
        <a:ext cx="5035568" cy="12922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9DDDD-6036-9949-A828-E13E2B1862BA}">
      <dsp:nvSpPr>
        <dsp:cNvPr id="0" name=""/>
        <dsp:cNvSpPr/>
      </dsp:nvSpPr>
      <dsp:spPr>
        <a:xfrm>
          <a:off x="0" y="740141"/>
          <a:ext cx="4988440" cy="9149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Integration with biometric verification for multi-factor authentication.</a:t>
          </a:r>
        </a:p>
      </dsp:txBody>
      <dsp:txXfrm>
        <a:off x="44664" y="784805"/>
        <a:ext cx="4899112" cy="825612"/>
      </dsp:txXfrm>
    </dsp:sp>
    <dsp:sp modelId="{32C91D1F-7FE9-D744-9AF5-1174988FC021}">
      <dsp:nvSpPr>
        <dsp:cNvPr id="0" name=""/>
        <dsp:cNvSpPr/>
      </dsp:nvSpPr>
      <dsp:spPr>
        <a:xfrm>
          <a:off x="0" y="1721322"/>
          <a:ext cx="4988440" cy="91494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of cloud storage for centralized data management.</a:t>
          </a:r>
        </a:p>
      </dsp:txBody>
      <dsp:txXfrm>
        <a:off x="44664" y="1765986"/>
        <a:ext cx="4899112" cy="825612"/>
      </dsp:txXfrm>
    </dsp:sp>
    <dsp:sp modelId="{B8B805B6-4B3F-9C44-A39D-67A94A1891CB}">
      <dsp:nvSpPr>
        <dsp:cNvPr id="0" name=""/>
        <dsp:cNvSpPr/>
      </dsp:nvSpPr>
      <dsp:spPr>
        <a:xfrm>
          <a:off x="0" y="2702502"/>
          <a:ext cx="4988440" cy="91494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Incorporation of edge computing for faster processing.</a:t>
          </a:r>
        </a:p>
      </dsp:txBody>
      <dsp:txXfrm>
        <a:off x="44664" y="2747166"/>
        <a:ext cx="4899112" cy="825612"/>
      </dsp:txXfrm>
    </dsp:sp>
    <dsp:sp modelId="{CC994742-DAD1-A644-8FDE-0F1AB1CCC1AA}">
      <dsp:nvSpPr>
        <dsp:cNvPr id="0" name=""/>
        <dsp:cNvSpPr/>
      </dsp:nvSpPr>
      <dsp:spPr>
        <a:xfrm>
          <a:off x="0" y="3683682"/>
          <a:ext cx="4988440" cy="91494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Mobile app for real-time attendance monitoring by admins.</a:t>
          </a:r>
        </a:p>
      </dsp:txBody>
      <dsp:txXfrm>
        <a:off x="44664" y="3728346"/>
        <a:ext cx="4899112" cy="8256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FBB411-4772-1E45-A834-3221A101A196}">
      <dsp:nvSpPr>
        <dsp:cNvPr id="0" name=""/>
        <dsp:cNvSpPr/>
      </dsp:nvSpPr>
      <dsp:spPr>
        <a:xfrm>
          <a:off x="0" y="32610"/>
          <a:ext cx="5175384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Automate attendance using CCTV and facial recognition.</a:t>
          </a:r>
        </a:p>
      </dsp:txBody>
      <dsp:txXfrm>
        <a:off x="50489" y="83099"/>
        <a:ext cx="5074406" cy="933302"/>
      </dsp:txXfrm>
    </dsp:sp>
    <dsp:sp modelId="{021144A9-0568-4349-92D8-AECA76FAD913}">
      <dsp:nvSpPr>
        <dsp:cNvPr id="0" name=""/>
        <dsp:cNvSpPr/>
      </dsp:nvSpPr>
      <dsp:spPr>
        <a:xfrm>
          <a:off x="0" y="1141770"/>
          <a:ext cx="5175384" cy="103428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Eliminate manual attendance marking.</a:t>
          </a:r>
        </a:p>
      </dsp:txBody>
      <dsp:txXfrm>
        <a:off x="50489" y="1192259"/>
        <a:ext cx="5074406" cy="933302"/>
      </dsp:txXfrm>
    </dsp:sp>
    <dsp:sp modelId="{051F1F7A-527D-6D4C-8D86-4F21AAF10A1E}">
      <dsp:nvSpPr>
        <dsp:cNvPr id="0" name=""/>
        <dsp:cNvSpPr/>
      </dsp:nvSpPr>
      <dsp:spPr>
        <a:xfrm>
          <a:off x="0" y="2250930"/>
          <a:ext cx="5175384" cy="103428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Enhance accuracy, reduce proxies.</a:t>
          </a:r>
        </a:p>
      </dsp:txBody>
      <dsp:txXfrm>
        <a:off x="50489" y="2301419"/>
        <a:ext cx="5074406" cy="933302"/>
      </dsp:txXfrm>
    </dsp:sp>
    <dsp:sp modelId="{65689DCE-3E92-CB45-AA7B-E839ED8BC116}">
      <dsp:nvSpPr>
        <dsp:cNvPr id="0" name=""/>
        <dsp:cNvSpPr/>
      </dsp:nvSpPr>
      <dsp:spPr>
        <a:xfrm>
          <a:off x="0" y="3360090"/>
          <a:ext cx="5175384" cy="1034280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Seamless integration with existing systems.</a:t>
          </a:r>
        </a:p>
      </dsp:txBody>
      <dsp:txXfrm>
        <a:off x="50489" y="3410579"/>
        <a:ext cx="5074406" cy="933302"/>
      </dsp:txXfrm>
    </dsp:sp>
    <dsp:sp modelId="{503EB046-73EF-5C42-B916-73826917E758}">
      <dsp:nvSpPr>
        <dsp:cNvPr id="0" name=""/>
        <dsp:cNvSpPr/>
      </dsp:nvSpPr>
      <dsp:spPr>
        <a:xfrm>
          <a:off x="0" y="4469250"/>
          <a:ext cx="5175384" cy="103428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Generate insights via data analytics.</a:t>
          </a:r>
        </a:p>
      </dsp:txBody>
      <dsp:txXfrm>
        <a:off x="50489" y="4519739"/>
        <a:ext cx="5074406" cy="9333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8BFBB-41B2-F541-9417-8F09A65A6E54}">
      <dsp:nvSpPr>
        <dsp:cNvPr id="0" name=""/>
        <dsp:cNvSpPr/>
      </dsp:nvSpPr>
      <dsp:spPr>
        <a:xfrm>
          <a:off x="0" y="36175"/>
          <a:ext cx="5175384" cy="10328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Accuracy: Reduces human error.</a:t>
          </a:r>
        </a:p>
      </dsp:txBody>
      <dsp:txXfrm>
        <a:off x="50420" y="86595"/>
        <a:ext cx="5074544" cy="932014"/>
      </dsp:txXfrm>
    </dsp:sp>
    <dsp:sp modelId="{0A97429C-548F-2D4D-89A1-75D6DB1DF465}">
      <dsp:nvSpPr>
        <dsp:cNvPr id="0" name=""/>
        <dsp:cNvSpPr/>
      </dsp:nvSpPr>
      <dsp:spPr>
        <a:xfrm>
          <a:off x="0" y="1143909"/>
          <a:ext cx="5175384" cy="1032854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Security: Prevents unauthorized attendance.</a:t>
          </a:r>
        </a:p>
      </dsp:txBody>
      <dsp:txXfrm>
        <a:off x="50420" y="1194329"/>
        <a:ext cx="5074544" cy="932014"/>
      </dsp:txXfrm>
    </dsp:sp>
    <dsp:sp modelId="{EB240A1B-2800-684D-83D3-C746062E2CDC}">
      <dsp:nvSpPr>
        <dsp:cNvPr id="0" name=""/>
        <dsp:cNvSpPr/>
      </dsp:nvSpPr>
      <dsp:spPr>
        <a:xfrm>
          <a:off x="0" y="2251643"/>
          <a:ext cx="5175384" cy="1032854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Efficiency: Saves time and cost.</a:t>
          </a:r>
        </a:p>
      </dsp:txBody>
      <dsp:txXfrm>
        <a:off x="50420" y="2302063"/>
        <a:ext cx="5074544" cy="932014"/>
      </dsp:txXfrm>
    </dsp:sp>
    <dsp:sp modelId="{27B8A855-8982-AC44-8413-8CFD0E0F7ACB}">
      <dsp:nvSpPr>
        <dsp:cNvPr id="0" name=""/>
        <dsp:cNvSpPr/>
      </dsp:nvSpPr>
      <dsp:spPr>
        <a:xfrm>
          <a:off x="0" y="3359377"/>
          <a:ext cx="5175384" cy="1032854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Integration: Works with existing CCTV and software.</a:t>
          </a:r>
        </a:p>
      </dsp:txBody>
      <dsp:txXfrm>
        <a:off x="50420" y="3409797"/>
        <a:ext cx="5074544" cy="932014"/>
      </dsp:txXfrm>
    </dsp:sp>
    <dsp:sp modelId="{2A103CF8-F9A5-164C-92AA-07F92A2B8A97}">
      <dsp:nvSpPr>
        <dsp:cNvPr id="0" name=""/>
        <dsp:cNvSpPr/>
      </dsp:nvSpPr>
      <dsp:spPr>
        <a:xfrm>
          <a:off x="0" y="4467111"/>
          <a:ext cx="5175384" cy="1032854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Analytics: Tracks attendance trends.</a:t>
          </a:r>
        </a:p>
      </dsp:txBody>
      <dsp:txXfrm>
        <a:off x="50420" y="4517531"/>
        <a:ext cx="5074544" cy="9320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BAF65-7BD5-9146-8391-BB143E176692}">
      <dsp:nvSpPr>
        <dsp:cNvPr id="0" name=""/>
        <dsp:cNvSpPr/>
      </dsp:nvSpPr>
      <dsp:spPr>
        <a:xfrm>
          <a:off x="2319112" y="796895"/>
          <a:ext cx="5029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295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7253" y="839947"/>
        <a:ext cx="26677" cy="5335"/>
      </dsp:txXfrm>
    </dsp:sp>
    <dsp:sp modelId="{3DDF3553-08DE-0741-A945-BF8364BDA18E}">
      <dsp:nvSpPr>
        <dsp:cNvPr id="0" name=""/>
        <dsp:cNvSpPr/>
      </dsp:nvSpPr>
      <dsp:spPr>
        <a:xfrm>
          <a:off x="1086" y="146667"/>
          <a:ext cx="2319825" cy="13918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73" tIns="119320" rIns="113673" bIns="1193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Capture images via CCTV.</a:t>
          </a:r>
        </a:p>
      </dsp:txBody>
      <dsp:txXfrm>
        <a:off x="1086" y="146667"/>
        <a:ext cx="2319825" cy="1391895"/>
      </dsp:txXfrm>
    </dsp:sp>
    <dsp:sp modelId="{B6F09B27-991A-414E-8449-8EA2CD04A96A}">
      <dsp:nvSpPr>
        <dsp:cNvPr id="0" name=""/>
        <dsp:cNvSpPr/>
      </dsp:nvSpPr>
      <dsp:spPr>
        <a:xfrm>
          <a:off x="1160999" y="1536763"/>
          <a:ext cx="2853385" cy="502959"/>
        </a:xfrm>
        <a:custGeom>
          <a:avLst/>
          <a:gdLst/>
          <a:ahLst/>
          <a:cxnLst/>
          <a:rect l="0" t="0" r="0" b="0"/>
          <a:pathLst>
            <a:path>
              <a:moveTo>
                <a:pt x="2853385" y="0"/>
              </a:moveTo>
              <a:lnTo>
                <a:pt x="2853385" y="268579"/>
              </a:lnTo>
              <a:lnTo>
                <a:pt x="0" y="268579"/>
              </a:lnTo>
              <a:lnTo>
                <a:pt x="0" y="502959"/>
              </a:lnTo>
            </a:path>
          </a:pathLst>
        </a:custGeom>
        <a:noFill/>
        <a:ln w="9525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5120" y="1785575"/>
        <a:ext cx="145142" cy="5335"/>
      </dsp:txXfrm>
    </dsp:sp>
    <dsp:sp modelId="{5F7C57F3-D485-4448-9E60-364750397B9D}">
      <dsp:nvSpPr>
        <dsp:cNvPr id="0" name=""/>
        <dsp:cNvSpPr/>
      </dsp:nvSpPr>
      <dsp:spPr>
        <a:xfrm>
          <a:off x="2854471" y="146667"/>
          <a:ext cx="2319825" cy="1391895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73" tIns="119320" rIns="113673" bIns="1193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Preprocess &amp; augment data.</a:t>
          </a:r>
        </a:p>
      </dsp:txBody>
      <dsp:txXfrm>
        <a:off x="2854471" y="146667"/>
        <a:ext cx="2319825" cy="1391895"/>
      </dsp:txXfrm>
    </dsp:sp>
    <dsp:sp modelId="{697DB970-D4AF-9E4D-A4CD-DCE2E307A738}">
      <dsp:nvSpPr>
        <dsp:cNvPr id="0" name=""/>
        <dsp:cNvSpPr/>
      </dsp:nvSpPr>
      <dsp:spPr>
        <a:xfrm>
          <a:off x="2319112" y="2722350"/>
          <a:ext cx="5029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2959" y="45720"/>
              </a:lnTo>
            </a:path>
          </a:pathLst>
        </a:custGeom>
        <a:noFill/>
        <a:ln w="9525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7253" y="2765402"/>
        <a:ext cx="26677" cy="5335"/>
      </dsp:txXfrm>
    </dsp:sp>
    <dsp:sp modelId="{48A76D7E-DB67-0040-B97C-42198C084302}">
      <dsp:nvSpPr>
        <dsp:cNvPr id="0" name=""/>
        <dsp:cNvSpPr/>
      </dsp:nvSpPr>
      <dsp:spPr>
        <a:xfrm>
          <a:off x="1086" y="2072122"/>
          <a:ext cx="2319825" cy="1391895"/>
        </a:xfrm>
        <a:prstGeom prst="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73" tIns="119320" rIns="113673" bIns="1193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Train CNN model for facial recognition.</a:t>
          </a:r>
        </a:p>
      </dsp:txBody>
      <dsp:txXfrm>
        <a:off x="1086" y="2072122"/>
        <a:ext cx="2319825" cy="1391895"/>
      </dsp:txXfrm>
    </dsp:sp>
    <dsp:sp modelId="{173D562D-B128-D344-882C-E6B23FEB6473}">
      <dsp:nvSpPr>
        <dsp:cNvPr id="0" name=""/>
        <dsp:cNvSpPr/>
      </dsp:nvSpPr>
      <dsp:spPr>
        <a:xfrm>
          <a:off x="1160999" y="3462218"/>
          <a:ext cx="2853385" cy="502959"/>
        </a:xfrm>
        <a:custGeom>
          <a:avLst/>
          <a:gdLst/>
          <a:ahLst/>
          <a:cxnLst/>
          <a:rect l="0" t="0" r="0" b="0"/>
          <a:pathLst>
            <a:path>
              <a:moveTo>
                <a:pt x="2853385" y="0"/>
              </a:moveTo>
              <a:lnTo>
                <a:pt x="2853385" y="268579"/>
              </a:lnTo>
              <a:lnTo>
                <a:pt x="0" y="268579"/>
              </a:lnTo>
              <a:lnTo>
                <a:pt x="0" y="502959"/>
              </a:lnTo>
            </a:path>
          </a:pathLst>
        </a:custGeom>
        <a:noFill/>
        <a:ln w="9525" cap="flat" cmpd="sng" algn="ctr">
          <a:solidFill>
            <a:schemeClr val="accent2">
              <a:hueOff val="3511140"/>
              <a:satOff val="-4379"/>
              <a:lumOff val="103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15120" y="3711030"/>
        <a:ext cx="145142" cy="5335"/>
      </dsp:txXfrm>
    </dsp:sp>
    <dsp:sp modelId="{7FD6F0F9-0EA1-B740-B082-5C9F211A8A19}">
      <dsp:nvSpPr>
        <dsp:cNvPr id="0" name=""/>
        <dsp:cNvSpPr/>
      </dsp:nvSpPr>
      <dsp:spPr>
        <a:xfrm>
          <a:off x="2854471" y="2072122"/>
          <a:ext cx="2319825" cy="1391895"/>
        </a:xfrm>
        <a:prstGeom prst="rect">
          <a:avLst/>
        </a:prstGeom>
        <a:solidFill>
          <a:schemeClr val="accent2">
            <a:hueOff val="2808912"/>
            <a:satOff val="-3503"/>
            <a:lumOff val="82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73" tIns="119320" rIns="113673" bIns="1193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Detect faces in real-time.</a:t>
          </a:r>
        </a:p>
      </dsp:txBody>
      <dsp:txXfrm>
        <a:off x="2854471" y="2072122"/>
        <a:ext cx="2319825" cy="1391895"/>
      </dsp:txXfrm>
    </dsp:sp>
    <dsp:sp modelId="{A8027551-54CD-564A-8809-9F9F7B1FBF9D}">
      <dsp:nvSpPr>
        <dsp:cNvPr id="0" name=""/>
        <dsp:cNvSpPr/>
      </dsp:nvSpPr>
      <dsp:spPr>
        <a:xfrm>
          <a:off x="2319112" y="4647805"/>
          <a:ext cx="50295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2959" y="45720"/>
              </a:lnTo>
            </a:path>
          </a:pathLst>
        </a:custGeom>
        <a:noFill/>
        <a:ln w="9525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7253" y="4690857"/>
        <a:ext cx="26677" cy="5335"/>
      </dsp:txXfrm>
    </dsp:sp>
    <dsp:sp modelId="{440C39B8-8BFA-C448-87EF-FE0273109BA0}">
      <dsp:nvSpPr>
        <dsp:cNvPr id="0" name=""/>
        <dsp:cNvSpPr/>
      </dsp:nvSpPr>
      <dsp:spPr>
        <a:xfrm>
          <a:off x="1086" y="3997577"/>
          <a:ext cx="2319825" cy="1391895"/>
        </a:xfrm>
        <a:prstGeom prst="rect">
          <a:avLst/>
        </a:prstGeom>
        <a:solidFill>
          <a:schemeClr val="accent2">
            <a:hueOff val="3745216"/>
            <a:satOff val="-4671"/>
            <a:lumOff val="109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73" tIns="119320" rIns="113673" bIns="1193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Match against database.</a:t>
          </a:r>
        </a:p>
      </dsp:txBody>
      <dsp:txXfrm>
        <a:off x="1086" y="3997577"/>
        <a:ext cx="2319825" cy="1391895"/>
      </dsp:txXfrm>
    </dsp:sp>
    <dsp:sp modelId="{23F66BDC-47AF-B343-BF7C-570109814B69}">
      <dsp:nvSpPr>
        <dsp:cNvPr id="0" name=""/>
        <dsp:cNvSpPr/>
      </dsp:nvSpPr>
      <dsp:spPr>
        <a:xfrm>
          <a:off x="2854471" y="3997577"/>
          <a:ext cx="2319825" cy="1391895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673" tIns="119320" rIns="113673" bIns="1193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Mark attendance automatically.</a:t>
          </a:r>
        </a:p>
      </dsp:txBody>
      <dsp:txXfrm>
        <a:off x="2854471" y="3997577"/>
        <a:ext cx="2319825" cy="13918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74ADB-F7D2-F741-8353-0C33CFE5A700}">
      <dsp:nvSpPr>
        <dsp:cNvPr id="0" name=""/>
        <dsp:cNvSpPr/>
      </dsp:nvSpPr>
      <dsp:spPr>
        <a:xfrm>
          <a:off x="0" y="32610"/>
          <a:ext cx="5175384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CCTV to capture ~500 images/person.</a:t>
          </a:r>
        </a:p>
      </dsp:txBody>
      <dsp:txXfrm>
        <a:off x="50489" y="83099"/>
        <a:ext cx="5074406" cy="933302"/>
      </dsp:txXfrm>
    </dsp:sp>
    <dsp:sp modelId="{EE380BDC-FCBB-E84C-BFD0-72138295F079}">
      <dsp:nvSpPr>
        <dsp:cNvPr id="0" name=""/>
        <dsp:cNvSpPr/>
      </dsp:nvSpPr>
      <dsp:spPr>
        <a:xfrm>
          <a:off x="0" y="1141770"/>
          <a:ext cx="5175384" cy="103428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Preprocessing:</a:t>
          </a:r>
        </a:p>
      </dsp:txBody>
      <dsp:txXfrm>
        <a:off x="50489" y="1192259"/>
        <a:ext cx="5074406" cy="933302"/>
      </dsp:txXfrm>
    </dsp:sp>
    <dsp:sp modelId="{912A2DD3-688F-ED47-8BB7-B1439B94FFD0}">
      <dsp:nvSpPr>
        <dsp:cNvPr id="0" name=""/>
        <dsp:cNvSpPr/>
      </dsp:nvSpPr>
      <dsp:spPr>
        <a:xfrm>
          <a:off x="0" y="2250930"/>
          <a:ext cx="5175384" cy="103428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Resizing, grayscale conversion.</a:t>
          </a:r>
        </a:p>
      </dsp:txBody>
      <dsp:txXfrm>
        <a:off x="50489" y="2301419"/>
        <a:ext cx="5074406" cy="933302"/>
      </dsp:txXfrm>
    </dsp:sp>
    <dsp:sp modelId="{5D073291-3A0D-504E-91FA-F4F33CFFA13E}">
      <dsp:nvSpPr>
        <dsp:cNvPr id="0" name=""/>
        <dsp:cNvSpPr/>
      </dsp:nvSpPr>
      <dsp:spPr>
        <a:xfrm>
          <a:off x="0" y="3360090"/>
          <a:ext cx="5175384" cy="1034280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Augmentation (rotate, zoom, shear).</a:t>
          </a:r>
        </a:p>
      </dsp:txBody>
      <dsp:txXfrm>
        <a:off x="50489" y="3410579"/>
        <a:ext cx="5074406" cy="933302"/>
      </dsp:txXfrm>
    </dsp:sp>
    <dsp:sp modelId="{26B043C2-8D78-7340-8C2A-C9CC9B60E7F1}">
      <dsp:nvSpPr>
        <dsp:cNvPr id="0" name=""/>
        <dsp:cNvSpPr/>
      </dsp:nvSpPr>
      <dsp:spPr>
        <a:xfrm>
          <a:off x="0" y="4469250"/>
          <a:ext cx="5175384" cy="103428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Organized in structured directories.</a:t>
          </a:r>
        </a:p>
      </dsp:txBody>
      <dsp:txXfrm>
        <a:off x="50489" y="4519739"/>
        <a:ext cx="5074406" cy="9333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8FE17-818B-9242-8FA9-041EB155B0C7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CNN-based deep learning approach.</a:t>
          </a:r>
        </a:p>
      </dsp:txBody>
      <dsp:txXfrm>
        <a:off x="0" y="573683"/>
        <a:ext cx="2464593" cy="1478756"/>
      </dsp:txXfrm>
    </dsp:sp>
    <dsp:sp modelId="{50EAB4C1-3C1D-AC46-86FB-E018B491209C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 VGGNet-16 as base model.</a:t>
          </a:r>
        </a:p>
      </dsp:txBody>
      <dsp:txXfrm>
        <a:off x="2711053" y="573683"/>
        <a:ext cx="2464593" cy="1478756"/>
      </dsp:txXfrm>
    </dsp:sp>
    <dsp:sp modelId="{0748E032-CA30-9643-9DD9-16C422C399BA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Dropout &amp; L2 regularization.</a:t>
          </a:r>
        </a:p>
      </dsp:txBody>
      <dsp:txXfrm>
        <a:off x="5422106" y="573683"/>
        <a:ext cx="2464593" cy="1478756"/>
      </dsp:txXfrm>
    </dsp:sp>
    <dsp:sp modelId="{6067912E-54EF-684B-9E11-892991D304AD}">
      <dsp:nvSpPr>
        <dsp:cNvPr id="0" name=""/>
        <dsp:cNvSpPr/>
      </dsp:nvSpPr>
      <dsp:spPr>
        <a:xfrm>
          <a:off x="0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2808912"/>
                <a:satOff val="-3503"/>
                <a:lumOff val="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808912"/>
                <a:satOff val="-3503"/>
                <a:lumOff val="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Optimizer: Adam.</a:t>
          </a:r>
        </a:p>
      </dsp:txBody>
      <dsp:txXfrm>
        <a:off x="0" y="2298898"/>
        <a:ext cx="2464593" cy="1478756"/>
      </dsp:txXfrm>
    </dsp:sp>
    <dsp:sp modelId="{DB1EDD3B-79E9-F646-A7BF-296E6BAE5723}">
      <dsp:nvSpPr>
        <dsp:cNvPr id="0" name=""/>
        <dsp:cNvSpPr/>
      </dsp:nvSpPr>
      <dsp:spPr>
        <a:xfrm>
          <a:off x="2711053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3745216"/>
                <a:satOff val="-4671"/>
                <a:lumOff val="1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745216"/>
                <a:satOff val="-4671"/>
                <a:lumOff val="1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Loss Function: Categorical Cross-Entropy.</a:t>
          </a:r>
        </a:p>
      </dsp:txBody>
      <dsp:txXfrm>
        <a:off x="2711053" y="2298898"/>
        <a:ext cx="2464593" cy="1478756"/>
      </dsp:txXfrm>
    </dsp:sp>
    <dsp:sp modelId="{1643F72F-98D7-524C-8CAD-82B3CCF8E601}">
      <dsp:nvSpPr>
        <dsp:cNvPr id="0" name=""/>
        <dsp:cNvSpPr/>
      </dsp:nvSpPr>
      <dsp:spPr>
        <a:xfrm>
          <a:off x="5422106" y="2298898"/>
          <a:ext cx="2464593" cy="1478756"/>
        </a:xfrm>
        <a:prstGeom prst="rect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Output saved as `.h5` model file.</a:t>
          </a:r>
        </a:p>
      </dsp:txBody>
      <dsp:txXfrm>
        <a:off x="5422106" y="2298898"/>
        <a:ext cx="2464593" cy="14787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5CD48-ED8B-5940-A1EF-A8E024D8689B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023E9-5A0C-A740-B0B9-D107F42E793A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Haar Cascade: Fast, lower accuracy.</a:t>
          </a:r>
        </a:p>
      </dsp:txBody>
      <dsp:txXfrm>
        <a:off x="590191" y="770569"/>
        <a:ext cx="1821339" cy="1821339"/>
      </dsp:txXfrm>
    </dsp:sp>
    <dsp:sp modelId="{C94CD249-C716-4646-9966-F75BB6F46C54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DNN: Balanced speed and accuracy.</a:t>
          </a:r>
        </a:p>
      </dsp:txBody>
      <dsp:txXfrm>
        <a:off x="2763852" y="770569"/>
        <a:ext cx="1821339" cy="1821339"/>
      </dsp:txXfrm>
    </dsp:sp>
    <dsp:sp modelId="{44F76070-7562-1F49-9FFE-C9923AC0C3EE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MTCNN: High accuracy, higher compute cost.</a:t>
          </a:r>
        </a:p>
      </dsp:txBody>
      <dsp:txXfrm>
        <a:off x="590191" y="2944231"/>
        <a:ext cx="1821339" cy="1821339"/>
      </dsp:txXfrm>
    </dsp:sp>
    <dsp:sp modelId="{0B8DDC29-2B08-7D43-AFE2-4E1E935B8A99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CNN model identifies face from detected region.</a:t>
          </a:r>
        </a:p>
      </dsp:txBody>
      <dsp:txXfrm>
        <a:off x="2763852" y="2944231"/>
        <a:ext cx="1821339" cy="18213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C64021-D2A0-5240-B15B-3EE50478E670}">
      <dsp:nvSpPr>
        <dsp:cNvPr id="0" name=""/>
        <dsp:cNvSpPr/>
      </dsp:nvSpPr>
      <dsp:spPr>
        <a:xfrm>
          <a:off x="0" y="83910"/>
          <a:ext cx="5175384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Matched faces are marked present.</a:t>
          </a:r>
        </a:p>
      </dsp:txBody>
      <dsp:txXfrm>
        <a:off x="62141" y="146051"/>
        <a:ext cx="5051102" cy="1148678"/>
      </dsp:txXfrm>
    </dsp:sp>
    <dsp:sp modelId="{AB68BC8E-C72A-1544-9886-B56FB2604E6C}">
      <dsp:nvSpPr>
        <dsp:cNvPr id="0" name=""/>
        <dsp:cNvSpPr/>
      </dsp:nvSpPr>
      <dsp:spPr>
        <a:xfrm>
          <a:off x="0" y="1449030"/>
          <a:ext cx="5175384" cy="1272960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Stored in SQLite with name, confidence, timestamp.</a:t>
          </a:r>
        </a:p>
      </dsp:txBody>
      <dsp:txXfrm>
        <a:off x="62141" y="1511171"/>
        <a:ext cx="5051102" cy="1148678"/>
      </dsp:txXfrm>
    </dsp:sp>
    <dsp:sp modelId="{6560595E-24D2-7847-8854-7E746139D667}">
      <dsp:nvSpPr>
        <dsp:cNvPr id="0" name=""/>
        <dsp:cNvSpPr/>
      </dsp:nvSpPr>
      <dsp:spPr>
        <a:xfrm>
          <a:off x="0" y="2814150"/>
          <a:ext cx="5175384" cy="127296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Option to scale with PostgreSQL.</a:t>
          </a:r>
        </a:p>
      </dsp:txBody>
      <dsp:txXfrm>
        <a:off x="62141" y="2876291"/>
        <a:ext cx="5051102" cy="1148678"/>
      </dsp:txXfrm>
    </dsp:sp>
    <dsp:sp modelId="{6A9CC6A7-7C6B-C845-B720-23ACF27EAA19}">
      <dsp:nvSpPr>
        <dsp:cNvPr id="0" name=""/>
        <dsp:cNvSpPr/>
      </dsp:nvSpPr>
      <dsp:spPr>
        <a:xfrm>
          <a:off x="0" y="4179270"/>
          <a:ext cx="5175384" cy="127296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Web dashboard for monitoring and visualization.</a:t>
          </a:r>
        </a:p>
      </dsp:txBody>
      <dsp:txXfrm>
        <a:off x="62141" y="4241411"/>
        <a:ext cx="5051102" cy="11486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D48E7-EBFE-5F48-92B8-CF3B67DA1FCE}">
      <dsp:nvSpPr>
        <dsp:cNvPr id="0" name=""/>
        <dsp:cNvSpPr/>
      </dsp:nvSpPr>
      <dsp:spPr>
        <a:xfrm>
          <a:off x="0" y="3000"/>
          <a:ext cx="5175384" cy="26945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FPT Polytechnic College study (2020)</a:t>
          </a:r>
        </a:p>
      </dsp:txBody>
      <dsp:txXfrm>
        <a:off x="131535" y="134535"/>
        <a:ext cx="4912314" cy="2431440"/>
      </dsp:txXfrm>
    </dsp:sp>
    <dsp:sp modelId="{08A77754-6FD2-D946-AE83-3D865C76BB83}">
      <dsp:nvSpPr>
        <dsp:cNvPr id="0" name=""/>
        <dsp:cNvSpPr/>
      </dsp:nvSpPr>
      <dsp:spPr>
        <a:xfrm>
          <a:off x="0" y="2838630"/>
          <a:ext cx="5175384" cy="269451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Integration of FaceNet and DeepFace (2023)</a:t>
          </a:r>
        </a:p>
      </dsp:txBody>
      <dsp:txXfrm>
        <a:off x="131535" y="2970165"/>
        <a:ext cx="4912314" cy="2431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000"/>
              <a:t>Smart Vision: CNN-Based Attendance Marking System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F2CD51-6212-11F1-7BD2-F65C3D15D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571012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en-IN" sz="3100"/>
              <a:t>Future Scope &amp; Enhancements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7F52692-7125-8554-206E-A83E3F3E27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894443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Objective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BD8B1F-C293-B364-D0CD-794344A880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58536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Key Benefits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96A6B8-DA81-EDD2-9727-F196FF7C3F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809081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300"/>
              <a:t>System Workflow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BA1F57-3FBB-4B0E-1F5E-902235BBD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21865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3600"/>
              <a:t>Data Preparation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90866D-2158-AF41-19D6-20D91DFFD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63633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AFED474-6B1D-D841-6BF4-2B7B52FE388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Model Training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0ADC93-335B-A466-2BD3-2771C29F9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05811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000"/>
              <a:t>Face Detection Techniques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D7EA06-7418-1551-D36B-8BB98049B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875125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000"/>
              <a:t>Attendance Marking &amp; Storage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9BFD3C-B8C4-43DF-BEBB-7854CC93A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26613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000"/>
              <a:t>References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0C90C8-23F9-8921-8CFC-06877A238C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833118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316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Smart Vision: CNN-Based Attendance Marking System</vt:lpstr>
      <vt:lpstr>Objective</vt:lpstr>
      <vt:lpstr>Key Benefits</vt:lpstr>
      <vt:lpstr>System Workflow</vt:lpstr>
      <vt:lpstr>Data Preparation</vt:lpstr>
      <vt:lpstr>Model Training</vt:lpstr>
      <vt:lpstr>Face Detection Techniques</vt:lpstr>
      <vt:lpstr>Attendance Marking &amp; Storage</vt:lpstr>
      <vt:lpstr>References</vt:lpstr>
      <vt:lpstr>Future Scope &amp;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PRATHAM  PAHWA</cp:lastModifiedBy>
  <cp:revision>2</cp:revision>
  <dcterms:created xsi:type="dcterms:W3CDTF">2013-01-27T09:14:16Z</dcterms:created>
  <dcterms:modified xsi:type="dcterms:W3CDTF">2025-04-23T12:34:58Z</dcterms:modified>
  <cp:category/>
</cp:coreProperties>
</file>