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71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 snapToObjects="1">
      <p:cViewPr varScale="1">
        <p:scale>
          <a:sx n="70" d="100"/>
          <a:sy n="70" d="100"/>
        </p:scale>
        <p:origin x="1180" y="5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3C31D8-A730-446B-BF26-46A927DDA77A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43455B1-1079-4199-97C3-4A77683BE454}">
      <dgm:prSet/>
      <dgm:spPr/>
      <dgm:t>
        <a:bodyPr/>
        <a:lstStyle/>
        <a:p>
          <a:r>
            <a:rPr lang="en-IN"/>
            <a:t>•⁠  ⁠Difficult to detect license plates on fast-moving vehicles</a:t>
          </a:r>
          <a:endParaRPr lang="en-US"/>
        </a:p>
      </dgm:t>
    </dgm:pt>
    <dgm:pt modelId="{00DC93A8-7593-481D-89E3-A86DC1BD9483}" type="parTrans" cxnId="{94554AE2-B2C7-4E56-96DA-10CD9550957E}">
      <dgm:prSet/>
      <dgm:spPr/>
      <dgm:t>
        <a:bodyPr/>
        <a:lstStyle/>
        <a:p>
          <a:endParaRPr lang="en-US"/>
        </a:p>
      </dgm:t>
    </dgm:pt>
    <dgm:pt modelId="{C77270A1-8D2E-413D-962A-78149671AF97}" type="sibTrans" cxnId="{94554AE2-B2C7-4E56-96DA-10CD9550957E}">
      <dgm:prSet/>
      <dgm:spPr/>
      <dgm:t>
        <a:bodyPr/>
        <a:lstStyle/>
        <a:p>
          <a:endParaRPr lang="en-US"/>
        </a:p>
      </dgm:t>
    </dgm:pt>
    <dgm:pt modelId="{76319BD9-2BD0-4DBF-B333-E0C73FAFC55E}">
      <dgm:prSet/>
      <dgm:spPr/>
      <dgm:t>
        <a:bodyPr/>
        <a:lstStyle/>
        <a:p>
          <a:r>
            <a:rPr lang="en-IN"/>
            <a:t>•⁠  ⁠CCTV systems capture low-resolution or blurred footage</a:t>
          </a:r>
          <a:endParaRPr lang="en-US"/>
        </a:p>
      </dgm:t>
    </dgm:pt>
    <dgm:pt modelId="{040133FA-133A-4F33-AD5C-FFCA58834CE0}" type="parTrans" cxnId="{B2084E27-0876-49D8-9E92-CA41BEC7E7A9}">
      <dgm:prSet/>
      <dgm:spPr/>
      <dgm:t>
        <a:bodyPr/>
        <a:lstStyle/>
        <a:p>
          <a:endParaRPr lang="en-US"/>
        </a:p>
      </dgm:t>
    </dgm:pt>
    <dgm:pt modelId="{2494A08D-6FAA-4118-B640-3F307B8991FF}" type="sibTrans" cxnId="{B2084E27-0876-49D8-9E92-CA41BEC7E7A9}">
      <dgm:prSet/>
      <dgm:spPr/>
      <dgm:t>
        <a:bodyPr/>
        <a:lstStyle/>
        <a:p>
          <a:endParaRPr lang="en-US"/>
        </a:p>
      </dgm:t>
    </dgm:pt>
    <dgm:pt modelId="{34E2479A-E786-4124-92C0-1FF6057A8EB5}">
      <dgm:prSet/>
      <dgm:spPr/>
      <dgm:t>
        <a:bodyPr/>
        <a:lstStyle/>
        <a:p>
          <a:r>
            <a:rPr lang="en-IN"/>
            <a:t>•⁠  ⁠Tracking vehicles involved in accidents, violations, or crimes is unreliable</a:t>
          </a:r>
          <a:endParaRPr lang="en-US"/>
        </a:p>
      </dgm:t>
    </dgm:pt>
    <dgm:pt modelId="{773B5FB1-1653-46A4-B0AF-9FFC61A2D831}" type="parTrans" cxnId="{E21B3B5D-11BE-4156-8BE4-DFE10DDF52C3}">
      <dgm:prSet/>
      <dgm:spPr/>
      <dgm:t>
        <a:bodyPr/>
        <a:lstStyle/>
        <a:p>
          <a:endParaRPr lang="en-US"/>
        </a:p>
      </dgm:t>
    </dgm:pt>
    <dgm:pt modelId="{4E9ED99D-0975-4B29-A028-548DA5E64609}" type="sibTrans" cxnId="{E21B3B5D-11BE-4156-8BE4-DFE10DDF52C3}">
      <dgm:prSet/>
      <dgm:spPr/>
      <dgm:t>
        <a:bodyPr/>
        <a:lstStyle/>
        <a:p>
          <a:endParaRPr lang="en-US"/>
        </a:p>
      </dgm:t>
    </dgm:pt>
    <dgm:pt modelId="{B7499738-EC8D-4D9F-8FF4-352FD280284B}" type="pres">
      <dgm:prSet presAssocID="{313C31D8-A730-446B-BF26-46A927DDA77A}" presName="vert0" presStyleCnt="0">
        <dgm:presLayoutVars>
          <dgm:dir/>
          <dgm:animOne val="branch"/>
          <dgm:animLvl val="lvl"/>
        </dgm:presLayoutVars>
      </dgm:prSet>
      <dgm:spPr/>
    </dgm:pt>
    <dgm:pt modelId="{3A3F245A-150F-4853-B138-540E055F1931}" type="pres">
      <dgm:prSet presAssocID="{143455B1-1079-4199-97C3-4A77683BE454}" presName="thickLine" presStyleLbl="alignNode1" presStyleIdx="0" presStyleCnt="3"/>
      <dgm:spPr/>
    </dgm:pt>
    <dgm:pt modelId="{9CAF579F-8E8E-4EB1-9A93-7332EEDC108A}" type="pres">
      <dgm:prSet presAssocID="{143455B1-1079-4199-97C3-4A77683BE454}" presName="horz1" presStyleCnt="0"/>
      <dgm:spPr/>
    </dgm:pt>
    <dgm:pt modelId="{0030F6AC-CCE7-409D-897C-6FB71A4A4E4E}" type="pres">
      <dgm:prSet presAssocID="{143455B1-1079-4199-97C3-4A77683BE454}" presName="tx1" presStyleLbl="revTx" presStyleIdx="0" presStyleCnt="3"/>
      <dgm:spPr/>
    </dgm:pt>
    <dgm:pt modelId="{4E7C5854-7418-4A0E-8831-D87BBFCD6405}" type="pres">
      <dgm:prSet presAssocID="{143455B1-1079-4199-97C3-4A77683BE454}" presName="vert1" presStyleCnt="0"/>
      <dgm:spPr/>
    </dgm:pt>
    <dgm:pt modelId="{AC615605-76EB-48AD-910A-A68C4A991A72}" type="pres">
      <dgm:prSet presAssocID="{76319BD9-2BD0-4DBF-B333-E0C73FAFC55E}" presName="thickLine" presStyleLbl="alignNode1" presStyleIdx="1" presStyleCnt="3"/>
      <dgm:spPr/>
    </dgm:pt>
    <dgm:pt modelId="{84EEDA7C-BAE4-43F7-A110-9F5DB2190691}" type="pres">
      <dgm:prSet presAssocID="{76319BD9-2BD0-4DBF-B333-E0C73FAFC55E}" presName="horz1" presStyleCnt="0"/>
      <dgm:spPr/>
    </dgm:pt>
    <dgm:pt modelId="{E4C7E9FF-B527-4EE7-A9EB-6C85BE6A83D8}" type="pres">
      <dgm:prSet presAssocID="{76319BD9-2BD0-4DBF-B333-E0C73FAFC55E}" presName="tx1" presStyleLbl="revTx" presStyleIdx="1" presStyleCnt="3"/>
      <dgm:spPr/>
    </dgm:pt>
    <dgm:pt modelId="{15859DB9-D136-4025-A3BE-667D9DF58D4B}" type="pres">
      <dgm:prSet presAssocID="{76319BD9-2BD0-4DBF-B333-E0C73FAFC55E}" presName="vert1" presStyleCnt="0"/>
      <dgm:spPr/>
    </dgm:pt>
    <dgm:pt modelId="{0093E775-8F68-4D51-AD5E-5C78DA1EB727}" type="pres">
      <dgm:prSet presAssocID="{34E2479A-E786-4124-92C0-1FF6057A8EB5}" presName="thickLine" presStyleLbl="alignNode1" presStyleIdx="2" presStyleCnt="3"/>
      <dgm:spPr/>
    </dgm:pt>
    <dgm:pt modelId="{74B8DC7A-A24A-46BE-A3EB-98D89F9DDB70}" type="pres">
      <dgm:prSet presAssocID="{34E2479A-E786-4124-92C0-1FF6057A8EB5}" presName="horz1" presStyleCnt="0"/>
      <dgm:spPr/>
    </dgm:pt>
    <dgm:pt modelId="{649750C5-9613-48E8-BF29-E34700F90B44}" type="pres">
      <dgm:prSet presAssocID="{34E2479A-E786-4124-92C0-1FF6057A8EB5}" presName="tx1" presStyleLbl="revTx" presStyleIdx="2" presStyleCnt="3"/>
      <dgm:spPr/>
    </dgm:pt>
    <dgm:pt modelId="{18656FD2-0DF2-4395-9A7A-51F73B1013A6}" type="pres">
      <dgm:prSet presAssocID="{34E2479A-E786-4124-92C0-1FF6057A8EB5}" presName="vert1" presStyleCnt="0"/>
      <dgm:spPr/>
    </dgm:pt>
  </dgm:ptLst>
  <dgm:cxnLst>
    <dgm:cxn modelId="{B2084E27-0876-49D8-9E92-CA41BEC7E7A9}" srcId="{313C31D8-A730-446B-BF26-46A927DDA77A}" destId="{76319BD9-2BD0-4DBF-B333-E0C73FAFC55E}" srcOrd="1" destOrd="0" parTransId="{040133FA-133A-4F33-AD5C-FFCA58834CE0}" sibTransId="{2494A08D-6FAA-4118-B640-3F307B8991FF}"/>
    <dgm:cxn modelId="{969F902F-A2C2-48DD-8AF6-06B75D7273D0}" type="presOf" srcId="{143455B1-1079-4199-97C3-4A77683BE454}" destId="{0030F6AC-CCE7-409D-897C-6FB71A4A4E4E}" srcOrd="0" destOrd="0" presId="urn:microsoft.com/office/officeart/2008/layout/LinedList"/>
    <dgm:cxn modelId="{E21B3B5D-11BE-4156-8BE4-DFE10DDF52C3}" srcId="{313C31D8-A730-446B-BF26-46A927DDA77A}" destId="{34E2479A-E786-4124-92C0-1FF6057A8EB5}" srcOrd="2" destOrd="0" parTransId="{773B5FB1-1653-46A4-B0AF-9FFC61A2D831}" sibTransId="{4E9ED99D-0975-4B29-A028-548DA5E64609}"/>
    <dgm:cxn modelId="{97335295-945E-489D-905B-7D4FF484C4DE}" type="presOf" srcId="{34E2479A-E786-4124-92C0-1FF6057A8EB5}" destId="{649750C5-9613-48E8-BF29-E34700F90B44}" srcOrd="0" destOrd="0" presId="urn:microsoft.com/office/officeart/2008/layout/LinedList"/>
    <dgm:cxn modelId="{722654BE-34B5-4169-9598-33590C48A37E}" type="presOf" srcId="{76319BD9-2BD0-4DBF-B333-E0C73FAFC55E}" destId="{E4C7E9FF-B527-4EE7-A9EB-6C85BE6A83D8}" srcOrd="0" destOrd="0" presId="urn:microsoft.com/office/officeart/2008/layout/LinedList"/>
    <dgm:cxn modelId="{F0687DD0-D6EA-4072-8EC0-0545B5B88B01}" type="presOf" srcId="{313C31D8-A730-446B-BF26-46A927DDA77A}" destId="{B7499738-EC8D-4D9F-8FF4-352FD280284B}" srcOrd="0" destOrd="0" presId="urn:microsoft.com/office/officeart/2008/layout/LinedList"/>
    <dgm:cxn modelId="{94554AE2-B2C7-4E56-96DA-10CD9550957E}" srcId="{313C31D8-A730-446B-BF26-46A927DDA77A}" destId="{143455B1-1079-4199-97C3-4A77683BE454}" srcOrd="0" destOrd="0" parTransId="{00DC93A8-7593-481D-89E3-A86DC1BD9483}" sibTransId="{C77270A1-8D2E-413D-962A-78149671AF97}"/>
    <dgm:cxn modelId="{FB6AD913-D118-4F08-A2D5-6EBEC1D05697}" type="presParOf" srcId="{B7499738-EC8D-4D9F-8FF4-352FD280284B}" destId="{3A3F245A-150F-4853-B138-540E055F1931}" srcOrd="0" destOrd="0" presId="urn:microsoft.com/office/officeart/2008/layout/LinedList"/>
    <dgm:cxn modelId="{D80B220E-E838-4E32-9C5D-9BD8925BA1DC}" type="presParOf" srcId="{B7499738-EC8D-4D9F-8FF4-352FD280284B}" destId="{9CAF579F-8E8E-4EB1-9A93-7332EEDC108A}" srcOrd="1" destOrd="0" presId="urn:microsoft.com/office/officeart/2008/layout/LinedList"/>
    <dgm:cxn modelId="{FD115EDE-5FBD-4220-BA5C-E1584609E41E}" type="presParOf" srcId="{9CAF579F-8E8E-4EB1-9A93-7332EEDC108A}" destId="{0030F6AC-CCE7-409D-897C-6FB71A4A4E4E}" srcOrd="0" destOrd="0" presId="urn:microsoft.com/office/officeart/2008/layout/LinedList"/>
    <dgm:cxn modelId="{C3A2EB1E-002F-406F-885B-6580A359D70A}" type="presParOf" srcId="{9CAF579F-8E8E-4EB1-9A93-7332EEDC108A}" destId="{4E7C5854-7418-4A0E-8831-D87BBFCD6405}" srcOrd="1" destOrd="0" presId="urn:microsoft.com/office/officeart/2008/layout/LinedList"/>
    <dgm:cxn modelId="{5E2FA5B6-DEC9-417F-8C63-C775A939E3F9}" type="presParOf" srcId="{B7499738-EC8D-4D9F-8FF4-352FD280284B}" destId="{AC615605-76EB-48AD-910A-A68C4A991A72}" srcOrd="2" destOrd="0" presId="urn:microsoft.com/office/officeart/2008/layout/LinedList"/>
    <dgm:cxn modelId="{449A8C64-9652-4B26-90E7-8F0955951BEA}" type="presParOf" srcId="{B7499738-EC8D-4D9F-8FF4-352FD280284B}" destId="{84EEDA7C-BAE4-43F7-A110-9F5DB2190691}" srcOrd="3" destOrd="0" presId="urn:microsoft.com/office/officeart/2008/layout/LinedList"/>
    <dgm:cxn modelId="{F470ADA8-F2C8-498C-9332-05B042F81506}" type="presParOf" srcId="{84EEDA7C-BAE4-43F7-A110-9F5DB2190691}" destId="{E4C7E9FF-B527-4EE7-A9EB-6C85BE6A83D8}" srcOrd="0" destOrd="0" presId="urn:microsoft.com/office/officeart/2008/layout/LinedList"/>
    <dgm:cxn modelId="{0AAB2460-3D80-420B-9691-0D2FF54F0C00}" type="presParOf" srcId="{84EEDA7C-BAE4-43F7-A110-9F5DB2190691}" destId="{15859DB9-D136-4025-A3BE-667D9DF58D4B}" srcOrd="1" destOrd="0" presId="urn:microsoft.com/office/officeart/2008/layout/LinedList"/>
    <dgm:cxn modelId="{8D934AC4-2216-451C-9659-B0B647040990}" type="presParOf" srcId="{B7499738-EC8D-4D9F-8FF4-352FD280284B}" destId="{0093E775-8F68-4D51-AD5E-5C78DA1EB727}" srcOrd="4" destOrd="0" presId="urn:microsoft.com/office/officeart/2008/layout/LinedList"/>
    <dgm:cxn modelId="{95015184-2C11-493C-A983-C8BC57369594}" type="presParOf" srcId="{B7499738-EC8D-4D9F-8FF4-352FD280284B}" destId="{74B8DC7A-A24A-46BE-A3EB-98D89F9DDB70}" srcOrd="5" destOrd="0" presId="urn:microsoft.com/office/officeart/2008/layout/LinedList"/>
    <dgm:cxn modelId="{9128DC45-C5DF-487A-A274-2FE3E8AC0F9A}" type="presParOf" srcId="{74B8DC7A-A24A-46BE-A3EB-98D89F9DDB70}" destId="{649750C5-9613-48E8-BF29-E34700F90B44}" srcOrd="0" destOrd="0" presId="urn:microsoft.com/office/officeart/2008/layout/LinedList"/>
    <dgm:cxn modelId="{3EEEB7FA-9BF5-4BDB-BB5E-D4A1CB0B3D86}" type="presParOf" srcId="{74B8DC7A-A24A-46BE-A3EB-98D89F9DDB70}" destId="{18656FD2-0DF2-4395-9A7A-51F73B1013A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3CD0D5-6FFD-4968-987A-E7937C5A635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60E88E7-E5FF-45DB-A3D5-034C9427E55E}">
      <dgm:prSet/>
      <dgm:spPr/>
      <dgm:t>
        <a:bodyPr/>
        <a:lstStyle/>
        <a:p>
          <a:r>
            <a:rPr lang="en-IN"/>
            <a:t>•⁠  ⁠License plate detection using template matching</a:t>
          </a:r>
          <a:endParaRPr lang="en-US"/>
        </a:p>
      </dgm:t>
    </dgm:pt>
    <dgm:pt modelId="{0F0FCEC0-8909-4E41-9BC6-49EBA412F6CE}" type="parTrans" cxnId="{BD5716D9-736B-4689-B89A-E17EC0D04489}">
      <dgm:prSet/>
      <dgm:spPr/>
      <dgm:t>
        <a:bodyPr/>
        <a:lstStyle/>
        <a:p>
          <a:endParaRPr lang="en-US"/>
        </a:p>
      </dgm:t>
    </dgm:pt>
    <dgm:pt modelId="{165227E9-2CDE-4020-90AB-BB4E3F4EE362}" type="sibTrans" cxnId="{BD5716D9-736B-4689-B89A-E17EC0D04489}">
      <dgm:prSet/>
      <dgm:spPr/>
      <dgm:t>
        <a:bodyPr/>
        <a:lstStyle/>
        <a:p>
          <a:endParaRPr lang="en-US"/>
        </a:p>
      </dgm:t>
    </dgm:pt>
    <dgm:pt modelId="{2591278B-4E58-43D1-9290-31F38492FE0C}">
      <dgm:prSet/>
      <dgm:spPr/>
      <dgm:t>
        <a:bodyPr/>
        <a:lstStyle/>
        <a:p>
          <a:r>
            <a:rPr lang="en-IN"/>
            <a:t>•⁠  ⁠Designed to integrate with existing CCTV infrastructure</a:t>
          </a:r>
          <a:endParaRPr lang="en-US"/>
        </a:p>
      </dgm:t>
    </dgm:pt>
    <dgm:pt modelId="{D8736F77-7EE5-4345-9C7F-E4B93B960F40}" type="parTrans" cxnId="{54E5B153-608E-4802-88A3-73E6A2A38266}">
      <dgm:prSet/>
      <dgm:spPr/>
      <dgm:t>
        <a:bodyPr/>
        <a:lstStyle/>
        <a:p>
          <a:endParaRPr lang="en-US"/>
        </a:p>
      </dgm:t>
    </dgm:pt>
    <dgm:pt modelId="{D9744946-F5ED-4D44-AB19-9E6E0CF5BD85}" type="sibTrans" cxnId="{54E5B153-608E-4802-88A3-73E6A2A38266}">
      <dgm:prSet/>
      <dgm:spPr/>
      <dgm:t>
        <a:bodyPr/>
        <a:lstStyle/>
        <a:p>
          <a:endParaRPr lang="en-US"/>
        </a:p>
      </dgm:t>
    </dgm:pt>
    <dgm:pt modelId="{5A24AF41-0B2C-4FCA-AAAD-29B1EFA14949}">
      <dgm:prSet/>
      <dgm:spPr/>
      <dgm:t>
        <a:bodyPr/>
        <a:lstStyle/>
        <a:p>
          <a:r>
            <a:rPr lang="en-IN"/>
            <a:t>•⁠  ⁠Enables better monitoring and traceability of vehicles</a:t>
          </a:r>
          <a:endParaRPr lang="en-US"/>
        </a:p>
      </dgm:t>
    </dgm:pt>
    <dgm:pt modelId="{9992163C-BD9A-4C2B-A1B8-A43C4BA5B4CE}" type="parTrans" cxnId="{92246A2A-0BD1-4690-B9CC-8B18EB337A9D}">
      <dgm:prSet/>
      <dgm:spPr/>
      <dgm:t>
        <a:bodyPr/>
        <a:lstStyle/>
        <a:p>
          <a:endParaRPr lang="en-US"/>
        </a:p>
      </dgm:t>
    </dgm:pt>
    <dgm:pt modelId="{7628E61E-2F52-41FC-939C-7942BA51D14C}" type="sibTrans" cxnId="{92246A2A-0BD1-4690-B9CC-8B18EB337A9D}">
      <dgm:prSet/>
      <dgm:spPr/>
      <dgm:t>
        <a:bodyPr/>
        <a:lstStyle/>
        <a:p>
          <a:endParaRPr lang="en-US"/>
        </a:p>
      </dgm:t>
    </dgm:pt>
    <dgm:pt modelId="{694D0C07-1CDB-4E1C-A262-3C878E575CF8}" type="pres">
      <dgm:prSet presAssocID="{523CD0D5-6FFD-4968-987A-E7937C5A635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8B5B893-05F7-46C2-900E-4D39AE886069}" type="pres">
      <dgm:prSet presAssocID="{260E88E7-E5FF-45DB-A3D5-034C9427E55E}" presName="hierRoot1" presStyleCnt="0"/>
      <dgm:spPr/>
    </dgm:pt>
    <dgm:pt modelId="{4A189B5C-B78E-4D7E-A008-3B3E3EB76868}" type="pres">
      <dgm:prSet presAssocID="{260E88E7-E5FF-45DB-A3D5-034C9427E55E}" presName="composite" presStyleCnt="0"/>
      <dgm:spPr/>
    </dgm:pt>
    <dgm:pt modelId="{C1F29A38-04B0-4302-829A-163371E0C4F4}" type="pres">
      <dgm:prSet presAssocID="{260E88E7-E5FF-45DB-A3D5-034C9427E55E}" presName="background" presStyleLbl="node0" presStyleIdx="0" presStyleCnt="3"/>
      <dgm:spPr/>
    </dgm:pt>
    <dgm:pt modelId="{2B6D2D02-0444-4350-BBB8-91CDEB6575B3}" type="pres">
      <dgm:prSet presAssocID="{260E88E7-E5FF-45DB-A3D5-034C9427E55E}" presName="text" presStyleLbl="fgAcc0" presStyleIdx="0" presStyleCnt="3">
        <dgm:presLayoutVars>
          <dgm:chPref val="3"/>
        </dgm:presLayoutVars>
      </dgm:prSet>
      <dgm:spPr/>
    </dgm:pt>
    <dgm:pt modelId="{8164F79C-F6AE-48D3-8384-FF5AEB9E2ED7}" type="pres">
      <dgm:prSet presAssocID="{260E88E7-E5FF-45DB-A3D5-034C9427E55E}" presName="hierChild2" presStyleCnt="0"/>
      <dgm:spPr/>
    </dgm:pt>
    <dgm:pt modelId="{F2201EC2-6A1D-4BC5-8CDD-065B7C1AFC70}" type="pres">
      <dgm:prSet presAssocID="{2591278B-4E58-43D1-9290-31F38492FE0C}" presName="hierRoot1" presStyleCnt="0"/>
      <dgm:spPr/>
    </dgm:pt>
    <dgm:pt modelId="{1143D8B6-EEFD-4D47-8054-A683AA4C0AAC}" type="pres">
      <dgm:prSet presAssocID="{2591278B-4E58-43D1-9290-31F38492FE0C}" presName="composite" presStyleCnt="0"/>
      <dgm:spPr/>
    </dgm:pt>
    <dgm:pt modelId="{6F6A2BA7-6D32-4867-A986-F8ED0C4A166A}" type="pres">
      <dgm:prSet presAssocID="{2591278B-4E58-43D1-9290-31F38492FE0C}" presName="background" presStyleLbl="node0" presStyleIdx="1" presStyleCnt="3"/>
      <dgm:spPr/>
    </dgm:pt>
    <dgm:pt modelId="{F458125A-519B-49A1-905E-2F7C24A30C5C}" type="pres">
      <dgm:prSet presAssocID="{2591278B-4E58-43D1-9290-31F38492FE0C}" presName="text" presStyleLbl="fgAcc0" presStyleIdx="1" presStyleCnt="3">
        <dgm:presLayoutVars>
          <dgm:chPref val="3"/>
        </dgm:presLayoutVars>
      </dgm:prSet>
      <dgm:spPr/>
    </dgm:pt>
    <dgm:pt modelId="{BB90B9C8-16C6-458B-A8DB-90E444255A25}" type="pres">
      <dgm:prSet presAssocID="{2591278B-4E58-43D1-9290-31F38492FE0C}" presName="hierChild2" presStyleCnt="0"/>
      <dgm:spPr/>
    </dgm:pt>
    <dgm:pt modelId="{58418317-F217-494D-BCD4-89F9A606B4E5}" type="pres">
      <dgm:prSet presAssocID="{5A24AF41-0B2C-4FCA-AAAD-29B1EFA14949}" presName="hierRoot1" presStyleCnt="0"/>
      <dgm:spPr/>
    </dgm:pt>
    <dgm:pt modelId="{86DDA698-3F69-431B-A0E2-51F33EF81CA8}" type="pres">
      <dgm:prSet presAssocID="{5A24AF41-0B2C-4FCA-AAAD-29B1EFA14949}" presName="composite" presStyleCnt="0"/>
      <dgm:spPr/>
    </dgm:pt>
    <dgm:pt modelId="{69EAE797-F030-458C-9E6B-7642A05339DF}" type="pres">
      <dgm:prSet presAssocID="{5A24AF41-0B2C-4FCA-AAAD-29B1EFA14949}" presName="background" presStyleLbl="node0" presStyleIdx="2" presStyleCnt="3"/>
      <dgm:spPr/>
    </dgm:pt>
    <dgm:pt modelId="{CECB3FEE-DA33-45F4-89FE-9F7EC5024C3B}" type="pres">
      <dgm:prSet presAssocID="{5A24AF41-0B2C-4FCA-AAAD-29B1EFA14949}" presName="text" presStyleLbl="fgAcc0" presStyleIdx="2" presStyleCnt="3">
        <dgm:presLayoutVars>
          <dgm:chPref val="3"/>
        </dgm:presLayoutVars>
      </dgm:prSet>
      <dgm:spPr/>
    </dgm:pt>
    <dgm:pt modelId="{16901797-0116-4A91-929E-9A0F14B5D2FC}" type="pres">
      <dgm:prSet presAssocID="{5A24AF41-0B2C-4FCA-AAAD-29B1EFA14949}" presName="hierChild2" presStyleCnt="0"/>
      <dgm:spPr/>
    </dgm:pt>
  </dgm:ptLst>
  <dgm:cxnLst>
    <dgm:cxn modelId="{C1A8340B-53DD-4FCE-9439-B5EFB93DCEF5}" type="presOf" srcId="{5A24AF41-0B2C-4FCA-AAAD-29B1EFA14949}" destId="{CECB3FEE-DA33-45F4-89FE-9F7EC5024C3B}" srcOrd="0" destOrd="0" presId="urn:microsoft.com/office/officeart/2005/8/layout/hierarchy1"/>
    <dgm:cxn modelId="{92246A2A-0BD1-4690-B9CC-8B18EB337A9D}" srcId="{523CD0D5-6FFD-4968-987A-E7937C5A635D}" destId="{5A24AF41-0B2C-4FCA-AAAD-29B1EFA14949}" srcOrd="2" destOrd="0" parTransId="{9992163C-BD9A-4C2B-A1B8-A43C4BA5B4CE}" sibTransId="{7628E61E-2F52-41FC-939C-7942BA51D14C}"/>
    <dgm:cxn modelId="{856E2B64-EE34-4F88-940D-5DDFE3019821}" type="presOf" srcId="{260E88E7-E5FF-45DB-A3D5-034C9427E55E}" destId="{2B6D2D02-0444-4350-BBB8-91CDEB6575B3}" srcOrd="0" destOrd="0" presId="urn:microsoft.com/office/officeart/2005/8/layout/hierarchy1"/>
    <dgm:cxn modelId="{54E5B153-608E-4802-88A3-73E6A2A38266}" srcId="{523CD0D5-6FFD-4968-987A-E7937C5A635D}" destId="{2591278B-4E58-43D1-9290-31F38492FE0C}" srcOrd="1" destOrd="0" parTransId="{D8736F77-7EE5-4345-9C7F-E4B93B960F40}" sibTransId="{D9744946-F5ED-4D44-AB19-9E6E0CF5BD85}"/>
    <dgm:cxn modelId="{60244CA9-E747-4951-ADB7-840F151537CB}" type="presOf" srcId="{2591278B-4E58-43D1-9290-31F38492FE0C}" destId="{F458125A-519B-49A1-905E-2F7C24A30C5C}" srcOrd="0" destOrd="0" presId="urn:microsoft.com/office/officeart/2005/8/layout/hierarchy1"/>
    <dgm:cxn modelId="{BD5716D9-736B-4689-B89A-E17EC0D04489}" srcId="{523CD0D5-6FFD-4968-987A-E7937C5A635D}" destId="{260E88E7-E5FF-45DB-A3D5-034C9427E55E}" srcOrd="0" destOrd="0" parTransId="{0F0FCEC0-8909-4E41-9BC6-49EBA412F6CE}" sibTransId="{165227E9-2CDE-4020-90AB-BB4E3F4EE362}"/>
    <dgm:cxn modelId="{0EF129DB-234A-4F7F-B453-55F28730DC3A}" type="presOf" srcId="{523CD0D5-6FFD-4968-987A-E7937C5A635D}" destId="{694D0C07-1CDB-4E1C-A262-3C878E575CF8}" srcOrd="0" destOrd="0" presId="urn:microsoft.com/office/officeart/2005/8/layout/hierarchy1"/>
    <dgm:cxn modelId="{6369FD92-AD9C-439F-9BF1-6E85C5D2C78E}" type="presParOf" srcId="{694D0C07-1CDB-4E1C-A262-3C878E575CF8}" destId="{58B5B893-05F7-46C2-900E-4D39AE886069}" srcOrd="0" destOrd="0" presId="urn:microsoft.com/office/officeart/2005/8/layout/hierarchy1"/>
    <dgm:cxn modelId="{D81F7D99-FBC2-4B40-82F9-9722F039C109}" type="presParOf" srcId="{58B5B893-05F7-46C2-900E-4D39AE886069}" destId="{4A189B5C-B78E-4D7E-A008-3B3E3EB76868}" srcOrd="0" destOrd="0" presId="urn:microsoft.com/office/officeart/2005/8/layout/hierarchy1"/>
    <dgm:cxn modelId="{46206BD8-D32B-42C0-92ED-996546CFEA82}" type="presParOf" srcId="{4A189B5C-B78E-4D7E-A008-3B3E3EB76868}" destId="{C1F29A38-04B0-4302-829A-163371E0C4F4}" srcOrd="0" destOrd="0" presId="urn:microsoft.com/office/officeart/2005/8/layout/hierarchy1"/>
    <dgm:cxn modelId="{172874BC-413C-443F-9C73-732E1D506FE6}" type="presParOf" srcId="{4A189B5C-B78E-4D7E-A008-3B3E3EB76868}" destId="{2B6D2D02-0444-4350-BBB8-91CDEB6575B3}" srcOrd="1" destOrd="0" presId="urn:microsoft.com/office/officeart/2005/8/layout/hierarchy1"/>
    <dgm:cxn modelId="{CE05414D-C925-4D6B-848F-4B9FDC139E9E}" type="presParOf" srcId="{58B5B893-05F7-46C2-900E-4D39AE886069}" destId="{8164F79C-F6AE-48D3-8384-FF5AEB9E2ED7}" srcOrd="1" destOrd="0" presId="urn:microsoft.com/office/officeart/2005/8/layout/hierarchy1"/>
    <dgm:cxn modelId="{C21ADFC3-4960-4F70-A6E0-F06ACDB9C1A8}" type="presParOf" srcId="{694D0C07-1CDB-4E1C-A262-3C878E575CF8}" destId="{F2201EC2-6A1D-4BC5-8CDD-065B7C1AFC70}" srcOrd="1" destOrd="0" presId="urn:microsoft.com/office/officeart/2005/8/layout/hierarchy1"/>
    <dgm:cxn modelId="{A558B2A1-A42D-4E1D-9518-473CA740DE65}" type="presParOf" srcId="{F2201EC2-6A1D-4BC5-8CDD-065B7C1AFC70}" destId="{1143D8B6-EEFD-4D47-8054-A683AA4C0AAC}" srcOrd="0" destOrd="0" presId="urn:microsoft.com/office/officeart/2005/8/layout/hierarchy1"/>
    <dgm:cxn modelId="{A4863007-9C9D-40C6-940E-E60A8BC9DE34}" type="presParOf" srcId="{1143D8B6-EEFD-4D47-8054-A683AA4C0AAC}" destId="{6F6A2BA7-6D32-4867-A986-F8ED0C4A166A}" srcOrd="0" destOrd="0" presId="urn:microsoft.com/office/officeart/2005/8/layout/hierarchy1"/>
    <dgm:cxn modelId="{9FBDCF30-8381-4A7B-AA13-4CEF2E5839B6}" type="presParOf" srcId="{1143D8B6-EEFD-4D47-8054-A683AA4C0AAC}" destId="{F458125A-519B-49A1-905E-2F7C24A30C5C}" srcOrd="1" destOrd="0" presId="urn:microsoft.com/office/officeart/2005/8/layout/hierarchy1"/>
    <dgm:cxn modelId="{E8C7A5DC-F446-4C76-8429-F38A4EEB60E7}" type="presParOf" srcId="{F2201EC2-6A1D-4BC5-8CDD-065B7C1AFC70}" destId="{BB90B9C8-16C6-458B-A8DB-90E444255A25}" srcOrd="1" destOrd="0" presId="urn:microsoft.com/office/officeart/2005/8/layout/hierarchy1"/>
    <dgm:cxn modelId="{1C29DB89-003D-4A35-B90E-6C6E46FAC068}" type="presParOf" srcId="{694D0C07-1CDB-4E1C-A262-3C878E575CF8}" destId="{58418317-F217-494D-BCD4-89F9A606B4E5}" srcOrd="2" destOrd="0" presId="urn:microsoft.com/office/officeart/2005/8/layout/hierarchy1"/>
    <dgm:cxn modelId="{9652AC6F-BC53-4F77-8803-28347E5B4621}" type="presParOf" srcId="{58418317-F217-494D-BCD4-89F9A606B4E5}" destId="{86DDA698-3F69-431B-A0E2-51F33EF81CA8}" srcOrd="0" destOrd="0" presId="urn:microsoft.com/office/officeart/2005/8/layout/hierarchy1"/>
    <dgm:cxn modelId="{50F35E83-C291-400B-82DE-69F0E9459C18}" type="presParOf" srcId="{86DDA698-3F69-431B-A0E2-51F33EF81CA8}" destId="{69EAE797-F030-458C-9E6B-7642A05339DF}" srcOrd="0" destOrd="0" presId="urn:microsoft.com/office/officeart/2005/8/layout/hierarchy1"/>
    <dgm:cxn modelId="{2C1552E5-EDBC-490B-94E3-E4FFB55266C8}" type="presParOf" srcId="{86DDA698-3F69-431B-A0E2-51F33EF81CA8}" destId="{CECB3FEE-DA33-45F4-89FE-9F7EC5024C3B}" srcOrd="1" destOrd="0" presId="urn:microsoft.com/office/officeart/2005/8/layout/hierarchy1"/>
    <dgm:cxn modelId="{DC9AF20D-4556-4B86-96BD-940AA427EBDC}" type="presParOf" srcId="{58418317-F217-494D-BCD4-89F9A606B4E5}" destId="{16901797-0116-4A91-929E-9A0F14B5D2F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7256C-0169-49E3-8124-A3EE5C18897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C19117D9-91D2-4830-B2EC-1DB567878E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Frontend: Streamlit for interactive web interface.</a:t>
          </a:r>
        </a:p>
      </dgm:t>
    </dgm:pt>
    <dgm:pt modelId="{C9D0EA1B-9F4A-4011-B3BC-F86AB3D90813}" type="parTrans" cxnId="{6ECC53CA-93CC-4C58-85EE-85D756AAA97E}">
      <dgm:prSet/>
      <dgm:spPr/>
      <dgm:t>
        <a:bodyPr/>
        <a:lstStyle/>
        <a:p>
          <a:endParaRPr lang="en-US"/>
        </a:p>
      </dgm:t>
    </dgm:pt>
    <dgm:pt modelId="{B9F15AFC-34CC-49E8-821C-629DAF54CA15}" type="sibTrans" cxnId="{6ECC53CA-93CC-4C58-85EE-85D756AAA97E}">
      <dgm:prSet/>
      <dgm:spPr/>
      <dgm:t>
        <a:bodyPr/>
        <a:lstStyle/>
        <a:p>
          <a:endParaRPr lang="en-US"/>
        </a:p>
      </dgm:t>
    </dgm:pt>
    <dgm:pt modelId="{9E91ABE6-EF76-4F05-BCDD-0C19C3EA26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Backend: Python with OpenCV, TensorFlow/Keras.</a:t>
          </a:r>
        </a:p>
      </dgm:t>
    </dgm:pt>
    <dgm:pt modelId="{1B0888D3-FA4E-4287-BA5D-8A11F996260B}" type="parTrans" cxnId="{1244D76B-1604-4FCF-9144-4059F6B88151}">
      <dgm:prSet/>
      <dgm:spPr/>
      <dgm:t>
        <a:bodyPr/>
        <a:lstStyle/>
        <a:p>
          <a:endParaRPr lang="en-US"/>
        </a:p>
      </dgm:t>
    </dgm:pt>
    <dgm:pt modelId="{F411BA86-49F4-44D2-9370-C6C2B89F29B0}" type="sibTrans" cxnId="{1244D76B-1604-4FCF-9144-4059F6B88151}">
      <dgm:prSet/>
      <dgm:spPr/>
      <dgm:t>
        <a:bodyPr/>
        <a:lstStyle/>
        <a:p>
          <a:endParaRPr lang="en-US"/>
        </a:p>
      </dgm:t>
    </dgm:pt>
    <dgm:pt modelId="{776DBB1D-1771-4E2A-802D-7476C963CE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Models: Template Matching for plate detection, CNNs like (VGG/</a:t>
          </a:r>
          <a:r>
            <a:rPr lang="en-US" dirty="0" err="1"/>
            <a:t>ResNet</a:t>
          </a:r>
          <a:r>
            <a:rPr lang="en-US" dirty="0"/>
            <a:t>) </a:t>
          </a:r>
        </a:p>
      </dgm:t>
    </dgm:pt>
    <dgm:pt modelId="{CDE4C44C-F88F-4F99-83A2-8A53EEC4BBF4}" type="parTrans" cxnId="{63CE0D64-6B07-46AC-AE72-DAC58AA03A53}">
      <dgm:prSet/>
      <dgm:spPr/>
      <dgm:t>
        <a:bodyPr/>
        <a:lstStyle/>
        <a:p>
          <a:endParaRPr lang="en-US"/>
        </a:p>
      </dgm:t>
    </dgm:pt>
    <dgm:pt modelId="{8D1D8A29-89C6-4FF2-A32F-2714763452FB}" type="sibTrans" cxnId="{63CE0D64-6B07-46AC-AE72-DAC58AA03A53}">
      <dgm:prSet/>
      <dgm:spPr/>
      <dgm:t>
        <a:bodyPr/>
        <a:lstStyle/>
        <a:p>
          <a:endParaRPr lang="en-US"/>
        </a:p>
      </dgm:t>
    </dgm:pt>
    <dgm:pt modelId="{F5DE5082-0774-441D-8076-520ACD42DE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Preprocessing: Histogram Equalization, Image Resizing.</a:t>
          </a:r>
        </a:p>
      </dgm:t>
    </dgm:pt>
    <dgm:pt modelId="{B2DA8A57-0C28-4B9C-A5B7-BCA1E99CB1D3}" type="parTrans" cxnId="{C413C4E0-68F0-41A4-87AA-A743C9FC0392}">
      <dgm:prSet/>
      <dgm:spPr/>
      <dgm:t>
        <a:bodyPr/>
        <a:lstStyle/>
        <a:p>
          <a:endParaRPr lang="en-US"/>
        </a:p>
      </dgm:t>
    </dgm:pt>
    <dgm:pt modelId="{FC93D164-7B88-4F71-B05D-EC7BAEA05AC8}" type="sibTrans" cxnId="{C413C4E0-68F0-41A4-87AA-A743C9FC0392}">
      <dgm:prSet/>
      <dgm:spPr/>
      <dgm:t>
        <a:bodyPr/>
        <a:lstStyle/>
        <a:p>
          <a:endParaRPr lang="en-US"/>
        </a:p>
      </dgm:t>
    </dgm:pt>
    <dgm:pt modelId="{BE26A5F7-2078-4B3A-8CB6-8F912B63BD83}" type="pres">
      <dgm:prSet presAssocID="{AAD7256C-0169-49E3-8124-A3EE5C18897A}" presName="root" presStyleCnt="0">
        <dgm:presLayoutVars>
          <dgm:dir/>
          <dgm:resizeHandles val="exact"/>
        </dgm:presLayoutVars>
      </dgm:prSet>
      <dgm:spPr/>
    </dgm:pt>
    <dgm:pt modelId="{773F1AF3-4668-45E9-96A8-C228D5F20DED}" type="pres">
      <dgm:prSet presAssocID="{C19117D9-91D2-4830-B2EC-1DB567878ECA}" presName="compNode" presStyleCnt="0"/>
      <dgm:spPr/>
    </dgm:pt>
    <dgm:pt modelId="{38D07AD7-F6EA-4F45-91E2-7955CE5F8094}" type="pres">
      <dgm:prSet presAssocID="{C19117D9-91D2-4830-B2EC-1DB567878E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ider Web"/>
        </a:ext>
      </dgm:extLst>
    </dgm:pt>
    <dgm:pt modelId="{B1867F57-34EF-4D60-A1A2-18CB48CF468F}" type="pres">
      <dgm:prSet presAssocID="{C19117D9-91D2-4830-B2EC-1DB567878ECA}" presName="spaceRect" presStyleCnt="0"/>
      <dgm:spPr/>
    </dgm:pt>
    <dgm:pt modelId="{3FBECCE3-5BB2-46EA-9C07-2CFB6EEB867A}" type="pres">
      <dgm:prSet presAssocID="{C19117D9-91D2-4830-B2EC-1DB567878ECA}" presName="textRect" presStyleLbl="revTx" presStyleIdx="0" presStyleCnt="4">
        <dgm:presLayoutVars>
          <dgm:chMax val="1"/>
          <dgm:chPref val="1"/>
        </dgm:presLayoutVars>
      </dgm:prSet>
      <dgm:spPr/>
    </dgm:pt>
    <dgm:pt modelId="{36D10020-9078-4BC8-872E-3085E63F60A0}" type="pres">
      <dgm:prSet presAssocID="{B9F15AFC-34CC-49E8-821C-629DAF54CA15}" presName="sibTrans" presStyleCnt="0"/>
      <dgm:spPr/>
    </dgm:pt>
    <dgm:pt modelId="{8EE8A910-BD5B-4C51-A3D0-53790852DE49}" type="pres">
      <dgm:prSet presAssocID="{9E91ABE6-EF76-4F05-BCDD-0C19C3EA2678}" presName="compNode" presStyleCnt="0"/>
      <dgm:spPr/>
    </dgm:pt>
    <dgm:pt modelId="{2702202D-DBD3-46EF-9398-F2B92D89BCF9}" type="pres">
      <dgm:prSet presAssocID="{9E91ABE6-EF76-4F05-BCDD-0C19C3EA267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E4DED4A1-C3F7-41C7-9EC5-6E3C2039D0E6}" type="pres">
      <dgm:prSet presAssocID="{9E91ABE6-EF76-4F05-BCDD-0C19C3EA2678}" presName="spaceRect" presStyleCnt="0"/>
      <dgm:spPr/>
    </dgm:pt>
    <dgm:pt modelId="{734E514B-A7E1-416C-B319-B4780B0E003F}" type="pres">
      <dgm:prSet presAssocID="{9E91ABE6-EF76-4F05-BCDD-0C19C3EA2678}" presName="textRect" presStyleLbl="revTx" presStyleIdx="1" presStyleCnt="4">
        <dgm:presLayoutVars>
          <dgm:chMax val="1"/>
          <dgm:chPref val="1"/>
        </dgm:presLayoutVars>
      </dgm:prSet>
      <dgm:spPr/>
    </dgm:pt>
    <dgm:pt modelId="{2E220E5D-402B-4D9D-B095-D72666A80723}" type="pres">
      <dgm:prSet presAssocID="{F411BA86-49F4-44D2-9370-C6C2B89F29B0}" presName="sibTrans" presStyleCnt="0"/>
      <dgm:spPr/>
    </dgm:pt>
    <dgm:pt modelId="{7EB60708-08DB-4F34-84B4-01EB83DC38B9}" type="pres">
      <dgm:prSet presAssocID="{776DBB1D-1771-4E2A-802D-7476C963CE6C}" presName="compNode" presStyleCnt="0"/>
      <dgm:spPr/>
    </dgm:pt>
    <dgm:pt modelId="{3931F4B1-B1D7-4505-AFF1-6C70C4C88947}" type="pres">
      <dgm:prSet presAssocID="{776DBB1D-1771-4E2A-802D-7476C963CE6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ap"/>
        </a:ext>
      </dgm:extLst>
    </dgm:pt>
    <dgm:pt modelId="{230F3D46-BBA6-4A48-84B7-759AF9519D72}" type="pres">
      <dgm:prSet presAssocID="{776DBB1D-1771-4E2A-802D-7476C963CE6C}" presName="spaceRect" presStyleCnt="0"/>
      <dgm:spPr/>
    </dgm:pt>
    <dgm:pt modelId="{617E11EE-EB8C-4A29-B4C7-7705BCACFFD7}" type="pres">
      <dgm:prSet presAssocID="{776DBB1D-1771-4E2A-802D-7476C963CE6C}" presName="textRect" presStyleLbl="revTx" presStyleIdx="2" presStyleCnt="4">
        <dgm:presLayoutVars>
          <dgm:chMax val="1"/>
          <dgm:chPref val="1"/>
        </dgm:presLayoutVars>
      </dgm:prSet>
      <dgm:spPr/>
    </dgm:pt>
    <dgm:pt modelId="{C904A217-88F6-4919-ADA3-46C8A156CA32}" type="pres">
      <dgm:prSet presAssocID="{8D1D8A29-89C6-4FF2-A32F-2714763452FB}" presName="sibTrans" presStyleCnt="0"/>
      <dgm:spPr/>
    </dgm:pt>
    <dgm:pt modelId="{B9ED4B6A-C4A7-44CC-9E92-10E4E46587AE}" type="pres">
      <dgm:prSet presAssocID="{F5DE5082-0774-441D-8076-520ACD42DE53}" presName="compNode" presStyleCnt="0"/>
      <dgm:spPr/>
    </dgm:pt>
    <dgm:pt modelId="{7B3B711E-A9A2-4E7E-BA4D-F72CA912DF67}" type="pres">
      <dgm:prSet presAssocID="{F5DE5082-0774-441D-8076-520ACD42DE5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6BEA4CCA-D1B5-42B1-84FB-E17FA2870DAC}" type="pres">
      <dgm:prSet presAssocID="{F5DE5082-0774-441D-8076-520ACD42DE53}" presName="spaceRect" presStyleCnt="0"/>
      <dgm:spPr/>
    </dgm:pt>
    <dgm:pt modelId="{8683FD7B-45DD-4D31-A27A-2A3C748244FB}" type="pres">
      <dgm:prSet presAssocID="{F5DE5082-0774-441D-8076-520ACD42DE5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F45E405-7341-47C3-841A-60551E9010D1}" type="presOf" srcId="{9E91ABE6-EF76-4F05-BCDD-0C19C3EA2678}" destId="{734E514B-A7E1-416C-B319-B4780B0E003F}" srcOrd="0" destOrd="0" presId="urn:microsoft.com/office/officeart/2018/2/layout/IconLabelList"/>
    <dgm:cxn modelId="{26750B07-EDCB-42A4-A7BF-9F36E35DFDF5}" type="presOf" srcId="{F5DE5082-0774-441D-8076-520ACD42DE53}" destId="{8683FD7B-45DD-4D31-A27A-2A3C748244FB}" srcOrd="0" destOrd="0" presId="urn:microsoft.com/office/officeart/2018/2/layout/IconLabelList"/>
    <dgm:cxn modelId="{2C0AD15C-A242-490C-88D9-B13835D18A76}" type="presOf" srcId="{776DBB1D-1771-4E2A-802D-7476C963CE6C}" destId="{617E11EE-EB8C-4A29-B4C7-7705BCACFFD7}" srcOrd="0" destOrd="0" presId="urn:microsoft.com/office/officeart/2018/2/layout/IconLabelList"/>
    <dgm:cxn modelId="{63CE0D64-6B07-46AC-AE72-DAC58AA03A53}" srcId="{AAD7256C-0169-49E3-8124-A3EE5C18897A}" destId="{776DBB1D-1771-4E2A-802D-7476C963CE6C}" srcOrd="2" destOrd="0" parTransId="{CDE4C44C-F88F-4F99-83A2-8A53EEC4BBF4}" sibTransId="{8D1D8A29-89C6-4FF2-A32F-2714763452FB}"/>
    <dgm:cxn modelId="{1244D76B-1604-4FCF-9144-4059F6B88151}" srcId="{AAD7256C-0169-49E3-8124-A3EE5C18897A}" destId="{9E91ABE6-EF76-4F05-BCDD-0C19C3EA2678}" srcOrd="1" destOrd="0" parTransId="{1B0888D3-FA4E-4287-BA5D-8A11F996260B}" sibTransId="{F411BA86-49F4-44D2-9370-C6C2B89F29B0}"/>
    <dgm:cxn modelId="{A6302283-63E2-4F80-B67E-836E09C503F9}" type="presOf" srcId="{C19117D9-91D2-4830-B2EC-1DB567878ECA}" destId="{3FBECCE3-5BB2-46EA-9C07-2CFB6EEB867A}" srcOrd="0" destOrd="0" presId="urn:microsoft.com/office/officeart/2018/2/layout/IconLabelList"/>
    <dgm:cxn modelId="{74718D93-E84F-4010-9299-8D925802BC92}" type="presOf" srcId="{AAD7256C-0169-49E3-8124-A3EE5C18897A}" destId="{BE26A5F7-2078-4B3A-8CB6-8F912B63BD83}" srcOrd="0" destOrd="0" presId="urn:microsoft.com/office/officeart/2018/2/layout/IconLabelList"/>
    <dgm:cxn modelId="{6ECC53CA-93CC-4C58-85EE-85D756AAA97E}" srcId="{AAD7256C-0169-49E3-8124-A3EE5C18897A}" destId="{C19117D9-91D2-4830-B2EC-1DB567878ECA}" srcOrd="0" destOrd="0" parTransId="{C9D0EA1B-9F4A-4011-B3BC-F86AB3D90813}" sibTransId="{B9F15AFC-34CC-49E8-821C-629DAF54CA15}"/>
    <dgm:cxn modelId="{C413C4E0-68F0-41A4-87AA-A743C9FC0392}" srcId="{AAD7256C-0169-49E3-8124-A3EE5C18897A}" destId="{F5DE5082-0774-441D-8076-520ACD42DE53}" srcOrd="3" destOrd="0" parTransId="{B2DA8A57-0C28-4B9C-A5B7-BCA1E99CB1D3}" sibTransId="{FC93D164-7B88-4F71-B05D-EC7BAEA05AC8}"/>
    <dgm:cxn modelId="{B397B6B0-F74B-4DE5-9F5C-266AE7B537AD}" type="presParOf" srcId="{BE26A5F7-2078-4B3A-8CB6-8F912B63BD83}" destId="{773F1AF3-4668-45E9-96A8-C228D5F20DED}" srcOrd="0" destOrd="0" presId="urn:microsoft.com/office/officeart/2018/2/layout/IconLabelList"/>
    <dgm:cxn modelId="{F687651C-DC7D-4315-AC52-4FEF8924C197}" type="presParOf" srcId="{773F1AF3-4668-45E9-96A8-C228D5F20DED}" destId="{38D07AD7-F6EA-4F45-91E2-7955CE5F8094}" srcOrd="0" destOrd="0" presId="urn:microsoft.com/office/officeart/2018/2/layout/IconLabelList"/>
    <dgm:cxn modelId="{3281A8BE-1736-4A96-A649-F6375EE7B708}" type="presParOf" srcId="{773F1AF3-4668-45E9-96A8-C228D5F20DED}" destId="{B1867F57-34EF-4D60-A1A2-18CB48CF468F}" srcOrd="1" destOrd="0" presId="urn:microsoft.com/office/officeart/2018/2/layout/IconLabelList"/>
    <dgm:cxn modelId="{FB315F2E-E198-4451-B9BA-0AC08F1E6182}" type="presParOf" srcId="{773F1AF3-4668-45E9-96A8-C228D5F20DED}" destId="{3FBECCE3-5BB2-46EA-9C07-2CFB6EEB867A}" srcOrd="2" destOrd="0" presId="urn:microsoft.com/office/officeart/2018/2/layout/IconLabelList"/>
    <dgm:cxn modelId="{184EFDC3-EEFF-493E-936D-A1C75594AD58}" type="presParOf" srcId="{BE26A5F7-2078-4B3A-8CB6-8F912B63BD83}" destId="{36D10020-9078-4BC8-872E-3085E63F60A0}" srcOrd="1" destOrd="0" presId="urn:microsoft.com/office/officeart/2018/2/layout/IconLabelList"/>
    <dgm:cxn modelId="{E151A7FC-6BF3-474D-8F21-B28C39E780C5}" type="presParOf" srcId="{BE26A5F7-2078-4B3A-8CB6-8F912B63BD83}" destId="{8EE8A910-BD5B-4C51-A3D0-53790852DE49}" srcOrd="2" destOrd="0" presId="urn:microsoft.com/office/officeart/2018/2/layout/IconLabelList"/>
    <dgm:cxn modelId="{643A04AD-E439-4345-94CB-5E98A1A2BE94}" type="presParOf" srcId="{8EE8A910-BD5B-4C51-A3D0-53790852DE49}" destId="{2702202D-DBD3-46EF-9398-F2B92D89BCF9}" srcOrd="0" destOrd="0" presId="urn:microsoft.com/office/officeart/2018/2/layout/IconLabelList"/>
    <dgm:cxn modelId="{BF4271FB-7988-457B-BBA9-9FC917209DA7}" type="presParOf" srcId="{8EE8A910-BD5B-4C51-A3D0-53790852DE49}" destId="{E4DED4A1-C3F7-41C7-9EC5-6E3C2039D0E6}" srcOrd="1" destOrd="0" presId="urn:microsoft.com/office/officeart/2018/2/layout/IconLabelList"/>
    <dgm:cxn modelId="{9B95CBE3-AB60-493B-9DF9-C127943EFA42}" type="presParOf" srcId="{8EE8A910-BD5B-4C51-A3D0-53790852DE49}" destId="{734E514B-A7E1-416C-B319-B4780B0E003F}" srcOrd="2" destOrd="0" presId="urn:microsoft.com/office/officeart/2018/2/layout/IconLabelList"/>
    <dgm:cxn modelId="{F5BDBC3D-925D-476B-B368-3397068661AA}" type="presParOf" srcId="{BE26A5F7-2078-4B3A-8CB6-8F912B63BD83}" destId="{2E220E5D-402B-4D9D-B095-D72666A80723}" srcOrd="3" destOrd="0" presId="urn:microsoft.com/office/officeart/2018/2/layout/IconLabelList"/>
    <dgm:cxn modelId="{B21D0AF8-77A9-413F-B0C0-4A7C07861697}" type="presParOf" srcId="{BE26A5F7-2078-4B3A-8CB6-8F912B63BD83}" destId="{7EB60708-08DB-4F34-84B4-01EB83DC38B9}" srcOrd="4" destOrd="0" presId="urn:microsoft.com/office/officeart/2018/2/layout/IconLabelList"/>
    <dgm:cxn modelId="{56074DCF-1560-4FCB-98B5-4B21E3B6D609}" type="presParOf" srcId="{7EB60708-08DB-4F34-84B4-01EB83DC38B9}" destId="{3931F4B1-B1D7-4505-AFF1-6C70C4C88947}" srcOrd="0" destOrd="0" presId="urn:microsoft.com/office/officeart/2018/2/layout/IconLabelList"/>
    <dgm:cxn modelId="{00D92D37-09F8-4D2F-BE87-CAE54242EC24}" type="presParOf" srcId="{7EB60708-08DB-4F34-84B4-01EB83DC38B9}" destId="{230F3D46-BBA6-4A48-84B7-759AF9519D72}" srcOrd="1" destOrd="0" presId="urn:microsoft.com/office/officeart/2018/2/layout/IconLabelList"/>
    <dgm:cxn modelId="{24C27C4E-DA0D-40C8-B112-B11B20DC6FC5}" type="presParOf" srcId="{7EB60708-08DB-4F34-84B4-01EB83DC38B9}" destId="{617E11EE-EB8C-4A29-B4C7-7705BCACFFD7}" srcOrd="2" destOrd="0" presId="urn:microsoft.com/office/officeart/2018/2/layout/IconLabelList"/>
    <dgm:cxn modelId="{50D22FD1-C6DB-4577-A10D-C72C84DB641E}" type="presParOf" srcId="{BE26A5F7-2078-4B3A-8CB6-8F912B63BD83}" destId="{C904A217-88F6-4919-ADA3-46C8A156CA32}" srcOrd="5" destOrd="0" presId="urn:microsoft.com/office/officeart/2018/2/layout/IconLabelList"/>
    <dgm:cxn modelId="{A76B54B0-39F6-4184-ABC9-85046B630806}" type="presParOf" srcId="{BE26A5F7-2078-4B3A-8CB6-8F912B63BD83}" destId="{B9ED4B6A-C4A7-44CC-9E92-10E4E46587AE}" srcOrd="6" destOrd="0" presId="urn:microsoft.com/office/officeart/2018/2/layout/IconLabelList"/>
    <dgm:cxn modelId="{99D59EA4-896B-4F67-8882-0F6348D48BCB}" type="presParOf" srcId="{B9ED4B6A-C4A7-44CC-9E92-10E4E46587AE}" destId="{7B3B711E-A9A2-4E7E-BA4D-F72CA912DF67}" srcOrd="0" destOrd="0" presId="urn:microsoft.com/office/officeart/2018/2/layout/IconLabelList"/>
    <dgm:cxn modelId="{B078B989-8D33-4163-A94E-484AF76E2F73}" type="presParOf" srcId="{B9ED4B6A-C4A7-44CC-9E92-10E4E46587AE}" destId="{6BEA4CCA-D1B5-42B1-84FB-E17FA2870DAC}" srcOrd="1" destOrd="0" presId="urn:microsoft.com/office/officeart/2018/2/layout/IconLabelList"/>
    <dgm:cxn modelId="{D64A616B-E211-4B29-961D-C47B5BC42579}" type="presParOf" srcId="{B9ED4B6A-C4A7-44CC-9E92-10E4E46587AE}" destId="{8683FD7B-45DD-4D31-A27A-2A3C748244F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F245A-150F-4853-B138-540E055F1931}">
      <dsp:nvSpPr>
        <dsp:cNvPr id="0" name=""/>
        <dsp:cNvSpPr/>
      </dsp:nvSpPr>
      <dsp:spPr>
        <a:xfrm>
          <a:off x="0" y="2124"/>
          <a:ext cx="78867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30F6AC-CCE7-409D-897C-6FB71A4A4E4E}">
      <dsp:nvSpPr>
        <dsp:cNvPr id="0" name=""/>
        <dsp:cNvSpPr/>
      </dsp:nvSpPr>
      <dsp:spPr>
        <a:xfrm>
          <a:off x="0" y="2124"/>
          <a:ext cx="78867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/>
            <a:t>•⁠  ⁠Difficult to detect license plates on fast-moving vehicles</a:t>
          </a:r>
          <a:endParaRPr lang="en-US" sz="3500" kern="1200"/>
        </a:p>
      </dsp:txBody>
      <dsp:txXfrm>
        <a:off x="0" y="2124"/>
        <a:ext cx="7886700" cy="1449029"/>
      </dsp:txXfrm>
    </dsp:sp>
    <dsp:sp modelId="{AC615605-76EB-48AD-910A-A68C4A991A72}">
      <dsp:nvSpPr>
        <dsp:cNvPr id="0" name=""/>
        <dsp:cNvSpPr/>
      </dsp:nvSpPr>
      <dsp:spPr>
        <a:xfrm>
          <a:off x="0" y="1451154"/>
          <a:ext cx="78867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4C7E9FF-B527-4EE7-A9EB-6C85BE6A83D8}">
      <dsp:nvSpPr>
        <dsp:cNvPr id="0" name=""/>
        <dsp:cNvSpPr/>
      </dsp:nvSpPr>
      <dsp:spPr>
        <a:xfrm>
          <a:off x="0" y="1451154"/>
          <a:ext cx="78867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/>
            <a:t>•⁠  ⁠CCTV systems capture low-resolution or blurred footage</a:t>
          </a:r>
          <a:endParaRPr lang="en-US" sz="3500" kern="1200"/>
        </a:p>
      </dsp:txBody>
      <dsp:txXfrm>
        <a:off x="0" y="1451154"/>
        <a:ext cx="7886700" cy="1449029"/>
      </dsp:txXfrm>
    </dsp:sp>
    <dsp:sp modelId="{0093E775-8F68-4D51-AD5E-5C78DA1EB727}">
      <dsp:nvSpPr>
        <dsp:cNvPr id="0" name=""/>
        <dsp:cNvSpPr/>
      </dsp:nvSpPr>
      <dsp:spPr>
        <a:xfrm>
          <a:off x="0" y="2900183"/>
          <a:ext cx="78867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49750C5-9613-48E8-BF29-E34700F90B44}">
      <dsp:nvSpPr>
        <dsp:cNvPr id="0" name=""/>
        <dsp:cNvSpPr/>
      </dsp:nvSpPr>
      <dsp:spPr>
        <a:xfrm>
          <a:off x="0" y="2900183"/>
          <a:ext cx="78867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/>
            <a:t>•⁠  ⁠Tracking vehicles involved in accidents, violations, or crimes is unreliable</a:t>
          </a:r>
          <a:endParaRPr lang="en-US" sz="3500" kern="1200"/>
        </a:p>
      </dsp:txBody>
      <dsp:txXfrm>
        <a:off x="0" y="2900183"/>
        <a:ext cx="7886700" cy="1449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F29A38-04B0-4302-829A-163371E0C4F4}">
      <dsp:nvSpPr>
        <dsp:cNvPr id="0" name=""/>
        <dsp:cNvSpPr/>
      </dsp:nvSpPr>
      <dsp:spPr>
        <a:xfrm>
          <a:off x="0" y="1354343"/>
          <a:ext cx="2218134" cy="14085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D2D02-0444-4350-BBB8-91CDEB6575B3}">
      <dsp:nvSpPr>
        <dsp:cNvPr id="0" name=""/>
        <dsp:cNvSpPr/>
      </dsp:nvSpPr>
      <dsp:spPr>
        <a:xfrm>
          <a:off x="246459" y="1588479"/>
          <a:ext cx="2218134" cy="1408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•⁠  ⁠License plate detection using template matching</a:t>
          </a:r>
          <a:endParaRPr lang="en-US" sz="2000" kern="1200"/>
        </a:p>
      </dsp:txBody>
      <dsp:txXfrm>
        <a:off x="287713" y="1629733"/>
        <a:ext cx="2135626" cy="1326007"/>
      </dsp:txXfrm>
    </dsp:sp>
    <dsp:sp modelId="{6F6A2BA7-6D32-4867-A986-F8ED0C4A166A}">
      <dsp:nvSpPr>
        <dsp:cNvPr id="0" name=""/>
        <dsp:cNvSpPr/>
      </dsp:nvSpPr>
      <dsp:spPr>
        <a:xfrm>
          <a:off x="2711053" y="1354343"/>
          <a:ext cx="2218134" cy="14085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8125A-519B-49A1-905E-2F7C24A30C5C}">
      <dsp:nvSpPr>
        <dsp:cNvPr id="0" name=""/>
        <dsp:cNvSpPr/>
      </dsp:nvSpPr>
      <dsp:spPr>
        <a:xfrm>
          <a:off x="2957512" y="1588479"/>
          <a:ext cx="2218134" cy="1408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•⁠  ⁠Designed to integrate with existing CCTV infrastructure</a:t>
          </a:r>
          <a:endParaRPr lang="en-US" sz="2000" kern="1200"/>
        </a:p>
      </dsp:txBody>
      <dsp:txXfrm>
        <a:off x="2998766" y="1629733"/>
        <a:ext cx="2135626" cy="1326007"/>
      </dsp:txXfrm>
    </dsp:sp>
    <dsp:sp modelId="{69EAE797-F030-458C-9E6B-7642A05339DF}">
      <dsp:nvSpPr>
        <dsp:cNvPr id="0" name=""/>
        <dsp:cNvSpPr/>
      </dsp:nvSpPr>
      <dsp:spPr>
        <a:xfrm>
          <a:off x="5422106" y="1354343"/>
          <a:ext cx="2218134" cy="14085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B3FEE-DA33-45F4-89FE-9F7EC5024C3B}">
      <dsp:nvSpPr>
        <dsp:cNvPr id="0" name=""/>
        <dsp:cNvSpPr/>
      </dsp:nvSpPr>
      <dsp:spPr>
        <a:xfrm>
          <a:off x="5668565" y="1588479"/>
          <a:ext cx="2218134" cy="1408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•⁠  ⁠Enables better monitoring and traceability of vehicles</a:t>
          </a:r>
          <a:endParaRPr lang="en-US" sz="2000" kern="1200"/>
        </a:p>
      </dsp:txBody>
      <dsp:txXfrm>
        <a:off x="5709819" y="1629733"/>
        <a:ext cx="2135626" cy="13260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07AD7-F6EA-4F45-91E2-7955CE5F8094}">
      <dsp:nvSpPr>
        <dsp:cNvPr id="0" name=""/>
        <dsp:cNvSpPr/>
      </dsp:nvSpPr>
      <dsp:spPr>
        <a:xfrm>
          <a:off x="481140" y="1304654"/>
          <a:ext cx="783896" cy="7838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ECCE3-5BB2-46EA-9C07-2CFB6EEB867A}">
      <dsp:nvSpPr>
        <dsp:cNvPr id="0" name=""/>
        <dsp:cNvSpPr/>
      </dsp:nvSpPr>
      <dsp:spPr>
        <a:xfrm>
          <a:off x="2092" y="234988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Frontend: Streamlit for interactive web interface.</a:t>
          </a:r>
        </a:p>
      </dsp:txBody>
      <dsp:txXfrm>
        <a:off x="2092" y="2349886"/>
        <a:ext cx="1741992" cy="696796"/>
      </dsp:txXfrm>
    </dsp:sp>
    <dsp:sp modelId="{2702202D-DBD3-46EF-9398-F2B92D89BCF9}">
      <dsp:nvSpPr>
        <dsp:cNvPr id="0" name=""/>
        <dsp:cNvSpPr/>
      </dsp:nvSpPr>
      <dsp:spPr>
        <a:xfrm>
          <a:off x="2527981" y="1304654"/>
          <a:ext cx="783896" cy="7838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E514B-A7E1-416C-B319-B4780B0E003F}">
      <dsp:nvSpPr>
        <dsp:cNvPr id="0" name=""/>
        <dsp:cNvSpPr/>
      </dsp:nvSpPr>
      <dsp:spPr>
        <a:xfrm>
          <a:off x="2048933" y="234988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Backend: Python with OpenCV, TensorFlow/Keras.</a:t>
          </a:r>
        </a:p>
      </dsp:txBody>
      <dsp:txXfrm>
        <a:off x="2048933" y="2349886"/>
        <a:ext cx="1741992" cy="696796"/>
      </dsp:txXfrm>
    </dsp:sp>
    <dsp:sp modelId="{3931F4B1-B1D7-4505-AFF1-6C70C4C88947}">
      <dsp:nvSpPr>
        <dsp:cNvPr id="0" name=""/>
        <dsp:cNvSpPr/>
      </dsp:nvSpPr>
      <dsp:spPr>
        <a:xfrm>
          <a:off x="4574822" y="1304654"/>
          <a:ext cx="783896" cy="7838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E11EE-EB8C-4A29-B4C7-7705BCACFFD7}">
      <dsp:nvSpPr>
        <dsp:cNvPr id="0" name=""/>
        <dsp:cNvSpPr/>
      </dsp:nvSpPr>
      <dsp:spPr>
        <a:xfrm>
          <a:off x="4095774" y="234988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Models: Template Matching for plate detection, CNNs like (VGG/</a:t>
          </a:r>
          <a:r>
            <a:rPr lang="en-US" sz="1200" kern="1200" dirty="0" err="1"/>
            <a:t>ResNet</a:t>
          </a:r>
          <a:r>
            <a:rPr lang="en-US" sz="1200" kern="1200" dirty="0"/>
            <a:t>) </a:t>
          </a:r>
        </a:p>
      </dsp:txBody>
      <dsp:txXfrm>
        <a:off x="4095774" y="2349886"/>
        <a:ext cx="1741992" cy="696796"/>
      </dsp:txXfrm>
    </dsp:sp>
    <dsp:sp modelId="{7B3B711E-A9A2-4E7E-BA4D-F72CA912DF67}">
      <dsp:nvSpPr>
        <dsp:cNvPr id="0" name=""/>
        <dsp:cNvSpPr/>
      </dsp:nvSpPr>
      <dsp:spPr>
        <a:xfrm>
          <a:off x="6621662" y="1304654"/>
          <a:ext cx="783896" cy="7838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3FD7B-45DD-4D31-A27A-2A3C748244FB}">
      <dsp:nvSpPr>
        <dsp:cNvPr id="0" name=""/>
        <dsp:cNvSpPr/>
      </dsp:nvSpPr>
      <dsp:spPr>
        <a:xfrm>
          <a:off x="6142615" y="234988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Preprocessing: Histogram Equalization, Image Resizing.</a:t>
          </a:r>
        </a:p>
      </dsp:txBody>
      <dsp:txXfrm>
        <a:off x="6142615" y="2349886"/>
        <a:ext cx="1741992" cy="696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lor Cover">
            <a:extLst>
              <a:ext uri="{FF2B5EF4-FFF2-40B4-BE49-F238E27FC236}">
                <a16:creationId xmlns:a16="http://schemas.microsoft.com/office/drawing/2014/main" id="{63C1F321-BB96-4700-B3CE-1A615606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FA1AD64-F15F-417D-956C-B2C211FC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88" y="0"/>
            <a:ext cx="4548176" cy="6858000"/>
            <a:chOff x="651279" y="598259"/>
            <a:chExt cx="10889442" cy="5680742"/>
          </a:xfrm>
        </p:grpSpPr>
        <p:sp>
          <p:nvSpPr>
            <p:cNvPr id="26" name="Color">
              <a:extLst>
                <a:ext uri="{FF2B5EF4-FFF2-40B4-BE49-F238E27FC236}">
                  <a16:creationId xmlns:a16="http://schemas.microsoft.com/office/drawing/2014/main" id="{5F3C79B0-E0DE-407E-B550-3FDEB67B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Color">
              <a:extLst>
                <a:ext uri="{FF2B5EF4-FFF2-40B4-BE49-F238E27FC236}">
                  <a16:creationId xmlns:a16="http://schemas.microsoft.com/office/drawing/2014/main" id="{A1A2DFA8-F321-4204-9B31-A3713BC65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281" y="841664"/>
            <a:ext cx="3655995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/>
            <a:r>
              <a:rPr lang="en-US" sz="4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License Plate </a:t>
            </a:r>
            <a:r>
              <a:rPr lang="en-US" sz="4200" dirty="0">
                <a:solidFill>
                  <a:schemeClr val="bg1"/>
                </a:solidFill>
              </a:rPr>
              <a:t>Detection</a:t>
            </a:r>
            <a:endParaRPr lang="en-US"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1015" y="841664"/>
            <a:ext cx="3650704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defTabSz="9144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Devanshi Pandey (E22CSEU1217)</a:t>
            </a:r>
          </a:p>
          <a:p>
            <a:pPr indent="-228600" algn="l" defTabSz="9144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Shristi Rai (E22CSEU1205)</a:t>
            </a:r>
          </a:p>
          <a:p>
            <a:pPr indent="-228600" algn="l" defTabSz="9144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Pranay Ramtekkar (E22CSEU1214)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613ED6-9B03-F74F-F1BA-789AC2E9D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94DA202-FE4A-C857-F34C-F4F54EC819A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3485" t="9091" r="5606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7EBDC04-ACC2-F932-1FD9-A5EA72814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6D5D73-1185-A1E1-23CA-EAC25AA7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sz="4400" dirty="0"/>
              <a:t>Future Work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610ED-B690-FB8F-D2DA-EFF131841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81912"/>
            <a:ext cx="7886700" cy="4544251"/>
          </a:xfrm>
        </p:spPr>
        <p:txBody>
          <a:bodyPr>
            <a:normAutofit fontScale="92500" lnSpcReduction="20000"/>
          </a:bodyPr>
          <a:lstStyle/>
          <a:p>
            <a:endParaRPr lang="en-IN" sz="3200" dirty="0"/>
          </a:p>
          <a:p>
            <a:pPr marL="0" indent="0">
              <a:buNone/>
            </a:pPr>
            <a:r>
              <a:rPr lang="en-IN" sz="3200" dirty="0"/>
              <a:t>•⁠  ⁠Add driver face detection and recognition</a:t>
            </a:r>
          </a:p>
          <a:p>
            <a:pPr marL="0" indent="0">
              <a:buNone/>
            </a:pPr>
            <a:r>
              <a:rPr lang="en-IN" sz="3200" dirty="0"/>
              <a:t>•⁠  ⁠Extend to real-time video stream analysis from CCTV</a:t>
            </a:r>
          </a:p>
          <a:p>
            <a:pPr marL="0" indent="0">
              <a:buNone/>
            </a:pPr>
            <a:r>
              <a:rPr lang="en-IN" sz="3200" dirty="0"/>
              <a:t>•⁠  ⁠Improve detection accuracy with deep learning models (e.g., YOLO)</a:t>
            </a:r>
          </a:p>
          <a:p>
            <a:pPr marL="0" indent="0">
              <a:buNone/>
            </a:pPr>
            <a:r>
              <a:rPr lang="en-IN" sz="3200" dirty="0"/>
              <a:t>•⁠  ⁠Deploy on edge devices for live roadside monitoring</a:t>
            </a:r>
          </a:p>
          <a:p>
            <a:pPr marL="0" indent="0">
              <a:buNone/>
            </a:pPr>
            <a:r>
              <a:rPr lang="en-IN" sz="3200" dirty="0"/>
              <a:t>•⁠  ⁠Support multilingual license plates and automatic alerting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67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7BCD1F4-F055-6BA0-CBF5-2ADC7A6DD12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9091" r="909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/>
              <a:t>Problem Statement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C25825E9-17A8-D886-FAB7-AEFE80352A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29588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B0C04E-8F62-8E40-49F4-3AD1D8D00E8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27272" b="9090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/>
              <a:t>Proposed Solution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B88344AD-5BB5-32A6-E6B1-680ACC6579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11801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06AFBA-993F-8254-8C61-B63CB54188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3485" t="9091" r="5606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Tech Stack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2F3B0B-2E31-CC46-7650-7DD4293EF1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89687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peedometer">
            <a:extLst>
              <a:ext uri="{FF2B5EF4-FFF2-40B4-BE49-F238E27FC236}">
                <a16:creationId xmlns:a16="http://schemas.microsoft.com/office/drawing/2014/main" id="{87F2EC51-44A9-6F69-F927-0FB6F2E5EA4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57" r="16843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IN" sz="2700"/>
          </a:p>
          <a:p>
            <a:pPr marL="0" indent="0">
              <a:lnSpc>
                <a:spcPct val="90000"/>
              </a:lnSpc>
              <a:buNone/>
            </a:pPr>
            <a:r>
              <a:rPr lang="en-IN" sz="2700"/>
              <a:t>•⁠  ⁠Data Collection: Vehicle images under varied conditions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700"/>
              <a:t>•⁠  ⁠Preprocessing: Resize + contrast enhancement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700"/>
              <a:t>•⁠  ⁠Detection Pipeline: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700"/>
              <a:t>				1. Sliding window + template matching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700"/>
              <a:t>				2. Non-Maximum Suppression (NMS) to 				                   refine results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700"/>
              <a:t>•⁠  ⁠Output: Detected license plate regions displayed to the user</a:t>
            </a:r>
          </a:p>
          <a:p>
            <a:pPr>
              <a:lnSpc>
                <a:spcPct val="90000"/>
              </a:lnSpc>
            </a:pPr>
            <a:endParaRPr lang="en-IN"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xes on conveyor belt&#10;&#10;AI-generated content may be incorrect.">
            <a:extLst>
              <a:ext uri="{FF2B5EF4-FFF2-40B4-BE49-F238E27FC236}">
                <a16:creationId xmlns:a16="http://schemas.microsoft.com/office/drawing/2014/main" id="{72438932-26B7-5264-DA81-0AFA7297BA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1818" b="909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7601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dirty="0"/>
              <a:t>User Interface (</a:t>
            </a:r>
            <a:r>
              <a:rPr dirty="0" err="1"/>
              <a:t>Streamlit</a:t>
            </a:r>
            <a:r>
              <a:rPr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•⁠  ⁠Built using </a:t>
            </a:r>
            <a:r>
              <a:rPr lang="en-IN" dirty="0" err="1"/>
              <a:t>Streamlit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•⁠  ⁠Upload vehicle images</a:t>
            </a:r>
          </a:p>
          <a:p>
            <a:pPr marL="0" indent="0">
              <a:buNone/>
            </a:pPr>
            <a:r>
              <a:rPr lang="en-IN" dirty="0"/>
              <a:t>•⁠  ⁠Output: Image with license plate detected and highlighted</a:t>
            </a:r>
          </a:p>
          <a:p>
            <a:pPr marL="0" indent="0">
              <a:buNone/>
            </a:pPr>
            <a:r>
              <a:rPr lang="en-IN" dirty="0"/>
              <a:t>•⁠  ⁠Simple, responsive interface for testing and demonstration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51F273-E84C-92AB-B6E1-BA85DA6F8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DA05FEF-B522-8AE6-94B9-453A10CD7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5BE4B-4BE4-481D-1223-ECCF8526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41982" y="2544216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User Interface</a:t>
            </a:r>
            <a:endParaRPr dirty="0"/>
          </a:p>
        </p:txBody>
      </p:sp>
      <p:pic>
        <p:nvPicPr>
          <p:cNvPr id="7" name="Content Placeholder 2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2330DF0-2F64-E396-291C-DFCBC94C3D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" b="3055"/>
          <a:stretch/>
        </p:blipFill>
        <p:spPr>
          <a:xfrm>
            <a:off x="3889914" y="246253"/>
            <a:ext cx="5105027" cy="2623097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25902EB-17EC-71B8-AEED-89DD3B5A81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881" r="12178"/>
          <a:stretch/>
        </p:blipFill>
        <p:spPr>
          <a:xfrm>
            <a:off x="3889913" y="2956875"/>
            <a:ext cx="5105027" cy="335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6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25E76A-F143-3AD1-7D30-73C980428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732388-ABAD-C376-8565-43A734FD274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3485" t="9091" r="5606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2769F7-B2F5-9944-9224-2D57951BD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E23C3-0D73-82A9-05F8-E580DE50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OUTPUTS</a:t>
            </a:r>
            <a:endParaRPr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85FC57-1FA6-7E57-12B5-FC46D489B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563" r="6" b="4798"/>
          <a:stretch/>
        </p:blipFill>
        <p:spPr>
          <a:xfrm>
            <a:off x="628650" y="1690688"/>
            <a:ext cx="3866236" cy="2195512"/>
          </a:xfrm>
          <a:prstGeom prst="rect">
            <a:avLst/>
          </a:prstGeom>
        </p:spPr>
      </p:pic>
      <p:pic>
        <p:nvPicPr>
          <p:cNvPr id="8" name="Content Placeholder 4" descr="A close-up of a license plate&#10;&#10;AI-generated content may be incorrect.">
            <a:extLst>
              <a:ext uri="{FF2B5EF4-FFF2-40B4-BE49-F238E27FC236}">
                <a16:creationId xmlns:a16="http://schemas.microsoft.com/office/drawing/2014/main" id="{FF0545C2-075B-78D6-684B-7BE1E229B56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1424" r="6" b="12866"/>
          <a:stretch/>
        </p:blipFill>
        <p:spPr>
          <a:xfrm>
            <a:off x="4795419" y="1690688"/>
            <a:ext cx="3866237" cy="2195512"/>
          </a:xfrm>
          <a:prstGeom prst="rect">
            <a:avLst/>
          </a:prstGeom>
        </p:spPr>
      </p:pic>
      <p:pic>
        <p:nvPicPr>
          <p:cNvPr id="9" name="Picture 8" descr="The front of a car&#10;&#10;AI-generated content may be incorrect.">
            <a:extLst>
              <a:ext uri="{FF2B5EF4-FFF2-40B4-BE49-F238E27FC236}">
                <a16:creationId xmlns:a16="http://schemas.microsoft.com/office/drawing/2014/main" id="{B9AEF0DF-3060-4AB3-B548-656B4272E7A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788" r="3" b="3"/>
          <a:stretch/>
        </p:blipFill>
        <p:spPr>
          <a:xfrm>
            <a:off x="2724912" y="4070854"/>
            <a:ext cx="3580148" cy="203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68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CB33E1-2CA9-120F-9888-DB2007984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457F6D-9055-7C01-8608-B357D43F093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3485" t="9091" r="5606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47AE9D0-0B35-C083-6496-0B0D0582E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0C96F-04EF-9BEF-5180-68BA86620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 dirty="0"/>
              <a:t>Results and Impact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E56C1-664B-B877-4321-2EBB4EF8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81912"/>
            <a:ext cx="7886700" cy="454425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IN" sz="3200" dirty="0"/>
              <a:t>•⁠  ⁠Detects plates even in poor lighting or partial occlusion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3200" dirty="0"/>
              <a:t>•⁠  ⁠More robust than relying on OCR or face data alone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3200" dirty="0"/>
              <a:t>•⁠  ⁠Practical for: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3200" dirty="0"/>
              <a:t>  * Accident forensics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3200" dirty="0"/>
              <a:t>  * Rule enforcement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3200" dirty="0"/>
              <a:t>  * Smart city surveillance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7767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2554</TotalTime>
  <Words>351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License Plate Detection</vt:lpstr>
      <vt:lpstr>Problem Statement</vt:lpstr>
      <vt:lpstr>Proposed Solution</vt:lpstr>
      <vt:lpstr>Tech Stack</vt:lpstr>
      <vt:lpstr>Methodology</vt:lpstr>
      <vt:lpstr>User Interface (Streamlit)</vt:lpstr>
      <vt:lpstr>User Interface</vt:lpstr>
      <vt:lpstr>OUTPUTS</vt:lpstr>
      <vt:lpstr>Results and Impact</vt:lpstr>
      <vt:lpstr>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Shristi</dc:creator>
  <cp:keywords/>
  <dc:description>generated using python-pptx</dc:description>
  <cp:lastModifiedBy>Shristi Rai</cp:lastModifiedBy>
  <cp:revision>4</cp:revision>
  <dcterms:created xsi:type="dcterms:W3CDTF">2013-01-27T09:14:16Z</dcterms:created>
  <dcterms:modified xsi:type="dcterms:W3CDTF">2025-05-09T09:09:16Z</dcterms:modified>
  <cp:category/>
</cp:coreProperties>
</file>