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Epilogue" panose="020B0604020202020204" charset="0"/>
      <p:regular r:id="rId11"/>
    </p:embeddedFont>
    <p:embeddedFont>
      <p:font typeface="Fraunces Medium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7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2893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E-Commerce Reverse Image Search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8665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28566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70040" y="5903714"/>
            <a:ext cx="18707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BECEF"/>
                </a:solidFill>
                <a:latin typeface="Epilogue Bold" pitchFamily="34" charset="0"/>
                <a:ea typeface="Epilogue Bold" pitchFamily="34" charset="-122"/>
                <a:cs typeface="Epilogue Bold" pitchFamily="34" charset="-120"/>
              </a:rPr>
              <a:t>Eshit Saini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BECEF"/>
                </a:solidFill>
                <a:latin typeface="Epilogue Bold" pitchFamily="34" charset="0"/>
                <a:ea typeface="Epilogue Bold" pitchFamily="34" charset="-122"/>
              </a:rPr>
              <a:t>Divyansh Rana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417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The Challenge: Bridging the Image-Text Gap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9944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14624" y="3433882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Traditional Search Limits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278630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Mostly text-based, ignoring rich image content.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19944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406301" y="34338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924300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Enable web searches via user-uploaded images.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5683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514624" y="5700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 Scenario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19053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 uploads a rare bird photo to identify it.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9657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BLIP-2: Describing the Image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1757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Vision-Language Model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BLIP-2 converts image pixels into meaningful text descriptions.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 Output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colorful bird perched on a branch.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Excels in image captioning with high R-Precision scores.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SerpAPI: Generating the Google Search Query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5309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Query Formation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BLIP-2's text becomes a tailored Google search query.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5450919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859530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"A colorful bird perched on a branch" becomes "Identify colorful bird on branch".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647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530906" y="5842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Adjustable Settings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3330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Customize search result quantity, region, and language.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Project Architecture: Python, Flask, and Web Frontend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Python handles model processing and API calls seamlessly.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Web Framework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Flask provides lightweight, efficient request handling.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HTML/CSS creates a clean, intuitive user interface.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Modular design supports easy growth from local to cloud.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14229" y="571857"/>
            <a:ext cx="76883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Visualizing the Results: Website UI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214229" y="218336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29732" y="239887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 Thumbnail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429732" y="284833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Displays the uploaded image for user reference.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214229" y="360449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6429732" y="382000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Search Query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6429732" y="426946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Shows the generated Google search phrase clearly.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214229" y="502562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429732" y="524113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Relevant URLs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429732" y="569059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Presents curated web links extracted from SerpAPI results.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14229" y="644675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429732" y="666226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User Experience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429732" y="711172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Designed for intuitive navigation and quick insights.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80EFEE-174F-D264-69D7-5C18379B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799" y="0"/>
            <a:ext cx="611588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594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 Use Cases &amp; Demonstrations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Fashion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47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Find clothing items similar to your photo online.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Landmarks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34375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 buildings and discover their history quickly.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519148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Products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5669042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Snap a product photo, locate purchase options.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6295906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95128" y="65167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Live Demo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7695128" y="699432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See the full process using sample images.</a:t>
            </a:r>
            <a:endParaRPr lang="en-US" sz="1700" dirty="0"/>
          </a:p>
        </p:txBody>
      </p:sp>
      <p:pic>
        <p:nvPicPr>
          <p:cNvPr id="1026" name="Picture 2" descr="BLIP-2: A Breakthrough Approach in Vision-Language Pre-training | by  Femiloye Oyerinde | Medium">
            <a:extLst>
              <a:ext uri="{FF2B5EF4-FFF2-40B4-BE49-F238E27FC236}">
                <a16:creationId xmlns:a16="http://schemas.microsoft.com/office/drawing/2014/main" id="{D2B97295-C7FE-B515-BF34-8B98672C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8297"/>
            <a:ext cx="6093857" cy="278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26456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Conclusion: The Future of Image-Based Search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Powerful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61241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Combines deep learning with web search APIs effectively.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Scalable Design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26124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Easily expands to handle complex queries and data loads.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223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Future Potential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7138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Integration with e-commerce and advanced recognition APIs.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041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532358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Open-source release and encouraging community contributions.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336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Fraunces Medium</vt:lpstr>
      <vt:lpstr>Epilogue Bold</vt:lpstr>
      <vt:lpstr>Arial</vt:lpstr>
      <vt:lpstr>Epilogue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Eshit Saini</cp:lastModifiedBy>
  <cp:revision>3</cp:revision>
  <dcterms:created xsi:type="dcterms:W3CDTF">2025-05-01T09:57:51Z</dcterms:created>
  <dcterms:modified xsi:type="dcterms:W3CDTF">2025-05-10T09:26:25Z</dcterms:modified>
</cp:coreProperties>
</file>