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909"/>
  </p:normalViewPr>
  <p:slideViewPr>
    <p:cSldViewPr snapToGrid="0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337F16-FECA-A4F7-4C4E-A8A143769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0238DB3-E162-5BAE-A531-4ED6FF1FB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2F528FD-EF53-FC4F-FFBB-E1D255C9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B8F1-BD20-474C-B9D4-2FCB6F338EB0}" type="datetimeFigureOut">
              <a:rPr lang="nb-NO" smtClean="0"/>
              <a:t>06.11.2023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3941B6E-DEAA-D4C0-1E15-1DBB495B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96FBB46-EA45-F26B-8F86-48CCA4F2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999-391E-C048-9312-EC1EE9294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797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DC4FF4-1E1C-38A3-C83E-61BAA283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20D77F4-D029-C810-062A-89A143E29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0B2FC0F-E808-734D-C039-AAF28EB0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B8F1-BD20-474C-B9D4-2FCB6F338EB0}" type="datetimeFigureOut">
              <a:rPr lang="nb-NO" smtClean="0"/>
              <a:t>06.11.2023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9453BA7-F9F8-A5EF-CFAE-91F9BF75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22FDAA-6ED5-1005-3B87-4C812093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999-391E-C048-9312-EC1EE9294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202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9EA302A-88AD-B6B4-CCC1-92C372E0D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7344459-D8EA-E405-D9B6-8D90F5F87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2479C4C-9CB7-2718-64E2-EA7B3A3D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B8F1-BD20-474C-B9D4-2FCB6F338EB0}" type="datetimeFigureOut">
              <a:rPr lang="nb-NO" smtClean="0"/>
              <a:t>06.11.2023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9C5DA72-8BE1-1033-D1DC-6815991C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9007750-1D33-FF19-EBC2-5BD45067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999-391E-C048-9312-EC1EE9294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08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138AD2-CD3A-60BF-287F-4E6FF04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61FA73-D184-96B2-7F40-10A4AB28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1CF0048-1383-7139-4007-A0FE49B9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B8F1-BD20-474C-B9D4-2FCB6F338EB0}" type="datetimeFigureOut">
              <a:rPr lang="nb-NO" smtClean="0"/>
              <a:t>06.11.2023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FEB6FEC-F5C6-99DB-5015-3360D845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17582E1-BEAB-C3FD-6B47-EC514E78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999-391E-C048-9312-EC1EE9294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861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4B2204-4871-448E-DA5A-A340B519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4F4EB19-13A5-B82B-9EF6-544F354C1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9651A7E-0D4E-947B-835D-5C13F2D0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B8F1-BD20-474C-B9D4-2FCB6F338EB0}" type="datetimeFigureOut">
              <a:rPr lang="nb-NO" smtClean="0"/>
              <a:t>06.11.2023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C0AE52-87BB-A642-0499-04E48DDB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5737A0-C0FD-A74F-85EF-ECE14C39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999-391E-C048-9312-EC1EE9294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036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704682-94D4-B655-175D-E32A25E6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0956F6-267A-1787-B81E-864667912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A425A6E-4129-889D-4ED9-77C124607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B815EE3-045F-6C2D-F1C2-5C9DA8A5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B8F1-BD20-474C-B9D4-2FCB6F338EB0}" type="datetimeFigureOut">
              <a:rPr lang="nb-NO" smtClean="0"/>
              <a:t>06.11.2023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452EDFB-E761-DEEA-D912-7A7FE4C4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2A12EA1-4F9D-C681-C56F-FB14C31D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999-391E-C048-9312-EC1EE9294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87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8BE6CB-2D1A-26FD-9BB8-04ED639D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045F4C2-BC61-6EE4-16E2-92677C332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9B51341-0635-6535-22EC-ECE0F3B8C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2F3FC9A-812C-D2B4-024E-2309647BF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E3CF5830-F8AC-4D5C-A55F-98D73ECF0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828DEA0-77E1-E42B-8B5A-D2967503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B8F1-BD20-474C-B9D4-2FCB6F338EB0}" type="datetimeFigureOut">
              <a:rPr lang="nb-NO" smtClean="0"/>
              <a:t>06.11.2023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AA74662-720C-84F7-AEFD-D7B3EBA2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9016E7C-B41C-14B1-53FE-577F06DC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999-391E-C048-9312-EC1EE9294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263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EACA05-9846-B056-A431-E0F56094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0C3712B-7BE6-E944-46A2-8F14FBBB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B8F1-BD20-474C-B9D4-2FCB6F338EB0}" type="datetimeFigureOut">
              <a:rPr lang="nb-NO" smtClean="0"/>
              <a:t>06.11.2023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9016AEF-D7EC-DA5E-A936-D98E24A9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BD59B10-A8C3-47D7-6D35-A4552AF5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999-391E-C048-9312-EC1EE9294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67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B648DB-AA7D-4855-520A-528A16CF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B8F1-BD20-474C-B9D4-2FCB6F338EB0}" type="datetimeFigureOut">
              <a:rPr lang="nb-NO" smtClean="0"/>
              <a:t>06.11.2023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97B42FA-F653-4AA7-CB3C-1F200E3F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9C2E7094-3410-C8FD-1D15-938A1404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999-391E-C048-9312-EC1EE9294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024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783974-E97E-A1E9-DDF5-285304F2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4AAD0B-99C8-E207-8F2F-C1F75B9A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D4BA1FA-99E0-7E8F-72B8-FBB9D881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6021755-CF1B-2B70-A17A-136B7275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B8F1-BD20-474C-B9D4-2FCB6F338EB0}" type="datetimeFigureOut">
              <a:rPr lang="nb-NO" smtClean="0"/>
              <a:t>06.11.2023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80E0A80-CB7E-04DE-8E83-D5EF9DBC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C039237-4660-7723-49B9-3D3C62CD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999-391E-C048-9312-EC1EE9294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660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894BBC-364B-BDFC-7388-01589411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EE58588-F033-4DD1-EC06-1192ABEB2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C3CB86A-9C62-1436-FEA9-301A14673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CE04851-71D0-9F4F-9341-D1E5EA37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B8F1-BD20-474C-B9D4-2FCB6F338EB0}" type="datetimeFigureOut">
              <a:rPr lang="nb-NO" smtClean="0"/>
              <a:t>06.11.2023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8301AC5-205D-7B1D-214C-CF16F9A8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17D4C51-A95C-4048-6440-7A59948B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999-391E-C048-9312-EC1EE9294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407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DD58E1F-62F6-47BF-9BE3-C4ED0B9D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F7E16A-7D8B-563A-8B8A-A43839962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97DF914-D8AE-9415-2E7D-5CA2B2472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B8F1-BD20-474C-B9D4-2FCB6F338EB0}" type="datetimeFigureOut">
              <a:rPr lang="nb-NO" smtClean="0"/>
              <a:t>06.11.2023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9D2B21C-FD9F-BD00-9DE8-53C516EF1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F7055E7-8FF3-7F7D-10C4-1B9C9400E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0E999-391E-C048-9312-EC1EE92945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815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>
            <a:extLst>
              <a:ext uri="{FF2B5EF4-FFF2-40B4-BE49-F238E27FC236}">
                <a16:creationId xmlns:a16="http://schemas.microsoft.com/office/drawing/2014/main" id="{46EEA820-9A9A-42BC-2DA6-38BB86D8C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58377"/>
            <a:ext cx="3278292" cy="199484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91072102-FCF9-9144-27CD-93BBCE7E9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93" y="816826"/>
            <a:ext cx="3743538" cy="2277942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0B363DE6-4316-2D7D-53CF-F4CF299C3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3904775"/>
            <a:ext cx="3278292" cy="1994840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611452F0-1BC7-7C4C-BB50-718CCD187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494" y="3772888"/>
            <a:ext cx="3743538" cy="2277942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2F32C432-ECE3-6802-6C14-F9A0B8BC5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763" y="3926159"/>
            <a:ext cx="3239769" cy="1971399"/>
          </a:xfrm>
          <a:prstGeom prst="rect">
            <a:avLst/>
          </a:prstGeom>
        </p:spPr>
      </p:pic>
      <p:sp>
        <p:nvSpPr>
          <p:cNvPr id="18" name="TekstSylinder 17">
            <a:extLst>
              <a:ext uri="{FF2B5EF4-FFF2-40B4-BE49-F238E27FC236}">
                <a16:creationId xmlns:a16="http://schemas.microsoft.com/office/drawing/2014/main" id="{27AC3E91-F345-76DF-3764-EFA7E0858EC3}"/>
              </a:ext>
            </a:extLst>
          </p:cNvPr>
          <p:cNvSpPr txBox="1"/>
          <p:nvPr/>
        </p:nvSpPr>
        <p:spPr>
          <a:xfrm>
            <a:off x="1957388" y="45720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E1f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3E4E00DE-4D5C-F195-1AD2-D18EDA7DE815}"/>
              </a:ext>
            </a:extLst>
          </p:cNvPr>
          <p:cNvSpPr txBox="1"/>
          <p:nvPr/>
        </p:nvSpPr>
        <p:spPr>
          <a:xfrm>
            <a:off x="6272213" y="457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E1b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989869E4-A1C3-CB64-F4D6-8F03BDF289BF}"/>
              </a:ext>
            </a:extLst>
          </p:cNvPr>
          <p:cNvSpPr txBox="1"/>
          <p:nvPr/>
        </p:nvSpPr>
        <p:spPr>
          <a:xfrm>
            <a:off x="10086975" y="4572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E2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576B72BC-88CD-AEC9-222F-088B3B7EFF32}"/>
              </a:ext>
            </a:extLst>
          </p:cNvPr>
          <p:cNvSpPr txBox="1"/>
          <p:nvPr/>
        </p:nvSpPr>
        <p:spPr>
          <a:xfrm>
            <a:off x="2199602" y="35433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E3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DC944464-8EF2-BB78-7B7D-E01F6473F537}"/>
              </a:ext>
            </a:extLst>
          </p:cNvPr>
          <p:cNvSpPr txBox="1"/>
          <p:nvPr/>
        </p:nvSpPr>
        <p:spPr>
          <a:xfrm>
            <a:off x="5836002" y="3429000"/>
            <a:ext cx="94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E4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3D83F629-E787-BC80-209E-F73C52F85E52}"/>
              </a:ext>
            </a:extLst>
          </p:cNvPr>
          <p:cNvSpPr txBox="1"/>
          <p:nvPr/>
        </p:nvSpPr>
        <p:spPr>
          <a:xfrm>
            <a:off x="10086975" y="35433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E5</a:t>
            </a:r>
          </a:p>
        </p:txBody>
      </p:sp>
      <p:pic>
        <p:nvPicPr>
          <p:cNvPr id="29" name="Bilde 28">
            <a:extLst>
              <a:ext uri="{FF2B5EF4-FFF2-40B4-BE49-F238E27FC236}">
                <a16:creationId xmlns:a16="http://schemas.microsoft.com/office/drawing/2014/main" id="{FCCDA40C-10F2-2419-28E6-4CF41104D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098" y="905885"/>
            <a:ext cx="3518246" cy="21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8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>
            <a:extLst>
              <a:ext uri="{FF2B5EF4-FFF2-40B4-BE49-F238E27FC236}">
                <a16:creationId xmlns:a16="http://schemas.microsoft.com/office/drawing/2014/main" id="{D4FFCF9E-42A0-6DDE-94D2-9E2F7AC8F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58377"/>
            <a:ext cx="3278292" cy="1994840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50250A78-C073-AF0D-6014-AE144E1EE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93" y="816826"/>
            <a:ext cx="3743538" cy="2277942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953EB9F6-EB4F-785B-20BD-77EF79CE4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764" y="970097"/>
            <a:ext cx="3239769" cy="1971399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38E31312-14A3-D958-D90B-E78155FAE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3904775"/>
            <a:ext cx="3278292" cy="199484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DA0494EB-8390-623B-F2C0-F00873344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494" y="3772888"/>
            <a:ext cx="3743538" cy="227794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14A747B-3FF1-0983-19D0-2D98180EFF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8763" y="3926159"/>
            <a:ext cx="3239769" cy="1971399"/>
          </a:xfrm>
          <a:prstGeom prst="rect">
            <a:avLst/>
          </a:prstGeom>
        </p:spPr>
      </p:pic>
      <p:sp>
        <p:nvSpPr>
          <p:cNvPr id="18" name="TekstSylinder 17">
            <a:extLst>
              <a:ext uri="{FF2B5EF4-FFF2-40B4-BE49-F238E27FC236}">
                <a16:creationId xmlns:a16="http://schemas.microsoft.com/office/drawing/2014/main" id="{B452E0D8-EB78-9DD1-A1CD-B3580A07D610}"/>
              </a:ext>
            </a:extLst>
          </p:cNvPr>
          <p:cNvSpPr txBox="1"/>
          <p:nvPr/>
        </p:nvSpPr>
        <p:spPr>
          <a:xfrm>
            <a:off x="2043113" y="528638"/>
            <a:ext cx="69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Kcat1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C7FDDC0C-D886-762C-D482-E10FA4C7BCAB}"/>
              </a:ext>
            </a:extLst>
          </p:cNvPr>
          <p:cNvSpPr txBox="1"/>
          <p:nvPr/>
        </p:nvSpPr>
        <p:spPr>
          <a:xfrm>
            <a:off x="5972175" y="528638"/>
            <a:ext cx="7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Kcatb</a:t>
            </a:r>
            <a:endParaRPr lang="nb-NO" dirty="0"/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CF8BC4B4-F91F-6237-8B95-1A0DEF00369C}"/>
              </a:ext>
            </a:extLst>
          </p:cNvPr>
          <p:cNvSpPr txBox="1"/>
          <p:nvPr/>
        </p:nvSpPr>
        <p:spPr>
          <a:xfrm>
            <a:off x="9872663" y="528638"/>
            <a:ext cx="69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Kcat2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46516E9A-8539-8F13-120A-9E412665C03C}"/>
              </a:ext>
            </a:extLst>
          </p:cNvPr>
          <p:cNvSpPr txBox="1"/>
          <p:nvPr/>
        </p:nvSpPr>
        <p:spPr>
          <a:xfrm>
            <a:off x="2171700" y="3557588"/>
            <a:ext cx="69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Kcat3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8DF2C5D2-3369-C2D2-0C24-B723FA87E6F6}"/>
              </a:ext>
            </a:extLst>
          </p:cNvPr>
          <p:cNvSpPr txBox="1"/>
          <p:nvPr/>
        </p:nvSpPr>
        <p:spPr>
          <a:xfrm>
            <a:off x="6096000" y="3557588"/>
            <a:ext cx="69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Kcat4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E39964A0-2AF2-8BCC-82C7-275BDB91B481}"/>
              </a:ext>
            </a:extLst>
          </p:cNvPr>
          <p:cNvSpPr txBox="1"/>
          <p:nvPr/>
        </p:nvSpPr>
        <p:spPr>
          <a:xfrm>
            <a:off x="9872663" y="3557588"/>
            <a:ext cx="69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Kcat5</a:t>
            </a:r>
          </a:p>
        </p:txBody>
      </p:sp>
    </p:spTree>
    <p:extLst>
      <p:ext uri="{BB962C8B-B14F-4D97-AF65-F5344CB8AC3E}">
        <p14:creationId xmlns:p14="http://schemas.microsoft.com/office/powerpoint/2010/main" val="216340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>
            <a:extLst>
              <a:ext uri="{FF2B5EF4-FFF2-40B4-BE49-F238E27FC236}">
                <a16:creationId xmlns:a16="http://schemas.microsoft.com/office/drawing/2014/main" id="{FF467CD4-4547-20F2-397C-2F59B222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58377"/>
            <a:ext cx="3278292" cy="199484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2215242C-E31D-B59D-46B6-E9792D286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93" y="816826"/>
            <a:ext cx="3743538" cy="227794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CB217A91-FAFD-2321-F0E6-4EF793589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764" y="970097"/>
            <a:ext cx="3239769" cy="1971399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D7918F4E-51AB-4C97-D6B1-A22533491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3904775"/>
            <a:ext cx="3278292" cy="1994840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DA0389A0-CE22-C082-16EB-175DA4C6F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494" y="3772888"/>
            <a:ext cx="3743538" cy="2277942"/>
          </a:xfrm>
          <a:prstGeom prst="rect">
            <a:avLst/>
          </a:prstGeom>
        </p:spPr>
      </p:pic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4ED5AD50-93C2-4E6A-0884-FC6CE275E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308763" y="3926159"/>
            <a:ext cx="3239769" cy="1971399"/>
          </a:xfrm>
          <a:prstGeom prst="rect">
            <a:avLst/>
          </a:prstGeom>
        </p:spPr>
      </p:pic>
      <p:sp>
        <p:nvSpPr>
          <p:cNvPr id="16" name="TekstSylinder 15">
            <a:extLst>
              <a:ext uri="{FF2B5EF4-FFF2-40B4-BE49-F238E27FC236}">
                <a16:creationId xmlns:a16="http://schemas.microsoft.com/office/drawing/2014/main" id="{1A843283-1683-BD4F-5E04-D096055F14BA}"/>
              </a:ext>
            </a:extLst>
          </p:cNvPr>
          <p:cNvSpPr txBox="1"/>
          <p:nvPr/>
        </p:nvSpPr>
        <p:spPr>
          <a:xfrm>
            <a:off x="2185988" y="485775"/>
            <a:ext cx="57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Kms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98AD6AEF-B698-AC08-7FE4-54B4306C0F54}"/>
              </a:ext>
            </a:extLst>
          </p:cNvPr>
          <p:cNvSpPr txBox="1"/>
          <p:nvPr/>
        </p:nvSpPr>
        <p:spPr>
          <a:xfrm>
            <a:off x="6215063" y="485775"/>
            <a:ext cx="60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Kmp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906B02FA-81F0-6662-6B81-3C9F886C0616}"/>
              </a:ext>
            </a:extLst>
          </p:cNvPr>
          <p:cNvSpPr txBox="1"/>
          <p:nvPr/>
        </p:nvSpPr>
        <p:spPr>
          <a:xfrm>
            <a:off x="9844088" y="342900"/>
            <a:ext cx="60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Km2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185082A4-E0FA-CFAA-2A00-1DCC46750CD1}"/>
              </a:ext>
            </a:extLst>
          </p:cNvPr>
          <p:cNvSpPr txBox="1"/>
          <p:nvPr/>
        </p:nvSpPr>
        <p:spPr>
          <a:xfrm>
            <a:off x="1943100" y="3543300"/>
            <a:ext cx="60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Km3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E5B86374-746A-DAFE-1C38-D11253B1AC26}"/>
              </a:ext>
            </a:extLst>
          </p:cNvPr>
          <p:cNvSpPr txBox="1"/>
          <p:nvPr/>
        </p:nvSpPr>
        <p:spPr>
          <a:xfrm>
            <a:off x="6096000" y="3557588"/>
            <a:ext cx="60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Km4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7DFD00CA-7321-9713-A3E7-D07C2596D6CF}"/>
              </a:ext>
            </a:extLst>
          </p:cNvPr>
          <p:cNvSpPr txBox="1"/>
          <p:nvPr/>
        </p:nvSpPr>
        <p:spPr>
          <a:xfrm>
            <a:off x="9844088" y="3543300"/>
            <a:ext cx="60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Km5</a:t>
            </a:r>
          </a:p>
        </p:txBody>
      </p:sp>
    </p:spTree>
    <p:extLst>
      <p:ext uri="{BB962C8B-B14F-4D97-AF65-F5344CB8AC3E}">
        <p14:creationId xmlns:p14="http://schemas.microsoft.com/office/powerpoint/2010/main" val="287313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D9BFDF50-CD3C-E125-C24D-FED3BBA17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632" y="2355844"/>
            <a:ext cx="3517119" cy="2140166"/>
          </a:xfrm>
          <a:prstGeom prst="rect">
            <a:avLst/>
          </a:prstGeom>
        </p:spPr>
      </p:pic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de 8">
            <a:extLst>
              <a:ext uri="{FF2B5EF4-FFF2-40B4-BE49-F238E27FC236}">
                <a16:creationId xmlns:a16="http://schemas.microsoft.com/office/drawing/2014/main" id="{AF64B3A9-C868-6ABB-B45C-648786901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349690"/>
            <a:ext cx="3537345" cy="215247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e 6">
            <a:extLst>
              <a:ext uri="{FF2B5EF4-FFF2-40B4-BE49-F238E27FC236}">
                <a16:creationId xmlns:a16="http://schemas.microsoft.com/office/drawing/2014/main" id="{8FCA9284-9B8B-B6AA-BE12-E13370B92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355844"/>
            <a:ext cx="3517120" cy="2140167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3A1FA958-A09B-4E45-C185-2DFD8E02AE25}"/>
              </a:ext>
            </a:extLst>
          </p:cNvPr>
          <p:cNvSpPr txBox="1"/>
          <p:nvPr/>
        </p:nvSpPr>
        <p:spPr>
          <a:xfrm>
            <a:off x="1885950" y="1371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Vin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8B866378-D822-4AB5-FEC0-8BFAE2635807}"/>
              </a:ext>
            </a:extLst>
          </p:cNvPr>
          <p:cNvSpPr txBox="1"/>
          <p:nvPr/>
        </p:nvSpPr>
        <p:spPr>
          <a:xfrm>
            <a:off x="5957888" y="144303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v4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5CC89A44-49D1-441F-3CB1-9429B8A80780}"/>
              </a:ext>
            </a:extLst>
          </p:cNvPr>
          <p:cNvSpPr txBox="1"/>
          <p:nvPr/>
        </p:nvSpPr>
        <p:spPr>
          <a:xfrm>
            <a:off x="9858375" y="144303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v6</a:t>
            </a:r>
          </a:p>
        </p:txBody>
      </p:sp>
    </p:spTree>
    <p:extLst>
      <p:ext uri="{BB962C8B-B14F-4D97-AF65-F5344CB8AC3E}">
        <p14:creationId xmlns:p14="http://schemas.microsoft.com/office/powerpoint/2010/main" val="405089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21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Otilie Klokk</dc:creator>
  <cp:lastModifiedBy>Otilie Klokk</cp:lastModifiedBy>
  <cp:revision>1</cp:revision>
  <dcterms:created xsi:type="dcterms:W3CDTF">2023-11-06T12:06:25Z</dcterms:created>
  <dcterms:modified xsi:type="dcterms:W3CDTF">2023-11-06T15:34:45Z</dcterms:modified>
</cp:coreProperties>
</file>