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14B-DB54-48A3-91DA-4039390CA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0D2D8-2944-4ADF-850A-1CE2E4D0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961B-C460-4023-8887-650A520A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1E69-3BC6-4AC2-AB6C-470AB275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A693-A8A7-4881-97CF-BD0FF530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ED54-31D8-4052-B08C-97EE553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4FC28-4D8D-47E0-A7EC-C939DC6C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22C4-687B-4D01-8469-669F057E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470C-2614-4031-8FB0-D53D2CD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A88F-FB39-4677-AF20-C557DB0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70D16-426D-42CB-A9C9-E8F5E98D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3E2FF-86D0-4AD3-93E1-64A90C5A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91D9-C27F-42E4-B115-E82822D0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A38F-B0A9-4DFA-96EB-6287D376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F52C-5DEE-432F-9D2E-59BBEFAE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E936-3373-4756-B34C-A18746FA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F624-4292-4497-9167-1564A330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D9B5-98E2-400E-B8BC-9BEA0C5B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0516-A198-4966-ACF7-18A385AC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23B7-3A7E-4F88-95B9-9F730BF2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26A-BD59-4DF6-8C40-AD6512C2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5C88-3B35-4ACD-8413-03878CC5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2C5-01B7-4A47-9442-07FFB21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5A09-F3DA-4817-8568-742288C7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55CF-9D5C-430E-B422-D607E8C8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5E0D-6553-40AF-BE8E-41C54402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CA76-B29E-468D-9C16-5D71B73E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442A7-D3F4-4A2F-BFD4-21067075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4877-485B-4C3A-9C3C-7034D266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97B6-83D9-4040-9371-8A9B7F2B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F348-0545-4337-B9BA-388A0810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D013-BDAB-4159-97BF-55D5EA42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BE8E-8901-404E-9032-6881F3AA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0A5A-8F37-452E-8B26-6E619D52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67C0-21C8-408C-B8F3-F1CEFDA7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64687-25BE-4D1D-99F5-240E12D22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DEC00-5413-411D-91B2-D132AD86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A110-B9F1-4111-BA34-1AD0B424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E947C-041E-41EC-B044-8591C9EA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B38C-EB0F-4DAF-A2D1-AF61D352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9888C-60E3-4898-86AB-BC5A1E3F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8E09-CA71-496E-889D-C7814930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10174-56AF-49C3-8BAA-046BE3DD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49624-A04A-4422-8033-8FAC6A27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8FC98-F080-4595-813C-F38E763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76B52-F8D8-4503-8EB0-F84AD86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93F4-A287-4B67-9E08-6D7E766F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621A-48FB-443F-9EA9-6EC8321F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5FC69-9C4D-4C41-850F-0FB1475BD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BE37-2490-4D77-94AC-B1D582A4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24DFB-DB29-4D3F-A1A1-AB1E1B67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6ED8-ADBC-45AA-8A2E-25FA816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A688-6A1A-4B51-AC98-61873B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A6936-9BEE-4333-A677-E2877201E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60819-5EC8-4DBA-822E-98EC4135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52C1-D049-4AD9-B9AC-9D11A984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2C43D-B269-4EEB-BB19-42B7E69F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F877-98AF-4C37-909D-4CD98818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18284-9FE1-482B-9620-DB38A4D0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AC8A-416B-4074-895A-DBFF9A72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EE4C-BB5E-4434-B2E6-4D9E6C06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F5E4-C588-470D-9EAA-A48D9C1FCA8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DF18-A29F-4067-95D5-0AA2EA190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BFC0E-5775-4B35-8A39-421D48CFF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0725-45C5-4A04-ADCC-7C8B68171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Opportunities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053E-81B7-43EB-97D3-49D444C88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using </a:t>
            </a:r>
            <a:r>
              <a:rPr lang="en-US" dirty="0" err="1"/>
              <a:t>StudioX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9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F9E5-B347-4EA6-9BC1-01261B07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5888-7A9C-4D72-804A-52F5D4AB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Count: &lt;</a:t>
            </a:r>
            <a:r>
              <a:rPr lang="en-US" dirty="0" err="1"/>
              <a:t>opportunity_count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Value: &lt;</a:t>
            </a:r>
            <a:r>
              <a:rPr lang="en-US" dirty="0" err="1"/>
              <a:t>opportunities_value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387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Calibri</vt:lpstr>
      <vt:lpstr>Arial</vt:lpstr>
      <vt:lpstr>Office Theme</vt:lpstr>
      <vt:lpstr>Opportunities Update</vt:lpstr>
      <vt:lpstr>Total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Hall</dc:creator>
  <cp:lastModifiedBy>Andrew Hall</cp:lastModifiedBy>
  <cp:revision>20</cp:revision>
  <dcterms:created xsi:type="dcterms:W3CDTF">2020-09-03T23:17:06Z</dcterms:created>
  <dcterms:modified xsi:type="dcterms:W3CDTF">2020-09-04T00:38:22Z</dcterms:modified>
</cp:coreProperties>
</file>